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60" r:id="rId5"/>
    <p:sldId id="261" r:id="rId6"/>
    <p:sldId id="269" r:id="rId7"/>
    <p:sldId id="273" r:id="rId8"/>
    <p:sldId id="271" r:id="rId9"/>
    <p:sldId id="264" r:id="rId10"/>
    <p:sldId id="265" r:id="rId11"/>
  </p:sldIdLst>
  <p:sldSz cx="9144000" cy="6858000" type="screen4x3"/>
  <p:notesSz cx="923925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35" autoAdjust="0"/>
  </p:normalViewPr>
  <p:slideViewPr>
    <p:cSldViewPr>
      <p:cViewPr>
        <p:scale>
          <a:sx n="75" d="100"/>
          <a:sy n="75" d="100"/>
        </p:scale>
        <p:origin x="-266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\Desktop\Research\PathDistance\Naismith_Equation_Work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\Desktop\Research\Documents\Track_Analysis_21FEB14-Best_F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\Desktop\Research\Documents\Analysis_New_16FEB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\Desktop\Research\Documents\Analysis_New_16FEB1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\Desktop\Research\Documents\Analysis_New_16FEB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v>Uphill</c:v>
          </c:tx>
          <c:spPr>
            <a:ln w="25400"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Sheet5!$B$74:$B$143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Sheet5!$C$74:$C$143</c:f>
              <c:numCache>
                <c:formatCode>0.00</c:formatCode>
                <c:ptCount val="70"/>
                <c:pt idx="0">
                  <c:v>4.3650628684605746</c:v>
                </c:pt>
                <c:pt idx="1">
                  <c:v>3.87294745545374</c:v>
                </c:pt>
                <c:pt idx="2">
                  <c:v>3.4801213871851013</c:v>
                </c:pt>
                <c:pt idx="3">
                  <c:v>3.1591116275802964</c:v>
                </c:pt>
                <c:pt idx="4">
                  <c:v>2.8917242503951792</c:v>
                </c:pt>
                <c:pt idx="5">
                  <c:v>2.6654318577873841</c:v>
                </c:pt>
                <c:pt idx="6">
                  <c:v>2.471326833010417</c:v>
                </c:pt>
                <c:pt idx="7">
                  <c:v>2.3029019642366739</c:v>
                </c:pt>
                <c:pt idx="8">
                  <c:v>2.155292872333415</c:v>
                </c:pt>
                <c:pt idx="9">
                  <c:v>2.0247903129357545</c:v>
                </c:pt>
                <c:pt idx="10">
                  <c:v>1.9085164768928391</c:v>
                </c:pt>
                <c:pt idx="11">
                  <c:v>1.8042043644754411</c:v>
                </c:pt>
                <c:pt idx="12">
                  <c:v>1.7100438716751094</c:v>
                </c:pt>
                <c:pt idx="13">
                  <c:v>1.6245721834820213</c:v>
                </c:pt>
                <c:pt idx="14">
                  <c:v>1.5465942749875039</c:v>
                </c:pt>
                <c:pt idx="15">
                  <c:v>1.4751242939871674</c:v>
                </c:pt>
                <c:pt idx="16">
                  <c:v>1.4093416944821755</c:v>
                </c:pt>
                <c:pt idx="17">
                  <c:v>1.3485579646847385</c:v>
                </c:pt>
                <c:pt idx="18">
                  <c:v>1.2921910798048899</c:v>
                </c:pt>
                <c:pt idx="19">
                  <c:v>1.2397456651641448</c:v>
                </c:pt>
                <c:pt idx="20">
                  <c:v>1.1907974339899592</c:v>
                </c:pt>
                <c:pt idx="21">
                  <c:v>1.1449808624439772</c:v>
                </c:pt>
                <c:pt idx="22">
                  <c:v>1.1019793425468918</c:v>
                </c:pt>
                <c:pt idx="23">
                  <c:v>1.0615172506195139</c:v>
                </c:pt>
                <c:pt idx="24">
                  <c:v>1.0233535101487312</c:v>
                </c:pt>
                <c:pt idx="25">
                  <c:v>0.987276330558299</c:v>
                </c:pt>
                <c:pt idx="26">
                  <c:v>0.95309887865829623</c:v>
                </c:pt>
                <c:pt idx="27">
                  <c:v>0.92065569539226999</c:v>
                </c:pt>
                <c:pt idx="28">
                  <c:v>0.88979971232378841</c:v>
                </c:pt>
                <c:pt idx="29">
                  <c:v>0.86039975391024903</c:v>
                </c:pt>
                <c:pt idx="30">
                  <c:v>0.83233843570120192</c:v>
                </c:pt>
                <c:pt idx="31">
                  <c:v>0.80551038710616385</c:v>
                </c:pt>
                <c:pt idx="32">
                  <c:v>0.77982074170403592</c:v>
                </c:pt>
                <c:pt idx="33">
                  <c:v>0.75518384923619009</c:v>
                </c:pt>
                <c:pt idx="34">
                  <c:v>0.73152217219270699</c:v>
                </c:pt>
                <c:pt idx="35">
                  <c:v>0.70876533682688214</c:v>
                </c:pt>
                <c:pt idx="36">
                  <c:v>0.68684931393700921</c:v>
                </c:pt>
                <c:pt idx="37">
                  <c:v>0.66571570915374911</c:v>
                </c:pt>
                <c:pt idx="38">
                  <c:v>0.64531114600691297</c:v>
                </c:pt>
                <c:pt idx="39">
                  <c:v>0.62558672790178094</c:v>
                </c:pt>
                <c:pt idx="40">
                  <c:v>0.606497567453955</c:v>
                </c:pt>
                <c:pt idx="41">
                  <c:v>0.58800237352339413</c:v>
                </c:pt>
                <c:pt idx="42">
                  <c:v>0.57006308783827198</c:v>
                </c:pt>
                <c:pt idx="43">
                  <c:v>0.55264456437492404</c:v>
                </c:pt>
                <c:pt idx="44">
                  <c:v>0.53571428571428592</c:v>
                </c:pt>
                <c:pt idx="45">
                  <c:v>0.51924211146982102</c:v>
                </c:pt>
                <c:pt idx="46">
                  <c:v>0.50320005461027195</c:v>
                </c:pt>
                <c:pt idx="47">
                  <c:v>0.48756208210939506</c:v>
                </c:pt>
                <c:pt idx="48">
                  <c:v>0.47230393686547106</c:v>
                </c:pt>
                <c:pt idx="49">
                  <c:v>0.45740297826316706</c:v>
                </c:pt>
                <c:pt idx="50">
                  <c:v>0.44283803911317604</c:v>
                </c:pt>
                <c:pt idx="51">
                  <c:v>0.42858929701238307</c:v>
                </c:pt>
                <c:pt idx="52">
                  <c:v>0.41463815842837287</c:v>
                </c:pt>
                <c:pt idx="53">
                  <c:v>0.40096715403449601</c:v>
                </c:pt>
                <c:pt idx="54">
                  <c:v>0.38755984401170102</c:v>
                </c:pt>
                <c:pt idx="55">
                  <c:v>0.37440073219606207</c:v>
                </c:pt>
                <c:pt idx="56">
                  <c:v>0.36147518809067614</c:v>
                </c:pt>
                <c:pt idx="57">
                  <c:v>0.34876937588089513</c:v>
                </c:pt>
                <c:pt idx="58">
                  <c:v>0.33627018969561412</c:v>
                </c:pt>
                <c:pt idx="59">
                  <c:v>0.32396519444712202</c:v>
                </c:pt>
                <c:pt idx="60">
                  <c:v>0.31184257165974516</c:v>
                </c:pt>
                <c:pt idx="61">
                  <c:v>0.29989106976507107</c:v>
                </c:pt>
                <c:pt idx="62">
                  <c:v>0.28809995840026992</c:v>
                </c:pt>
                <c:pt idx="63">
                  <c:v>0.27645898629723203</c:v>
                </c:pt>
                <c:pt idx="64">
                  <c:v>0.26495834239490307</c:v>
                </c:pt>
                <c:pt idx="65">
                  <c:v>0.25358861984631598</c:v>
                </c:pt>
                <c:pt idx="66">
                  <c:v>0.24234078262593503</c:v>
                </c:pt>
                <c:pt idx="67">
                  <c:v>0.23120613447296806</c:v>
                </c:pt>
                <c:pt idx="68">
                  <c:v>0.22017628993253399</c:v>
                </c:pt>
                <c:pt idx="69">
                  <c:v>0.20924314727964499</c:v>
                </c:pt>
              </c:numCache>
            </c:numRef>
          </c:yVal>
        </c:ser>
        <c:ser>
          <c:idx val="1"/>
          <c:order val="1"/>
          <c:tx>
            <c:v>Flat</c:v>
          </c:tx>
          <c:spPr>
            <a:ln w="25400"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Sheet5!$B$68:$B$73</c:f>
              <c:numCache>
                <c:formatCode>General</c:formatCode>
                <c:ptCount val="6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</c:numCache>
            </c:numRef>
          </c:xVal>
          <c:yVal>
            <c:numRef>
              <c:f>Sheet5!$C$68:$C$73</c:f>
              <c:numCache>
                <c:formatCode>0.00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yVal>
        </c:ser>
        <c:ser>
          <c:idx val="2"/>
          <c:order val="2"/>
          <c:tx>
            <c:v>Mod Downhill</c:v>
          </c:tx>
          <c:spPr>
            <a:ln w="25400"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Sheet5!$B$61:$B$67</c:f>
              <c:numCache>
                <c:formatCode>General</c:formatCode>
                <c:ptCount val="7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</c:numCache>
            </c:numRef>
          </c:xVal>
          <c:yVal>
            <c:numRef>
              <c:f>Sheet5!$C$61:$C$67</c:f>
              <c:numCache>
                <c:formatCode>0.00</c:formatCode>
                <c:ptCount val="7"/>
                <c:pt idx="0">
                  <c:v>12.206311567493698</c:v>
                </c:pt>
                <c:pt idx="1">
                  <c:v>10.866997502508283</c:v>
                </c:pt>
                <c:pt idx="2">
                  <c:v>9.7990832984895366</c:v>
                </c:pt>
                <c:pt idx="3">
                  <c:v>8.9271810679665879</c:v>
                </c:pt>
                <c:pt idx="4">
                  <c:v>8.2014562190141262</c:v>
                </c:pt>
                <c:pt idx="5">
                  <c:v>7.5876462437254846</c:v>
                </c:pt>
                <c:pt idx="6">
                  <c:v>7.0614189426500156</c:v>
                </c:pt>
              </c:numCache>
            </c:numRef>
          </c:yVal>
        </c:ser>
        <c:ser>
          <c:idx val="3"/>
          <c:order val="3"/>
          <c:tx>
            <c:v>Naismith-Langmuir</c:v>
          </c:tx>
          <c:spPr>
            <a:ln w="25400"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Sheet5!$B$3:$B$60</c:f>
              <c:numCache>
                <c:formatCode>General</c:formatCode>
                <c:ptCount val="58"/>
                <c:pt idx="0">
                  <c:v>-70</c:v>
                </c:pt>
                <c:pt idx="1">
                  <c:v>-69</c:v>
                </c:pt>
                <c:pt idx="2">
                  <c:v>-68</c:v>
                </c:pt>
                <c:pt idx="3">
                  <c:v>-67</c:v>
                </c:pt>
                <c:pt idx="4">
                  <c:v>-66</c:v>
                </c:pt>
                <c:pt idx="5">
                  <c:v>-65</c:v>
                </c:pt>
                <c:pt idx="6">
                  <c:v>-64</c:v>
                </c:pt>
                <c:pt idx="7">
                  <c:v>-63</c:v>
                </c:pt>
                <c:pt idx="8">
                  <c:v>-62</c:v>
                </c:pt>
                <c:pt idx="9">
                  <c:v>-61</c:v>
                </c:pt>
                <c:pt idx="10">
                  <c:v>-60</c:v>
                </c:pt>
                <c:pt idx="11">
                  <c:v>-59</c:v>
                </c:pt>
                <c:pt idx="12">
                  <c:v>-58</c:v>
                </c:pt>
                <c:pt idx="13">
                  <c:v>-57</c:v>
                </c:pt>
                <c:pt idx="14">
                  <c:v>-56</c:v>
                </c:pt>
                <c:pt idx="15">
                  <c:v>-55</c:v>
                </c:pt>
                <c:pt idx="16">
                  <c:v>-54</c:v>
                </c:pt>
                <c:pt idx="17">
                  <c:v>-53</c:v>
                </c:pt>
                <c:pt idx="18">
                  <c:v>-52</c:v>
                </c:pt>
                <c:pt idx="19">
                  <c:v>-51</c:v>
                </c:pt>
                <c:pt idx="20">
                  <c:v>-50</c:v>
                </c:pt>
                <c:pt idx="21">
                  <c:v>-49</c:v>
                </c:pt>
                <c:pt idx="22">
                  <c:v>-48</c:v>
                </c:pt>
                <c:pt idx="23">
                  <c:v>-47</c:v>
                </c:pt>
                <c:pt idx="24">
                  <c:v>-46</c:v>
                </c:pt>
                <c:pt idx="25">
                  <c:v>-45</c:v>
                </c:pt>
                <c:pt idx="26">
                  <c:v>-44</c:v>
                </c:pt>
                <c:pt idx="27">
                  <c:v>-43</c:v>
                </c:pt>
                <c:pt idx="28">
                  <c:v>-42</c:v>
                </c:pt>
                <c:pt idx="29">
                  <c:v>-41</c:v>
                </c:pt>
                <c:pt idx="30">
                  <c:v>-40</c:v>
                </c:pt>
                <c:pt idx="31">
                  <c:v>-39</c:v>
                </c:pt>
                <c:pt idx="32">
                  <c:v>-38</c:v>
                </c:pt>
                <c:pt idx="33">
                  <c:v>-37</c:v>
                </c:pt>
                <c:pt idx="34">
                  <c:v>-36</c:v>
                </c:pt>
                <c:pt idx="35">
                  <c:v>-35</c:v>
                </c:pt>
                <c:pt idx="36">
                  <c:v>-34</c:v>
                </c:pt>
                <c:pt idx="37">
                  <c:v>-33</c:v>
                </c:pt>
                <c:pt idx="38">
                  <c:v>-32</c:v>
                </c:pt>
                <c:pt idx="39">
                  <c:v>-31</c:v>
                </c:pt>
                <c:pt idx="40">
                  <c:v>-30</c:v>
                </c:pt>
                <c:pt idx="41">
                  <c:v>-29</c:v>
                </c:pt>
                <c:pt idx="42">
                  <c:v>-28</c:v>
                </c:pt>
                <c:pt idx="43">
                  <c:v>-27</c:v>
                </c:pt>
                <c:pt idx="44">
                  <c:v>-26</c:v>
                </c:pt>
                <c:pt idx="45">
                  <c:v>-25</c:v>
                </c:pt>
                <c:pt idx="46">
                  <c:v>-24</c:v>
                </c:pt>
                <c:pt idx="47">
                  <c:v>-23</c:v>
                </c:pt>
                <c:pt idx="48">
                  <c:v>-22</c:v>
                </c:pt>
                <c:pt idx="49">
                  <c:v>-21</c:v>
                </c:pt>
                <c:pt idx="50">
                  <c:v>-20</c:v>
                </c:pt>
                <c:pt idx="51">
                  <c:v>-19</c:v>
                </c:pt>
                <c:pt idx="52">
                  <c:v>-18</c:v>
                </c:pt>
                <c:pt idx="53">
                  <c:v>-17</c:v>
                </c:pt>
                <c:pt idx="54">
                  <c:v>-16</c:v>
                </c:pt>
                <c:pt idx="55">
                  <c:v>-15</c:v>
                </c:pt>
                <c:pt idx="56">
                  <c:v>-14</c:v>
                </c:pt>
                <c:pt idx="57">
                  <c:v>-13</c:v>
                </c:pt>
              </c:numCache>
            </c:numRef>
          </c:xVal>
          <c:yVal>
            <c:numRef>
              <c:f>Sheet5!$C$3:$C$60</c:f>
              <c:numCache>
                <c:formatCode>0.00</c:formatCode>
                <c:ptCount val="58"/>
                <c:pt idx="0">
                  <c:v>0.57929919293222298</c:v>
                </c:pt>
                <c:pt idx="1">
                  <c:v>0.60711773585909701</c:v>
                </c:pt>
                <c:pt idx="2">
                  <c:v>0.63495661697570815</c:v>
                </c:pt>
                <c:pt idx="3">
                  <c:v>0.66283284624968519</c:v>
                </c:pt>
                <c:pt idx="4">
                  <c:v>0.69076352492563398</c:v>
                </c:pt>
                <c:pt idx="5">
                  <c:v>0.71876588764856619</c:v>
                </c:pt>
                <c:pt idx="6">
                  <c:v>0.74685734528345005</c:v>
                </c:pt>
                <c:pt idx="7">
                  <c:v>0.77505552865859006</c:v>
                </c:pt>
                <c:pt idx="8">
                  <c:v>0.80337833346878806</c:v>
                </c:pt>
                <c:pt idx="9">
                  <c:v>0.83184396658487125</c:v>
                </c:pt>
                <c:pt idx="10">
                  <c:v>0.86047099402902205</c:v>
                </c:pt>
                <c:pt idx="11">
                  <c:v>0.88927839089083704</c:v>
                </c:pt>
                <c:pt idx="12">
                  <c:v>0.91828559347718408</c:v>
                </c:pt>
                <c:pt idx="13">
                  <c:v>0.94751255401020873</c:v>
                </c:pt>
                <c:pt idx="14">
                  <c:v>0.97697979821238101</c:v>
                </c:pt>
                <c:pt idx="15">
                  <c:v>1.006708486145689</c:v>
                </c:pt>
                <c:pt idx="16">
                  <c:v>1.0367204767045699</c:v>
                </c:pt>
                <c:pt idx="17">
                  <c:v>1.0670383961990848</c:v>
                </c:pt>
                <c:pt idx="18">
                  <c:v>1.0976857115071899</c:v>
                </c:pt>
                <c:pt idx="19">
                  <c:v>1.1286868083230301</c:v>
                </c:pt>
                <c:pt idx="20">
                  <c:v>1.1600670750830882</c:v>
                </c:pt>
                <c:pt idx="21">
                  <c:v>1.191852993214479</c:v>
                </c:pt>
                <c:pt idx="22">
                  <c:v>1.2240722344208672</c:v>
                </c:pt>
                <c:pt idx="23">
                  <c:v>1.256753765802693</c:v>
                </c:pt>
                <c:pt idx="24">
                  <c:v>1.2899279637010113</c:v>
                </c:pt>
                <c:pt idx="25">
                  <c:v>1.3236267372600916</c:v>
                </c:pt>
                <c:pt idx="26">
                  <c:v>1.357883662825039</c:v>
                </c:pt>
                <c:pt idx="27">
                  <c:v>1.3927341304293559</c:v>
                </c:pt>
                <c:pt idx="28">
                  <c:v>1.4282155037866533</c:v>
                </c:pt>
                <c:pt idx="29">
                  <c:v>1.4643672953836318</c:v>
                </c:pt>
                <c:pt idx="30">
                  <c:v>1.5012313584823236</c:v>
                </c:pt>
                <c:pt idx="31">
                  <c:v>1.538852098082758</c:v>
                </c:pt>
                <c:pt idx="32">
                  <c:v>1.577276703178673</c:v>
                </c:pt>
                <c:pt idx="33">
                  <c:v>1.6165554029648941</c:v>
                </c:pt>
                <c:pt idx="34">
                  <c:v>1.6567417500339658</c:v>
                </c:pt>
                <c:pt idx="35">
                  <c:v>1.6978929340408861</c:v>
                </c:pt>
                <c:pt idx="36">
                  <c:v>1.7400701298300056</c:v>
                </c:pt>
                <c:pt idx="37">
                  <c:v>1.7833388846214713</c:v>
                </c:pt>
                <c:pt idx="38">
                  <c:v>1.8277695495626667</c:v>
                </c:pt>
                <c:pt idx="39">
                  <c:v>1.8734377617839422</c:v>
                </c:pt>
                <c:pt idx="40">
                  <c:v>1.9204249840824328</c:v>
                </c:pt>
                <c:pt idx="41">
                  <c:v>1.9688191105240878</c:v>
                </c:pt>
                <c:pt idx="42">
                  <c:v>2.0187151476398886</c:v>
                </c:pt>
                <c:pt idx="43">
                  <c:v>2.0702159825449007</c:v>
                </c:pt>
                <c:pt idx="44">
                  <c:v>2.1234332512861487</c:v>
                </c:pt>
                <c:pt idx="45">
                  <c:v>2.1784883231000656</c:v>
                </c:pt>
                <c:pt idx="46">
                  <c:v>2.2355134191230666</c:v>
                </c:pt>
                <c:pt idx="47">
                  <c:v>2.2946528875635708</c:v>
                </c:pt>
                <c:pt idx="48">
                  <c:v>2.3560646615548033</c:v>
                </c:pt>
                <c:pt idx="49">
                  <c:v>2.4199219310475049</c:v>
                </c:pt>
                <c:pt idx="50">
                  <c:v>2.4864150664038625</c:v>
                </c:pt>
                <c:pt idx="51">
                  <c:v>2.5557538391181089</c:v>
                </c:pt>
                <c:pt idx="52">
                  <c:v>2.628169994701854</c:v>
                </c:pt>
                <c:pt idx="53">
                  <c:v>2.703920244735909</c:v>
                </c:pt>
                <c:pt idx="54">
                  <c:v>2.7832897600616215</c:v>
                </c:pt>
                <c:pt idx="55">
                  <c:v>2.8665962659278232</c:v>
                </c:pt>
                <c:pt idx="56">
                  <c:v>2.9541948637699726</c:v>
                </c:pt>
                <c:pt idx="57">
                  <c:v>3.0464837347055398</c:v>
                </c:pt>
              </c:numCache>
            </c:numRef>
          </c:yVal>
        </c:ser>
        <c:ser>
          <c:idx val="4"/>
          <c:order val="4"/>
          <c:tx>
            <c:v>Tobler</c:v>
          </c:tx>
          <c:spPr>
            <a:ln w="254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Sheet5!$B$3:$B$143</c:f>
              <c:numCache>
                <c:formatCode>General</c:formatCode>
                <c:ptCount val="141"/>
                <c:pt idx="0">
                  <c:v>-70</c:v>
                </c:pt>
                <c:pt idx="1">
                  <c:v>-69</c:v>
                </c:pt>
                <c:pt idx="2">
                  <c:v>-68</c:v>
                </c:pt>
                <c:pt idx="3">
                  <c:v>-67</c:v>
                </c:pt>
                <c:pt idx="4">
                  <c:v>-66</c:v>
                </c:pt>
                <c:pt idx="5">
                  <c:v>-65</c:v>
                </c:pt>
                <c:pt idx="6">
                  <c:v>-64</c:v>
                </c:pt>
                <c:pt idx="7">
                  <c:v>-63</c:v>
                </c:pt>
                <c:pt idx="8">
                  <c:v>-62</c:v>
                </c:pt>
                <c:pt idx="9">
                  <c:v>-61</c:v>
                </c:pt>
                <c:pt idx="10">
                  <c:v>-60</c:v>
                </c:pt>
                <c:pt idx="11">
                  <c:v>-59</c:v>
                </c:pt>
                <c:pt idx="12">
                  <c:v>-58</c:v>
                </c:pt>
                <c:pt idx="13">
                  <c:v>-57</c:v>
                </c:pt>
                <c:pt idx="14">
                  <c:v>-56</c:v>
                </c:pt>
                <c:pt idx="15">
                  <c:v>-55</c:v>
                </c:pt>
                <c:pt idx="16">
                  <c:v>-54</c:v>
                </c:pt>
                <c:pt idx="17">
                  <c:v>-53</c:v>
                </c:pt>
                <c:pt idx="18">
                  <c:v>-52</c:v>
                </c:pt>
                <c:pt idx="19">
                  <c:v>-51</c:v>
                </c:pt>
                <c:pt idx="20">
                  <c:v>-50</c:v>
                </c:pt>
                <c:pt idx="21">
                  <c:v>-49</c:v>
                </c:pt>
                <c:pt idx="22">
                  <c:v>-48</c:v>
                </c:pt>
                <c:pt idx="23">
                  <c:v>-47</c:v>
                </c:pt>
                <c:pt idx="24">
                  <c:v>-46</c:v>
                </c:pt>
                <c:pt idx="25">
                  <c:v>-45</c:v>
                </c:pt>
                <c:pt idx="26">
                  <c:v>-44</c:v>
                </c:pt>
                <c:pt idx="27">
                  <c:v>-43</c:v>
                </c:pt>
                <c:pt idx="28">
                  <c:v>-42</c:v>
                </c:pt>
                <c:pt idx="29">
                  <c:v>-41</c:v>
                </c:pt>
                <c:pt idx="30">
                  <c:v>-40</c:v>
                </c:pt>
                <c:pt idx="31">
                  <c:v>-39</c:v>
                </c:pt>
                <c:pt idx="32">
                  <c:v>-38</c:v>
                </c:pt>
                <c:pt idx="33">
                  <c:v>-37</c:v>
                </c:pt>
                <c:pt idx="34">
                  <c:v>-36</c:v>
                </c:pt>
                <c:pt idx="35">
                  <c:v>-35</c:v>
                </c:pt>
                <c:pt idx="36">
                  <c:v>-34</c:v>
                </c:pt>
                <c:pt idx="37">
                  <c:v>-33</c:v>
                </c:pt>
                <c:pt idx="38">
                  <c:v>-32</c:v>
                </c:pt>
                <c:pt idx="39">
                  <c:v>-31</c:v>
                </c:pt>
                <c:pt idx="40">
                  <c:v>-30</c:v>
                </c:pt>
                <c:pt idx="41">
                  <c:v>-29</c:v>
                </c:pt>
                <c:pt idx="42">
                  <c:v>-28</c:v>
                </c:pt>
                <c:pt idx="43">
                  <c:v>-27</c:v>
                </c:pt>
                <c:pt idx="44">
                  <c:v>-26</c:v>
                </c:pt>
                <c:pt idx="45">
                  <c:v>-25</c:v>
                </c:pt>
                <c:pt idx="46">
                  <c:v>-24</c:v>
                </c:pt>
                <c:pt idx="47">
                  <c:v>-23</c:v>
                </c:pt>
                <c:pt idx="48">
                  <c:v>-22</c:v>
                </c:pt>
                <c:pt idx="49">
                  <c:v>-21</c:v>
                </c:pt>
                <c:pt idx="50">
                  <c:v>-20</c:v>
                </c:pt>
                <c:pt idx="51">
                  <c:v>-19</c:v>
                </c:pt>
                <c:pt idx="52">
                  <c:v>-18</c:v>
                </c:pt>
                <c:pt idx="53">
                  <c:v>-17</c:v>
                </c:pt>
                <c:pt idx="54">
                  <c:v>-16</c:v>
                </c:pt>
                <c:pt idx="55">
                  <c:v>-15</c:v>
                </c:pt>
                <c:pt idx="56">
                  <c:v>-14</c:v>
                </c:pt>
                <c:pt idx="57">
                  <c:v>-13</c:v>
                </c:pt>
                <c:pt idx="58">
                  <c:v>-12</c:v>
                </c:pt>
                <c:pt idx="59">
                  <c:v>-11</c:v>
                </c:pt>
                <c:pt idx="60">
                  <c:v>-10</c:v>
                </c:pt>
                <c:pt idx="61">
                  <c:v>-9</c:v>
                </c:pt>
                <c:pt idx="62">
                  <c:v>-8</c:v>
                </c:pt>
                <c:pt idx="63">
                  <c:v>-7</c:v>
                </c:pt>
                <c:pt idx="64">
                  <c:v>-6</c:v>
                </c:pt>
                <c:pt idx="65">
                  <c:v>-5</c:v>
                </c:pt>
                <c:pt idx="66">
                  <c:v>-4</c:v>
                </c:pt>
                <c:pt idx="67">
                  <c:v>-3</c:v>
                </c:pt>
                <c:pt idx="68">
                  <c:v>-2</c:v>
                </c:pt>
                <c:pt idx="69">
                  <c:v>-1</c:v>
                </c:pt>
                <c:pt idx="70">
                  <c:v>0</c:v>
                </c:pt>
                <c:pt idx="71">
                  <c:v>1</c:v>
                </c:pt>
                <c:pt idx="72">
                  <c:v>2</c:v>
                </c:pt>
                <c:pt idx="73">
                  <c:v>3</c:v>
                </c:pt>
                <c:pt idx="74">
                  <c:v>4</c:v>
                </c:pt>
                <c:pt idx="75">
                  <c:v>5</c:v>
                </c:pt>
                <c:pt idx="76">
                  <c:v>6</c:v>
                </c:pt>
                <c:pt idx="77">
                  <c:v>7</c:v>
                </c:pt>
                <c:pt idx="78">
                  <c:v>8</c:v>
                </c:pt>
                <c:pt idx="79">
                  <c:v>9</c:v>
                </c:pt>
                <c:pt idx="80">
                  <c:v>10</c:v>
                </c:pt>
                <c:pt idx="81">
                  <c:v>11</c:v>
                </c:pt>
                <c:pt idx="82">
                  <c:v>12</c:v>
                </c:pt>
                <c:pt idx="83">
                  <c:v>13</c:v>
                </c:pt>
                <c:pt idx="84">
                  <c:v>14</c:v>
                </c:pt>
                <c:pt idx="85">
                  <c:v>15</c:v>
                </c:pt>
                <c:pt idx="86">
                  <c:v>16</c:v>
                </c:pt>
                <c:pt idx="87">
                  <c:v>17</c:v>
                </c:pt>
                <c:pt idx="88">
                  <c:v>18</c:v>
                </c:pt>
                <c:pt idx="89">
                  <c:v>19</c:v>
                </c:pt>
                <c:pt idx="90">
                  <c:v>20</c:v>
                </c:pt>
                <c:pt idx="91">
                  <c:v>21</c:v>
                </c:pt>
                <c:pt idx="92">
                  <c:v>22</c:v>
                </c:pt>
                <c:pt idx="93">
                  <c:v>23</c:v>
                </c:pt>
                <c:pt idx="94">
                  <c:v>24</c:v>
                </c:pt>
                <c:pt idx="95">
                  <c:v>25</c:v>
                </c:pt>
                <c:pt idx="96">
                  <c:v>26</c:v>
                </c:pt>
                <c:pt idx="97">
                  <c:v>27</c:v>
                </c:pt>
                <c:pt idx="98">
                  <c:v>28</c:v>
                </c:pt>
                <c:pt idx="99">
                  <c:v>29</c:v>
                </c:pt>
                <c:pt idx="100">
                  <c:v>30</c:v>
                </c:pt>
                <c:pt idx="101">
                  <c:v>31</c:v>
                </c:pt>
                <c:pt idx="102">
                  <c:v>32</c:v>
                </c:pt>
                <c:pt idx="103">
                  <c:v>33</c:v>
                </c:pt>
                <c:pt idx="104">
                  <c:v>34</c:v>
                </c:pt>
                <c:pt idx="105">
                  <c:v>35</c:v>
                </c:pt>
                <c:pt idx="106">
                  <c:v>36</c:v>
                </c:pt>
                <c:pt idx="107">
                  <c:v>37</c:v>
                </c:pt>
                <c:pt idx="108">
                  <c:v>38</c:v>
                </c:pt>
                <c:pt idx="109">
                  <c:v>39</c:v>
                </c:pt>
                <c:pt idx="110">
                  <c:v>40</c:v>
                </c:pt>
                <c:pt idx="111">
                  <c:v>41</c:v>
                </c:pt>
                <c:pt idx="112">
                  <c:v>42</c:v>
                </c:pt>
                <c:pt idx="113">
                  <c:v>43</c:v>
                </c:pt>
                <c:pt idx="114">
                  <c:v>44</c:v>
                </c:pt>
                <c:pt idx="115">
                  <c:v>45</c:v>
                </c:pt>
                <c:pt idx="116">
                  <c:v>46</c:v>
                </c:pt>
                <c:pt idx="117">
                  <c:v>47</c:v>
                </c:pt>
                <c:pt idx="118">
                  <c:v>48</c:v>
                </c:pt>
                <c:pt idx="119">
                  <c:v>49</c:v>
                </c:pt>
                <c:pt idx="120">
                  <c:v>50</c:v>
                </c:pt>
                <c:pt idx="121">
                  <c:v>51</c:v>
                </c:pt>
                <c:pt idx="122">
                  <c:v>52</c:v>
                </c:pt>
                <c:pt idx="123">
                  <c:v>53</c:v>
                </c:pt>
                <c:pt idx="124">
                  <c:v>54</c:v>
                </c:pt>
                <c:pt idx="125">
                  <c:v>55</c:v>
                </c:pt>
                <c:pt idx="126">
                  <c:v>56</c:v>
                </c:pt>
                <c:pt idx="127">
                  <c:v>57</c:v>
                </c:pt>
                <c:pt idx="128">
                  <c:v>58</c:v>
                </c:pt>
                <c:pt idx="129">
                  <c:v>59</c:v>
                </c:pt>
                <c:pt idx="130">
                  <c:v>60</c:v>
                </c:pt>
                <c:pt idx="131">
                  <c:v>61</c:v>
                </c:pt>
                <c:pt idx="132">
                  <c:v>62</c:v>
                </c:pt>
                <c:pt idx="133">
                  <c:v>63</c:v>
                </c:pt>
                <c:pt idx="134">
                  <c:v>64</c:v>
                </c:pt>
                <c:pt idx="135">
                  <c:v>65</c:v>
                </c:pt>
                <c:pt idx="136">
                  <c:v>66</c:v>
                </c:pt>
                <c:pt idx="137">
                  <c:v>67</c:v>
                </c:pt>
                <c:pt idx="138">
                  <c:v>68</c:v>
                </c:pt>
                <c:pt idx="139">
                  <c:v>69</c:v>
                </c:pt>
                <c:pt idx="140">
                  <c:v>70</c:v>
                </c:pt>
              </c:numCache>
            </c:numRef>
          </c:xVal>
          <c:yVal>
            <c:numRef>
              <c:f>Sheet5!$D$3:$D$143</c:f>
              <c:numCache>
                <c:formatCode>0.00</c:formatCode>
                <c:ptCount val="141"/>
                <c:pt idx="0">
                  <c:v>4.7632436398461228E-4</c:v>
                </c:pt>
                <c:pt idx="1">
                  <c:v>7.8403863679628717E-4</c:v>
                </c:pt>
                <c:pt idx="2">
                  <c:v>1.2357903949158E-3</c:v>
                </c:pt>
                <c:pt idx="3">
                  <c:v>1.8757929333764105E-3</c:v>
                </c:pt>
                <c:pt idx="4">
                  <c:v>2.7549134859296406E-3</c:v>
                </c:pt>
                <c:pt idx="5">
                  <c:v>3.9303973452296517E-3</c:v>
                </c:pt>
                <c:pt idx="6">
                  <c:v>5.4654764652300207E-3</c:v>
                </c:pt>
                <c:pt idx="7">
                  <c:v>7.4289013344160815E-3</c:v>
                </c:pt>
                <c:pt idx="8">
                  <c:v>9.8944314540228111E-3</c:v>
                </c:pt>
                <c:pt idx="9">
                  <c:v>1.2940314648821102E-2</c:v>
                </c:pt>
                <c:pt idx="10">
                  <c:v>1.6648779687844704E-2</c:v>
                </c:pt>
                <c:pt idx="11">
                  <c:v>2.1105560994161703E-2</c:v>
                </c:pt>
                <c:pt idx="12">
                  <c:v>2.6399469006676203E-2</c:v>
                </c:pt>
                <c:pt idx="13">
                  <c:v>3.2622015249722316E-2</c:v>
                </c:pt>
                <c:pt idx="14">
                  <c:v>3.9867097450939006E-2</c:v>
                </c:pt>
                <c:pt idx="15">
                  <c:v>4.8230747114140708E-2</c:v>
                </c:pt>
                <c:pt idx="16">
                  <c:v>5.781093973616791E-2</c:v>
                </c:pt>
                <c:pt idx="17">
                  <c:v>6.8707466262112493E-2</c:v>
                </c:pt>
                <c:pt idx="18">
                  <c:v>8.1021863299930622E-2</c:v>
                </c:pt>
                <c:pt idx="19">
                  <c:v>9.4857398963843473E-2</c:v>
                </c:pt>
                <c:pt idx="20">
                  <c:v>0.11031911089558398</c:v>
                </c:pt>
                <c:pt idx="21">
                  <c:v>0.12751389294498</c:v>
                </c:pt>
                <c:pt idx="22">
                  <c:v>0.146550627110938</c:v>
                </c:pt>
                <c:pt idx="23">
                  <c:v>0.16754035759744609</c:v>
                </c:pt>
                <c:pt idx="24">
                  <c:v>0.19059650418468099</c:v>
                </c:pt>
                <c:pt idx="25">
                  <c:v>0.21583511252057799</c:v>
                </c:pt>
                <c:pt idx="26">
                  <c:v>0.24337513937921601</c:v>
                </c:pt>
                <c:pt idx="27">
                  <c:v>0.27333877139186713</c:v>
                </c:pt>
                <c:pt idx="28">
                  <c:v>0.30585177622266513</c:v>
                </c:pt>
                <c:pt idx="29">
                  <c:v>0.34104388562605803</c:v>
                </c:pt>
                <c:pt idx="30">
                  <c:v>0.37904921028327598</c:v>
                </c:pt>
                <c:pt idx="31">
                  <c:v>0.42000668676833602</c:v>
                </c:pt>
                <c:pt idx="32">
                  <c:v>0.46406055744102193</c:v>
                </c:pt>
                <c:pt idx="33">
                  <c:v>0.51136088450657802</c:v>
                </c:pt>
                <c:pt idx="34">
                  <c:v>0.5620640999225669</c:v>
                </c:pt>
                <c:pt idx="35">
                  <c:v>0.61633359327640502</c:v>
                </c:pt>
                <c:pt idx="36">
                  <c:v>0.67434034020695399</c:v>
                </c:pt>
                <c:pt idx="37">
                  <c:v>0.73626357440548695</c:v>
                </c:pt>
                <c:pt idx="38">
                  <c:v>0.80229150671097105</c:v>
                </c:pt>
                <c:pt idx="39">
                  <c:v>0.87262209531821211</c:v>
                </c:pt>
                <c:pt idx="40">
                  <c:v>0.94746387165150803</c:v>
                </c:pt>
                <c:pt idx="41">
                  <c:v>1.0270368270285311</c:v>
                </c:pt>
                <c:pt idx="42">
                  <c:v>1.111573365856928</c:v>
                </c:pt>
                <c:pt idx="43">
                  <c:v>1.201319331778308</c:v>
                </c:pt>
                <c:pt idx="44">
                  <c:v>1.296535113910364</c:v>
                </c:pt>
                <c:pt idx="45">
                  <c:v>1.397496841148294</c:v>
                </c:pt>
                <c:pt idx="46">
                  <c:v>1.504497673383143</c:v>
                </c:pt>
                <c:pt idx="47">
                  <c:v>1.6178491994903439</c:v>
                </c:pt>
                <c:pt idx="48">
                  <c:v>1.7378829530511042</c:v>
                </c:pt>
                <c:pt idx="49">
                  <c:v>1.8649520580092309</c:v>
                </c:pt>
                <c:pt idx="50">
                  <c:v>1.9994330178551825</c:v>
                </c:pt>
                <c:pt idx="51">
                  <c:v>2.1417276634891973</c:v>
                </c:pt>
                <c:pt idx="52">
                  <c:v>2.2922652766708236</c:v>
                </c:pt>
                <c:pt idx="53">
                  <c:v>2.451504907941235</c:v>
                </c:pt>
                <c:pt idx="54">
                  <c:v>2.6199379101396878</c:v>
                </c:pt>
                <c:pt idx="55">
                  <c:v>2.7980907111637858</c:v>
                </c:pt>
                <c:pt idx="56">
                  <c:v>2.9865278524878045</c:v>
                </c:pt>
                <c:pt idx="57">
                  <c:v>3.1858553232041134</c:v>
                </c:pt>
                <c:pt idx="58">
                  <c:v>3.3967242230475279</c:v>
                </c:pt>
                <c:pt idx="59">
                  <c:v>3.6198347920682221</c:v>
                </c:pt>
                <c:pt idx="60">
                  <c:v>3.8559408494141794</c:v>
                </c:pt>
                <c:pt idx="61">
                  <c:v>4.1058546891595871</c:v>
                </c:pt>
                <c:pt idx="62">
                  <c:v>4.3704524873783184</c:v>
                </c:pt>
                <c:pt idx="63">
                  <c:v>4.6506802818358999</c:v>
                </c:pt>
                <c:pt idx="64">
                  <c:v>4.947560593905636</c:v>
                </c:pt>
                <c:pt idx="65">
                  <c:v>5.2621997717767046</c:v>
                </c:pt>
                <c:pt idx="66">
                  <c:v>5.5957961449168803</c:v>
                </c:pt>
                <c:pt idx="67">
                  <c:v>5.9496490923182321</c:v>
                </c:pt>
                <c:pt idx="68">
                  <c:v>5.6915474028001549</c:v>
                </c:pt>
                <c:pt idx="69">
                  <c:v>5.3540441780635861</c:v>
                </c:pt>
                <c:pt idx="70">
                  <c:v>5.0367421246152473</c:v>
                </c:pt>
                <c:pt idx="71">
                  <c:v>4.7382446588344882</c:v>
                </c:pt>
                <c:pt idx="72">
                  <c:v>4.4572713595238858</c:v>
                </c:pt>
                <c:pt idx="73">
                  <c:v>4.1926468533624073</c:v>
                </c:pt>
                <c:pt idx="74">
                  <c:v>3.9432908958168165</c:v>
                </c:pt>
                <c:pt idx="75">
                  <c:v>3.7082095048915775</c:v>
                </c:pt>
                <c:pt idx="76">
                  <c:v>3.4864870236869447</c:v>
                </c:pt>
                <c:pt idx="77">
                  <c:v>3.2772790036994288</c:v>
                </c:pt>
                <c:pt idx="78">
                  <c:v>3.0798058145370257</c:v>
                </c:pt>
                <c:pt idx="79">
                  <c:v>2.8933468975664924</c:v>
                </c:pt>
                <c:pt idx="80">
                  <c:v>2.7172355912420336</c:v>
                </c:pt>
                <c:pt idx="81">
                  <c:v>2.5508544647198916</c:v>
                </c:pt>
                <c:pt idx="82">
                  <c:v>2.3936311040406437</c:v>
                </c:pt>
                <c:pt idx="83">
                  <c:v>2.2450343018289036</c:v>
                </c:pt>
                <c:pt idx="84">
                  <c:v>2.1045706072613637</c:v>
                </c:pt>
                <c:pt idx="85">
                  <c:v>1.9717811981096836</c:v>
                </c:pt>
                <c:pt idx="86">
                  <c:v>1.8462390410779759</c:v>
                </c:pt>
                <c:pt idx="87">
                  <c:v>1.7275463105131599</c:v>
                </c:pt>
                <c:pt idx="88">
                  <c:v>1.6153320389457013</c:v>
                </c:pt>
                <c:pt idx="89">
                  <c:v>1.509249975881926</c:v>
                </c:pt>
                <c:pt idx="90">
                  <c:v>1.4089766338728908</c:v>
                </c:pt>
                <c:pt idx="91">
                  <c:v>1.3142095031755092</c:v>
                </c:pt>
                <c:pt idx="92">
                  <c:v>1.224665418340299</c:v>
                </c:pt>
                <c:pt idx="93">
                  <c:v>1.1400790618418015</c:v>
                </c:pt>
                <c:pt idx="94">
                  <c:v>1.0602015914426159</c:v>
                </c:pt>
                <c:pt idx="95">
                  <c:v>0.98479937937672801</c:v>
                </c:pt>
                <c:pt idx="96">
                  <c:v>0.91365285267472907</c:v>
                </c:pt>
                <c:pt idx="97">
                  <c:v>0.84655542505301695</c:v>
                </c:pt>
                <c:pt idx="98">
                  <c:v>0.78331251176791872</c:v>
                </c:pt>
                <c:pt idx="99">
                  <c:v>0.72374061970950421</c:v>
                </c:pt>
                <c:pt idx="100">
                  <c:v>0.66766650579159703</c:v>
                </c:pt>
                <c:pt idx="101">
                  <c:v>0.61492639739613109</c:v>
                </c:pt>
                <c:pt idx="102">
                  <c:v>0.56536526926170194</c:v>
                </c:pt>
                <c:pt idx="103">
                  <c:v>0.51883617177727381</c:v>
                </c:pt>
                <c:pt idx="104">
                  <c:v>0.475199606160706</c:v>
                </c:pt>
                <c:pt idx="105">
                  <c:v>0.43432294247542014</c:v>
                </c:pt>
                <c:pt idx="106">
                  <c:v>0.39607987687390211</c:v>
                </c:pt>
                <c:pt idx="107">
                  <c:v>0.3603499248598121</c:v>
                </c:pt>
                <c:pt idx="108">
                  <c:v>0.32701794773691506</c:v>
                </c:pt>
                <c:pt idx="109">
                  <c:v>0.29597370976786413</c:v>
                </c:pt>
                <c:pt idx="110">
                  <c:v>0.26711146390390905</c:v>
                </c:pt>
                <c:pt idx="111">
                  <c:v>0.240329564272074</c:v>
                </c:pt>
                <c:pt idx="112">
                  <c:v>0.21553010392342503</c:v>
                </c:pt>
                <c:pt idx="113">
                  <c:v>0.19261857665819401</c:v>
                </c:pt>
                <c:pt idx="114">
                  <c:v>0.171503562054165</c:v>
                </c:pt>
                <c:pt idx="115">
                  <c:v>0.15209643313635005</c:v>
                </c:pt>
                <c:pt idx="116">
                  <c:v>0.13431108644096804</c:v>
                </c:pt>
                <c:pt idx="117">
                  <c:v>0.11806369454613404</c:v>
                </c:pt>
                <c:pt idx="118">
                  <c:v>0.10327248146588602</c:v>
                </c:pt>
                <c:pt idx="119">
                  <c:v>8.9857521631994619E-2</c:v>
                </c:pt>
                <c:pt idx="120">
                  <c:v>7.7740563516476319E-2</c:v>
                </c:pt>
                <c:pt idx="121">
                  <c:v>6.6844879271516694E-2</c:v>
                </c:pt>
                <c:pt idx="122">
                  <c:v>5.70951420742788E-2</c:v>
                </c:pt>
                <c:pt idx="123">
                  <c:v>4.8417333149661117E-2</c:v>
                </c:pt>
                <c:pt idx="124">
                  <c:v>4.0738680687523815E-2</c:v>
                </c:pt>
                <c:pt idx="125">
                  <c:v>3.3987633049570108E-2</c:v>
                </c:pt>
                <c:pt idx="126">
                  <c:v>2.8093868745332002E-2</c:v>
                </c:pt>
                <c:pt idx="127">
                  <c:v>2.2988345609101506E-2</c:v>
                </c:pt>
                <c:pt idx="128">
                  <c:v>1.8603391383903004E-2</c:v>
                </c:pt>
                <c:pt idx="129">
                  <c:v>1.4872837459417603E-2</c:v>
                </c:pt>
                <c:pt idx="130">
                  <c:v>1.1732196754375002E-2</c:v>
                </c:pt>
                <c:pt idx="131">
                  <c:v>9.1188856102368196E-3</c:v>
                </c:pt>
                <c:pt idx="132">
                  <c:v>6.972488000188082E-3</c:v>
                </c:pt>
                <c:pt idx="133">
                  <c:v>5.2350582900584711E-3</c:v>
                </c:pt>
                <c:pt idx="134">
                  <c:v>3.8514561696855304E-3</c:v>
                </c:pt>
                <c:pt idx="135">
                  <c:v>2.7697041970453913E-3</c:v>
                </c:pt>
                <c:pt idx="136">
                  <c:v>1.9413547217400804E-3</c:v>
                </c:pt>
                <c:pt idx="137">
                  <c:v>1.3218489389288904E-3</c:v>
                </c:pt>
                <c:pt idx="138">
                  <c:v>8.7084677268595286E-4</c:v>
                </c:pt>
                <c:pt idx="139">
                  <c:v>5.525026892296411E-4</c:v>
                </c:pt>
                <c:pt idx="140">
                  <c:v>3.356601061427981E-4</c:v>
                </c:pt>
              </c:numCache>
            </c:numRef>
          </c:yVal>
        </c:ser>
        <c:dLbls/>
        <c:axId val="57164160"/>
        <c:axId val="57166080"/>
      </c:scatterChart>
      <c:valAx>
        <c:axId val="57164160"/>
        <c:scaling>
          <c:orientation val="minMax"/>
          <c:max val="70"/>
          <c:min val="-7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Slope (Degrees)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crossAx val="57166080"/>
        <c:crosses val="autoZero"/>
        <c:crossBetween val="midCat"/>
      </c:valAx>
      <c:valAx>
        <c:axId val="57166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1" i="0" baseline="0" dirty="0" smtClean="0">
                    <a:effectLst/>
                  </a:rPr>
                  <a:t>Velocity (km / </a:t>
                </a:r>
                <a:r>
                  <a:rPr lang="en-US" sz="1600" b="1" i="0" baseline="0" dirty="0" err="1" smtClean="0">
                    <a:effectLst/>
                  </a:rPr>
                  <a:t>hr</a:t>
                </a:r>
                <a:r>
                  <a:rPr lang="en-US" sz="1600" b="1" i="0" baseline="0" dirty="0" smtClean="0">
                    <a:effectLst/>
                  </a:rPr>
                  <a:t>)</a:t>
                </a:r>
                <a:endParaRPr lang="en-US" sz="900" dirty="0">
                  <a:effectLst/>
                </a:endParaRPr>
              </a:p>
            </c:rich>
          </c:tx>
          <c:layout/>
        </c:title>
        <c:numFmt formatCode="0" sourceLinked="0"/>
        <c:tickLblPos val="low"/>
        <c:crossAx val="57164160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  <a:ln>
          <a:noFill/>
        </a:ln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/>
    </c:legend>
    <c:plotVisOnly val="1"/>
    <c:dispBlanksAs val="gap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1"/>
          <c:order val="0"/>
          <c:tx>
            <c:v>Tobler - Predicted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'107-new'!$P$37:$P$177</c:f>
              <c:numCache>
                <c:formatCode>General</c:formatCode>
                <c:ptCount val="141"/>
                <c:pt idx="0">
                  <c:v>-70</c:v>
                </c:pt>
                <c:pt idx="1">
                  <c:v>-69</c:v>
                </c:pt>
                <c:pt idx="2">
                  <c:v>-68</c:v>
                </c:pt>
                <c:pt idx="3">
                  <c:v>-67</c:v>
                </c:pt>
                <c:pt idx="4">
                  <c:v>-66</c:v>
                </c:pt>
                <c:pt idx="5">
                  <c:v>-65</c:v>
                </c:pt>
                <c:pt idx="6">
                  <c:v>-64</c:v>
                </c:pt>
                <c:pt idx="7">
                  <c:v>-63</c:v>
                </c:pt>
                <c:pt idx="8">
                  <c:v>-62</c:v>
                </c:pt>
                <c:pt idx="9">
                  <c:v>-61</c:v>
                </c:pt>
                <c:pt idx="10">
                  <c:v>-60</c:v>
                </c:pt>
                <c:pt idx="11">
                  <c:v>-59</c:v>
                </c:pt>
                <c:pt idx="12">
                  <c:v>-58</c:v>
                </c:pt>
                <c:pt idx="13">
                  <c:v>-57</c:v>
                </c:pt>
                <c:pt idx="14">
                  <c:v>-56</c:v>
                </c:pt>
                <c:pt idx="15">
                  <c:v>-55</c:v>
                </c:pt>
                <c:pt idx="16">
                  <c:v>-54</c:v>
                </c:pt>
                <c:pt idx="17">
                  <c:v>-53</c:v>
                </c:pt>
                <c:pt idx="18">
                  <c:v>-52</c:v>
                </c:pt>
                <c:pt idx="19">
                  <c:v>-51</c:v>
                </c:pt>
                <c:pt idx="20">
                  <c:v>-50</c:v>
                </c:pt>
                <c:pt idx="21">
                  <c:v>-49</c:v>
                </c:pt>
                <c:pt idx="22">
                  <c:v>-48</c:v>
                </c:pt>
                <c:pt idx="23">
                  <c:v>-47</c:v>
                </c:pt>
                <c:pt idx="24">
                  <c:v>-46</c:v>
                </c:pt>
                <c:pt idx="25">
                  <c:v>-45</c:v>
                </c:pt>
                <c:pt idx="26">
                  <c:v>-44</c:v>
                </c:pt>
                <c:pt idx="27">
                  <c:v>-43</c:v>
                </c:pt>
                <c:pt idx="28">
                  <c:v>-42</c:v>
                </c:pt>
                <c:pt idx="29">
                  <c:v>-41</c:v>
                </c:pt>
                <c:pt idx="30">
                  <c:v>-40</c:v>
                </c:pt>
                <c:pt idx="31">
                  <c:v>-39</c:v>
                </c:pt>
                <c:pt idx="32">
                  <c:v>-38</c:v>
                </c:pt>
                <c:pt idx="33">
                  <c:v>-37</c:v>
                </c:pt>
                <c:pt idx="34">
                  <c:v>-36</c:v>
                </c:pt>
                <c:pt idx="35">
                  <c:v>-35</c:v>
                </c:pt>
                <c:pt idx="36">
                  <c:v>-34</c:v>
                </c:pt>
                <c:pt idx="37">
                  <c:v>-33</c:v>
                </c:pt>
                <c:pt idx="38">
                  <c:v>-32</c:v>
                </c:pt>
                <c:pt idx="39">
                  <c:v>-31</c:v>
                </c:pt>
                <c:pt idx="40">
                  <c:v>-30</c:v>
                </c:pt>
                <c:pt idx="41">
                  <c:v>-29</c:v>
                </c:pt>
                <c:pt idx="42">
                  <c:v>-28</c:v>
                </c:pt>
                <c:pt idx="43">
                  <c:v>-27</c:v>
                </c:pt>
                <c:pt idx="44">
                  <c:v>-26</c:v>
                </c:pt>
                <c:pt idx="45">
                  <c:v>-25</c:v>
                </c:pt>
                <c:pt idx="46">
                  <c:v>-24</c:v>
                </c:pt>
                <c:pt idx="47">
                  <c:v>-23</c:v>
                </c:pt>
                <c:pt idx="48">
                  <c:v>-22</c:v>
                </c:pt>
                <c:pt idx="49">
                  <c:v>-21</c:v>
                </c:pt>
                <c:pt idx="50">
                  <c:v>-20</c:v>
                </c:pt>
                <c:pt idx="51">
                  <c:v>-19</c:v>
                </c:pt>
                <c:pt idx="52">
                  <c:v>-18</c:v>
                </c:pt>
                <c:pt idx="53">
                  <c:v>-17</c:v>
                </c:pt>
                <c:pt idx="54">
                  <c:v>-16</c:v>
                </c:pt>
                <c:pt idx="55">
                  <c:v>-15</c:v>
                </c:pt>
                <c:pt idx="56">
                  <c:v>-14</c:v>
                </c:pt>
                <c:pt idx="57">
                  <c:v>-13</c:v>
                </c:pt>
                <c:pt idx="58">
                  <c:v>-12</c:v>
                </c:pt>
                <c:pt idx="59">
                  <c:v>-11</c:v>
                </c:pt>
                <c:pt idx="60">
                  <c:v>-10</c:v>
                </c:pt>
                <c:pt idx="61">
                  <c:v>-9</c:v>
                </c:pt>
                <c:pt idx="62">
                  <c:v>-8</c:v>
                </c:pt>
                <c:pt idx="63">
                  <c:v>-7</c:v>
                </c:pt>
                <c:pt idx="64">
                  <c:v>-6</c:v>
                </c:pt>
                <c:pt idx="65">
                  <c:v>-5</c:v>
                </c:pt>
                <c:pt idx="66">
                  <c:v>-4</c:v>
                </c:pt>
                <c:pt idx="67">
                  <c:v>-3</c:v>
                </c:pt>
                <c:pt idx="68">
                  <c:v>-2</c:v>
                </c:pt>
                <c:pt idx="69">
                  <c:v>-1</c:v>
                </c:pt>
                <c:pt idx="70">
                  <c:v>0</c:v>
                </c:pt>
                <c:pt idx="71">
                  <c:v>1</c:v>
                </c:pt>
                <c:pt idx="72">
                  <c:v>2</c:v>
                </c:pt>
                <c:pt idx="73">
                  <c:v>3</c:v>
                </c:pt>
                <c:pt idx="74">
                  <c:v>4</c:v>
                </c:pt>
                <c:pt idx="75">
                  <c:v>5</c:v>
                </c:pt>
                <c:pt idx="76">
                  <c:v>6</c:v>
                </c:pt>
                <c:pt idx="77">
                  <c:v>7</c:v>
                </c:pt>
                <c:pt idx="78">
                  <c:v>8</c:v>
                </c:pt>
                <c:pt idx="79">
                  <c:v>9</c:v>
                </c:pt>
                <c:pt idx="80">
                  <c:v>10</c:v>
                </c:pt>
                <c:pt idx="81">
                  <c:v>11</c:v>
                </c:pt>
                <c:pt idx="82">
                  <c:v>12</c:v>
                </c:pt>
                <c:pt idx="83">
                  <c:v>13</c:v>
                </c:pt>
                <c:pt idx="84">
                  <c:v>14</c:v>
                </c:pt>
                <c:pt idx="85">
                  <c:v>15</c:v>
                </c:pt>
                <c:pt idx="86">
                  <c:v>16</c:v>
                </c:pt>
                <c:pt idx="87">
                  <c:v>17</c:v>
                </c:pt>
                <c:pt idx="88">
                  <c:v>18</c:v>
                </c:pt>
                <c:pt idx="89">
                  <c:v>19</c:v>
                </c:pt>
                <c:pt idx="90">
                  <c:v>20</c:v>
                </c:pt>
                <c:pt idx="91">
                  <c:v>21</c:v>
                </c:pt>
                <c:pt idx="92">
                  <c:v>22</c:v>
                </c:pt>
                <c:pt idx="93">
                  <c:v>23</c:v>
                </c:pt>
                <c:pt idx="94">
                  <c:v>24</c:v>
                </c:pt>
                <c:pt idx="95">
                  <c:v>25</c:v>
                </c:pt>
                <c:pt idx="96">
                  <c:v>26</c:v>
                </c:pt>
                <c:pt idx="97">
                  <c:v>27</c:v>
                </c:pt>
                <c:pt idx="98">
                  <c:v>28</c:v>
                </c:pt>
                <c:pt idx="99">
                  <c:v>29</c:v>
                </c:pt>
                <c:pt idx="100">
                  <c:v>30</c:v>
                </c:pt>
                <c:pt idx="101">
                  <c:v>31</c:v>
                </c:pt>
                <c:pt idx="102">
                  <c:v>32</c:v>
                </c:pt>
                <c:pt idx="103">
                  <c:v>33</c:v>
                </c:pt>
                <c:pt idx="104">
                  <c:v>34</c:v>
                </c:pt>
                <c:pt idx="105">
                  <c:v>35</c:v>
                </c:pt>
                <c:pt idx="106">
                  <c:v>36</c:v>
                </c:pt>
                <c:pt idx="107">
                  <c:v>37</c:v>
                </c:pt>
                <c:pt idx="108">
                  <c:v>38</c:v>
                </c:pt>
                <c:pt idx="109">
                  <c:v>39</c:v>
                </c:pt>
                <c:pt idx="110">
                  <c:v>40</c:v>
                </c:pt>
                <c:pt idx="111">
                  <c:v>41</c:v>
                </c:pt>
                <c:pt idx="112">
                  <c:v>42</c:v>
                </c:pt>
                <c:pt idx="113">
                  <c:v>43</c:v>
                </c:pt>
                <c:pt idx="114">
                  <c:v>44</c:v>
                </c:pt>
                <c:pt idx="115">
                  <c:v>45</c:v>
                </c:pt>
                <c:pt idx="116">
                  <c:v>46</c:v>
                </c:pt>
                <c:pt idx="117">
                  <c:v>47</c:v>
                </c:pt>
                <c:pt idx="118">
                  <c:v>48</c:v>
                </c:pt>
                <c:pt idx="119">
                  <c:v>49</c:v>
                </c:pt>
                <c:pt idx="120">
                  <c:v>50</c:v>
                </c:pt>
                <c:pt idx="121">
                  <c:v>51</c:v>
                </c:pt>
                <c:pt idx="122">
                  <c:v>52</c:v>
                </c:pt>
                <c:pt idx="123">
                  <c:v>53</c:v>
                </c:pt>
                <c:pt idx="124">
                  <c:v>54</c:v>
                </c:pt>
                <c:pt idx="125">
                  <c:v>55</c:v>
                </c:pt>
                <c:pt idx="126">
                  <c:v>56</c:v>
                </c:pt>
                <c:pt idx="127">
                  <c:v>57</c:v>
                </c:pt>
                <c:pt idx="128">
                  <c:v>58</c:v>
                </c:pt>
                <c:pt idx="129">
                  <c:v>59</c:v>
                </c:pt>
                <c:pt idx="130">
                  <c:v>60</c:v>
                </c:pt>
                <c:pt idx="131">
                  <c:v>61</c:v>
                </c:pt>
                <c:pt idx="132">
                  <c:v>62</c:v>
                </c:pt>
                <c:pt idx="133">
                  <c:v>63</c:v>
                </c:pt>
                <c:pt idx="134">
                  <c:v>64</c:v>
                </c:pt>
                <c:pt idx="135">
                  <c:v>65</c:v>
                </c:pt>
                <c:pt idx="136">
                  <c:v>66</c:v>
                </c:pt>
                <c:pt idx="137">
                  <c:v>67</c:v>
                </c:pt>
                <c:pt idx="138">
                  <c:v>68</c:v>
                </c:pt>
                <c:pt idx="139">
                  <c:v>69</c:v>
                </c:pt>
                <c:pt idx="140">
                  <c:v>70</c:v>
                </c:pt>
              </c:numCache>
            </c:numRef>
          </c:xVal>
          <c:yVal>
            <c:numRef>
              <c:f>'107-new'!$R$37:$R$177</c:f>
              <c:numCache>
                <c:formatCode>0.00</c:formatCode>
                <c:ptCount val="141"/>
                <c:pt idx="0">
                  <c:v>4.7632436398461255E-4</c:v>
                </c:pt>
                <c:pt idx="1">
                  <c:v>7.8403863679628772E-4</c:v>
                </c:pt>
                <c:pt idx="2">
                  <c:v>1.2357903949158024E-3</c:v>
                </c:pt>
                <c:pt idx="3">
                  <c:v>1.8757929333764135E-3</c:v>
                </c:pt>
                <c:pt idx="4">
                  <c:v>2.7549134859296432E-3</c:v>
                </c:pt>
                <c:pt idx="5">
                  <c:v>3.93039734522965E-3</c:v>
                </c:pt>
                <c:pt idx="6">
                  <c:v>5.4654764652300172E-3</c:v>
                </c:pt>
                <c:pt idx="7">
                  <c:v>7.4289013344160781E-3</c:v>
                </c:pt>
                <c:pt idx="8">
                  <c:v>9.8944314540228145E-3</c:v>
                </c:pt>
                <c:pt idx="9">
                  <c:v>1.2940314648821111E-2</c:v>
                </c:pt>
                <c:pt idx="10">
                  <c:v>1.6648779687844725E-2</c:v>
                </c:pt>
                <c:pt idx="11">
                  <c:v>2.1105560994161669E-2</c:v>
                </c:pt>
                <c:pt idx="12">
                  <c:v>2.6399469006676154E-2</c:v>
                </c:pt>
                <c:pt idx="13">
                  <c:v>3.2622015249722254E-2</c:v>
                </c:pt>
                <c:pt idx="14">
                  <c:v>3.9867097450938992E-2</c:v>
                </c:pt>
                <c:pt idx="15">
                  <c:v>4.8230747114140667E-2</c:v>
                </c:pt>
                <c:pt idx="16">
                  <c:v>5.7810939736167875E-2</c:v>
                </c:pt>
                <c:pt idx="17">
                  <c:v>6.8707466262112563E-2</c:v>
                </c:pt>
                <c:pt idx="18">
                  <c:v>8.1021863299930622E-2</c:v>
                </c:pt>
                <c:pt idx="19">
                  <c:v>9.4857398963843459E-2</c:v>
                </c:pt>
                <c:pt idx="20">
                  <c:v>0.11031911089558449</c:v>
                </c:pt>
                <c:pt idx="21">
                  <c:v>0.12751389294498011</c:v>
                </c:pt>
                <c:pt idx="22">
                  <c:v>0.14655062711093775</c:v>
                </c:pt>
                <c:pt idx="23">
                  <c:v>0.16754035759744604</c:v>
                </c:pt>
                <c:pt idx="24">
                  <c:v>0.19059650418468119</c:v>
                </c:pt>
                <c:pt idx="25">
                  <c:v>0.2158351125205781</c:v>
                </c:pt>
                <c:pt idx="26">
                  <c:v>0.24337513937921576</c:v>
                </c:pt>
                <c:pt idx="27">
                  <c:v>0.27333877139186652</c:v>
                </c:pt>
                <c:pt idx="28">
                  <c:v>0.30585177622266457</c:v>
                </c:pt>
                <c:pt idx="29">
                  <c:v>0.34104388562605847</c:v>
                </c:pt>
                <c:pt idx="30">
                  <c:v>0.37904921028327637</c:v>
                </c:pt>
                <c:pt idx="31">
                  <c:v>0.42000668676833569</c:v>
                </c:pt>
                <c:pt idx="32">
                  <c:v>0.46406055744102204</c:v>
                </c:pt>
                <c:pt idx="33">
                  <c:v>0.51136088450657835</c:v>
                </c:pt>
                <c:pt idx="34">
                  <c:v>0.56206409992256678</c:v>
                </c:pt>
                <c:pt idx="35">
                  <c:v>0.6163335932764048</c:v>
                </c:pt>
                <c:pt idx="36">
                  <c:v>0.67434034020695444</c:v>
                </c:pt>
                <c:pt idx="37">
                  <c:v>0.73626357440548695</c:v>
                </c:pt>
                <c:pt idx="38">
                  <c:v>0.80229150671097083</c:v>
                </c:pt>
                <c:pt idx="39">
                  <c:v>0.87262209531821167</c:v>
                </c:pt>
                <c:pt idx="40">
                  <c:v>0.94746387165150769</c:v>
                </c:pt>
                <c:pt idx="41">
                  <c:v>1.0270368270285313</c:v>
                </c:pt>
                <c:pt idx="42">
                  <c:v>1.1115733658569285</c:v>
                </c:pt>
                <c:pt idx="43">
                  <c:v>1.201319331778308</c:v>
                </c:pt>
                <c:pt idx="44">
                  <c:v>1.2965351139103642</c:v>
                </c:pt>
                <c:pt idx="45">
                  <c:v>1.397496841148294</c:v>
                </c:pt>
                <c:pt idx="46">
                  <c:v>1.504497673383143</c:v>
                </c:pt>
                <c:pt idx="47">
                  <c:v>1.6178491994903439</c:v>
                </c:pt>
                <c:pt idx="48">
                  <c:v>1.7378829530511042</c:v>
                </c:pt>
                <c:pt idx="49">
                  <c:v>1.8649520580092311</c:v>
                </c:pt>
                <c:pt idx="50">
                  <c:v>1.9994330178551831</c:v>
                </c:pt>
                <c:pt idx="51">
                  <c:v>2.1417276634891973</c:v>
                </c:pt>
                <c:pt idx="52">
                  <c:v>2.292265276670824</c:v>
                </c:pt>
                <c:pt idx="53">
                  <c:v>2.4515049079412354</c:v>
                </c:pt>
                <c:pt idx="54">
                  <c:v>2.6199379101396878</c:v>
                </c:pt>
                <c:pt idx="55">
                  <c:v>2.7980907111637858</c:v>
                </c:pt>
                <c:pt idx="56">
                  <c:v>2.9865278524878041</c:v>
                </c:pt>
                <c:pt idx="57">
                  <c:v>3.1858553232041142</c:v>
                </c:pt>
                <c:pt idx="58">
                  <c:v>3.3967242230475279</c:v>
                </c:pt>
                <c:pt idx="59">
                  <c:v>3.6198347920682226</c:v>
                </c:pt>
                <c:pt idx="60">
                  <c:v>3.8559408494141802</c:v>
                </c:pt>
                <c:pt idx="61">
                  <c:v>4.105854689159588</c:v>
                </c:pt>
                <c:pt idx="62">
                  <c:v>4.3704524873783184</c:v>
                </c:pt>
                <c:pt idx="63">
                  <c:v>4.6506802818359008</c:v>
                </c:pt>
                <c:pt idx="64">
                  <c:v>4.9475605939056351</c:v>
                </c:pt>
                <c:pt idx="65">
                  <c:v>5.2621997717767055</c:v>
                </c:pt>
                <c:pt idx="66">
                  <c:v>5.5957961449168794</c:v>
                </c:pt>
                <c:pt idx="67">
                  <c:v>5.9496490923182304</c:v>
                </c:pt>
                <c:pt idx="68">
                  <c:v>5.6915474028001549</c:v>
                </c:pt>
                <c:pt idx="69">
                  <c:v>5.354044178063587</c:v>
                </c:pt>
                <c:pt idx="70">
                  <c:v>5.0367421246152464</c:v>
                </c:pt>
                <c:pt idx="71">
                  <c:v>4.7382446588344882</c:v>
                </c:pt>
                <c:pt idx="72">
                  <c:v>4.4572713595238858</c:v>
                </c:pt>
                <c:pt idx="73">
                  <c:v>4.1926468533624082</c:v>
                </c:pt>
                <c:pt idx="74">
                  <c:v>3.9432908958168165</c:v>
                </c:pt>
                <c:pt idx="75">
                  <c:v>3.7082095048915775</c:v>
                </c:pt>
                <c:pt idx="76">
                  <c:v>3.4864870236869447</c:v>
                </c:pt>
                <c:pt idx="77">
                  <c:v>3.2772790036994293</c:v>
                </c:pt>
                <c:pt idx="78">
                  <c:v>3.0798058145370262</c:v>
                </c:pt>
                <c:pt idx="79">
                  <c:v>2.8933468975664924</c:v>
                </c:pt>
                <c:pt idx="80">
                  <c:v>2.7172355912420336</c:v>
                </c:pt>
                <c:pt idx="81">
                  <c:v>2.5508544647198921</c:v>
                </c:pt>
                <c:pt idx="82">
                  <c:v>2.3936311040406437</c:v>
                </c:pt>
                <c:pt idx="83">
                  <c:v>2.2450343018289036</c:v>
                </c:pt>
                <c:pt idx="84">
                  <c:v>2.1045706072613632</c:v>
                </c:pt>
                <c:pt idx="85">
                  <c:v>1.9717811981096844</c:v>
                </c:pt>
                <c:pt idx="86">
                  <c:v>1.8462390410779757</c:v>
                </c:pt>
                <c:pt idx="87">
                  <c:v>1.7275463105131597</c:v>
                </c:pt>
                <c:pt idx="88">
                  <c:v>1.6153320389457015</c:v>
                </c:pt>
                <c:pt idx="89">
                  <c:v>1.509249975881926</c:v>
                </c:pt>
                <c:pt idx="90">
                  <c:v>1.4089766338728913</c:v>
                </c:pt>
                <c:pt idx="91">
                  <c:v>1.3142095031755088</c:v>
                </c:pt>
                <c:pt idx="92">
                  <c:v>1.224665418340299</c:v>
                </c:pt>
                <c:pt idx="93">
                  <c:v>1.1400790618418006</c:v>
                </c:pt>
                <c:pt idx="94">
                  <c:v>1.0602015914426159</c:v>
                </c:pt>
                <c:pt idx="95">
                  <c:v>0.98479937937672768</c:v>
                </c:pt>
                <c:pt idx="96">
                  <c:v>0.91365285267472907</c:v>
                </c:pt>
                <c:pt idx="97">
                  <c:v>0.84655542505301695</c:v>
                </c:pt>
                <c:pt idx="98">
                  <c:v>0.78331251176791916</c:v>
                </c:pt>
                <c:pt idx="99">
                  <c:v>0.72374061970950454</c:v>
                </c:pt>
                <c:pt idx="100">
                  <c:v>0.66766650579159714</c:v>
                </c:pt>
                <c:pt idx="101">
                  <c:v>0.61492639739613153</c:v>
                </c:pt>
                <c:pt idx="102">
                  <c:v>0.56536526926170227</c:v>
                </c:pt>
                <c:pt idx="103">
                  <c:v>0.51883617177727392</c:v>
                </c:pt>
                <c:pt idx="104">
                  <c:v>0.47519960616070589</c:v>
                </c:pt>
                <c:pt idx="105">
                  <c:v>0.43432294247541997</c:v>
                </c:pt>
                <c:pt idx="106">
                  <c:v>0.39607987687390178</c:v>
                </c:pt>
                <c:pt idx="107">
                  <c:v>0.36034992485981227</c:v>
                </c:pt>
                <c:pt idx="108">
                  <c:v>0.32701794773691512</c:v>
                </c:pt>
                <c:pt idx="109">
                  <c:v>0.29597370976786441</c:v>
                </c:pt>
                <c:pt idx="110">
                  <c:v>0.267111463903909</c:v>
                </c:pt>
                <c:pt idx="111">
                  <c:v>0.24032956427207439</c:v>
                </c:pt>
                <c:pt idx="112">
                  <c:v>0.21553010392342478</c:v>
                </c:pt>
                <c:pt idx="113">
                  <c:v>0.19261857665819437</c:v>
                </c:pt>
                <c:pt idx="114">
                  <c:v>0.1715035620541652</c:v>
                </c:pt>
                <c:pt idx="115">
                  <c:v>0.1520964331363498</c:v>
                </c:pt>
                <c:pt idx="116">
                  <c:v>0.13431108644096779</c:v>
                </c:pt>
                <c:pt idx="117">
                  <c:v>0.11806369454613429</c:v>
                </c:pt>
                <c:pt idx="118">
                  <c:v>0.10327248146588618</c:v>
                </c:pt>
                <c:pt idx="119">
                  <c:v>8.9857521631994564E-2</c:v>
                </c:pt>
                <c:pt idx="120">
                  <c:v>7.7740563516476333E-2</c:v>
                </c:pt>
                <c:pt idx="121">
                  <c:v>6.6844879271516694E-2</c:v>
                </c:pt>
                <c:pt idx="122">
                  <c:v>5.7095142074278786E-2</c:v>
                </c:pt>
                <c:pt idx="123">
                  <c:v>4.8417333149661068E-2</c:v>
                </c:pt>
                <c:pt idx="124">
                  <c:v>4.0738680687523815E-2</c:v>
                </c:pt>
                <c:pt idx="125">
                  <c:v>3.3987633049570115E-2</c:v>
                </c:pt>
                <c:pt idx="126">
                  <c:v>2.8093868745331971E-2</c:v>
                </c:pt>
                <c:pt idx="127">
                  <c:v>2.2988345609101513E-2</c:v>
                </c:pt>
                <c:pt idx="128">
                  <c:v>1.8603391383902997E-2</c:v>
                </c:pt>
                <c:pt idx="129">
                  <c:v>1.4872837459417573E-2</c:v>
                </c:pt>
                <c:pt idx="130">
                  <c:v>1.1732196754375021E-2</c:v>
                </c:pt>
                <c:pt idx="131">
                  <c:v>9.1188856102368248E-3</c:v>
                </c:pt>
                <c:pt idx="132">
                  <c:v>6.9724880001880837E-3</c:v>
                </c:pt>
                <c:pt idx="133">
                  <c:v>5.2350582900584737E-3</c:v>
                </c:pt>
                <c:pt idx="134">
                  <c:v>3.8514561696855313E-3</c:v>
                </c:pt>
                <c:pt idx="135">
                  <c:v>2.7697041970453878E-3</c:v>
                </c:pt>
                <c:pt idx="136">
                  <c:v>1.9413547217400845E-3</c:v>
                </c:pt>
                <c:pt idx="137">
                  <c:v>1.3218489389288895E-3</c:v>
                </c:pt>
                <c:pt idx="138">
                  <c:v>8.708467726859533E-4</c:v>
                </c:pt>
                <c:pt idx="139">
                  <c:v>5.525026892296412E-4</c:v>
                </c:pt>
                <c:pt idx="140">
                  <c:v>3.3566010614279848E-4</c:v>
                </c:pt>
              </c:numCache>
            </c:numRef>
          </c:yVal>
        </c:ser>
        <c:ser>
          <c:idx val="2"/>
          <c:order val="1"/>
          <c:tx>
            <c:v>Naismith-Langmuir</c:v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'107-new'!$P$37:$P$94</c:f>
              <c:numCache>
                <c:formatCode>General</c:formatCode>
                <c:ptCount val="58"/>
                <c:pt idx="0">
                  <c:v>-70</c:v>
                </c:pt>
                <c:pt idx="1">
                  <c:v>-69</c:v>
                </c:pt>
                <c:pt idx="2">
                  <c:v>-68</c:v>
                </c:pt>
                <c:pt idx="3">
                  <c:v>-67</c:v>
                </c:pt>
                <c:pt idx="4">
                  <c:v>-66</c:v>
                </c:pt>
                <c:pt idx="5">
                  <c:v>-65</c:v>
                </c:pt>
                <c:pt idx="6">
                  <c:v>-64</c:v>
                </c:pt>
                <c:pt idx="7">
                  <c:v>-63</c:v>
                </c:pt>
                <c:pt idx="8">
                  <c:v>-62</c:v>
                </c:pt>
                <c:pt idx="9">
                  <c:v>-61</c:v>
                </c:pt>
                <c:pt idx="10">
                  <c:v>-60</c:v>
                </c:pt>
                <c:pt idx="11">
                  <c:v>-59</c:v>
                </c:pt>
                <c:pt idx="12">
                  <c:v>-58</c:v>
                </c:pt>
                <c:pt idx="13">
                  <c:v>-57</c:v>
                </c:pt>
                <c:pt idx="14">
                  <c:v>-56</c:v>
                </c:pt>
                <c:pt idx="15">
                  <c:v>-55</c:v>
                </c:pt>
                <c:pt idx="16">
                  <c:v>-54</c:v>
                </c:pt>
                <c:pt idx="17">
                  <c:v>-53</c:v>
                </c:pt>
                <c:pt idx="18">
                  <c:v>-52</c:v>
                </c:pt>
                <c:pt idx="19">
                  <c:v>-51</c:v>
                </c:pt>
                <c:pt idx="20">
                  <c:v>-50</c:v>
                </c:pt>
                <c:pt idx="21">
                  <c:v>-49</c:v>
                </c:pt>
                <c:pt idx="22">
                  <c:v>-48</c:v>
                </c:pt>
                <c:pt idx="23">
                  <c:v>-47</c:v>
                </c:pt>
                <c:pt idx="24">
                  <c:v>-46</c:v>
                </c:pt>
                <c:pt idx="25">
                  <c:v>-45</c:v>
                </c:pt>
                <c:pt idx="26">
                  <c:v>-44</c:v>
                </c:pt>
                <c:pt idx="27">
                  <c:v>-43</c:v>
                </c:pt>
                <c:pt idx="28">
                  <c:v>-42</c:v>
                </c:pt>
                <c:pt idx="29">
                  <c:v>-41</c:v>
                </c:pt>
                <c:pt idx="30">
                  <c:v>-40</c:v>
                </c:pt>
                <c:pt idx="31">
                  <c:v>-39</c:v>
                </c:pt>
                <c:pt idx="32">
                  <c:v>-38</c:v>
                </c:pt>
                <c:pt idx="33">
                  <c:v>-37</c:v>
                </c:pt>
                <c:pt idx="34">
                  <c:v>-36</c:v>
                </c:pt>
                <c:pt idx="35">
                  <c:v>-35</c:v>
                </c:pt>
                <c:pt idx="36">
                  <c:v>-34</c:v>
                </c:pt>
                <c:pt idx="37">
                  <c:v>-33</c:v>
                </c:pt>
                <c:pt idx="38">
                  <c:v>-32</c:v>
                </c:pt>
                <c:pt idx="39">
                  <c:v>-31</c:v>
                </c:pt>
                <c:pt idx="40">
                  <c:v>-30</c:v>
                </c:pt>
                <c:pt idx="41">
                  <c:v>-29</c:v>
                </c:pt>
                <c:pt idx="42">
                  <c:v>-28</c:v>
                </c:pt>
                <c:pt idx="43">
                  <c:v>-27</c:v>
                </c:pt>
                <c:pt idx="44">
                  <c:v>-26</c:v>
                </c:pt>
                <c:pt idx="45">
                  <c:v>-25</c:v>
                </c:pt>
                <c:pt idx="46">
                  <c:v>-24</c:v>
                </c:pt>
                <c:pt idx="47">
                  <c:v>-23</c:v>
                </c:pt>
                <c:pt idx="48">
                  <c:v>-22</c:v>
                </c:pt>
                <c:pt idx="49">
                  <c:v>-21</c:v>
                </c:pt>
                <c:pt idx="50">
                  <c:v>-20</c:v>
                </c:pt>
                <c:pt idx="51">
                  <c:v>-19</c:v>
                </c:pt>
                <c:pt idx="52">
                  <c:v>-18</c:v>
                </c:pt>
                <c:pt idx="53">
                  <c:v>-17</c:v>
                </c:pt>
                <c:pt idx="54">
                  <c:v>-16</c:v>
                </c:pt>
                <c:pt idx="55">
                  <c:v>-15</c:v>
                </c:pt>
                <c:pt idx="56">
                  <c:v>-14</c:v>
                </c:pt>
                <c:pt idx="57">
                  <c:v>-13</c:v>
                </c:pt>
              </c:numCache>
            </c:numRef>
          </c:xVal>
          <c:yVal>
            <c:numRef>
              <c:f>'107-new'!$Q$37:$Q$94</c:f>
              <c:numCache>
                <c:formatCode>0.00</c:formatCode>
                <c:ptCount val="58"/>
                <c:pt idx="0">
                  <c:v>0.57929919293222287</c:v>
                </c:pt>
                <c:pt idx="1">
                  <c:v>0.60711773585909667</c:v>
                </c:pt>
                <c:pt idx="2">
                  <c:v>0.63495661697570804</c:v>
                </c:pt>
                <c:pt idx="3">
                  <c:v>0.66283284624968486</c:v>
                </c:pt>
                <c:pt idx="4">
                  <c:v>0.69076352492563442</c:v>
                </c:pt>
                <c:pt idx="5">
                  <c:v>0.71876588764856575</c:v>
                </c:pt>
                <c:pt idx="6">
                  <c:v>0.74685734528345005</c:v>
                </c:pt>
                <c:pt idx="7">
                  <c:v>0.77505552865859051</c:v>
                </c:pt>
                <c:pt idx="8">
                  <c:v>0.80337833346878806</c:v>
                </c:pt>
                <c:pt idx="9">
                  <c:v>0.8318439665848707</c:v>
                </c:pt>
                <c:pt idx="10">
                  <c:v>0.86047099402902205</c:v>
                </c:pt>
                <c:pt idx="11">
                  <c:v>0.88927839089083716</c:v>
                </c:pt>
                <c:pt idx="12">
                  <c:v>0.91828559347718364</c:v>
                </c:pt>
                <c:pt idx="13">
                  <c:v>0.94751255401020928</c:v>
                </c:pt>
                <c:pt idx="14">
                  <c:v>0.97697979821238079</c:v>
                </c:pt>
                <c:pt idx="15">
                  <c:v>1.0067084861456894</c:v>
                </c:pt>
                <c:pt idx="16">
                  <c:v>1.0367204767045699</c:v>
                </c:pt>
                <c:pt idx="17">
                  <c:v>1.0670383961990855</c:v>
                </c:pt>
                <c:pt idx="18">
                  <c:v>1.0976857115071899</c:v>
                </c:pt>
                <c:pt idx="19">
                  <c:v>1.1286868083230293</c:v>
                </c:pt>
                <c:pt idx="20">
                  <c:v>1.1600670750830877</c:v>
                </c:pt>
                <c:pt idx="21">
                  <c:v>1.1918529932144786</c:v>
                </c:pt>
                <c:pt idx="22">
                  <c:v>1.2240722344208665</c:v>
                </c:pt>
                <c:pt idx="23">
                  <c:v>1.256753765802693</c:v>
                </c:pt>
                <c:pt idx="24">
                  <c:v>1.2899279637010108</c:v>
                </c:pt>
                <c:pt idx="25">
                  <c:v>1.3236267372600923</c:v>
                </c:pt>
                <c:pt idx="26">
                  <c:v>1.3578836628250393</c:v>
                </c:pt>
                <c:pt idx="27">
                  <c:v>1.3927341304293557</c:v>
                </c:pt>
                <c:pt idx="28">
                  <c:v>1.4282155037866529</c:v>
                </c:pt>
                <c:pt idx="29">
                  <c:v>1.4643672953836324</c:v>
                </c:pt>
                <c:pt idx="30">
                  <c:v>1.5012313584823236</c:v>
                </c:pt>
                <c:pt idx="31">
                  <c:v>1.5388520980827585</c:v>
                </c:pt>
                <c:pt idx="32">
                  <c:v>1.5772767031786732</c:v>
                </c:pt>
                <c:pt idx="33">
                  <c:v>1.6165554029648941</c:v>
                </c:pt>
                <c:pt idx="34">
                  <c:v>1.6567417500339665</c:v>
                </c:pt>
                <c:pt idx="35">
                  <c:v>1.6978929340408861</c:v>
                </c:pt>
                <c:pt idx="36">
                  <c:v>1.7400701298300048</c:v>
                </c:pt>
                <c:pt idx="37">
                  <c:v>1.7833388846214704</c:v>
                </c:pt>
                <c:pt idx="38">
                  <c:v>1.8277695495626674</c:v>
                </c:pt>
                <c:pt idx="39">
                  <c:v>1.8734377617839419</c:v>
                </c:pt>
                <c:pt idx="40">
                  <c:v>1.9204249840824337</c:v>
                </c:pt>
                <c:pt idx="41">
                  <c:v>1.9688191105240884</c:v>
                </c:pt>
                <c:pt idx="42">
                  <c:v>2.0187151476398886</c:v>
                </c:pt>
                <c:pt idx="43">
                  <c:v>2.0702159825449007</c:v>
                </c:pt>
                <c:pt idx="44">
                  <c:v>2.1234332512861487</c:v>
                </c:pt>
                <c:pt idx="45">
                  <c:v>2.1784883231000665</c:v>
                </c:pt>
                <c:pt idx="46">
                  <c:v>2.2355134191230674</c:v>
                </c:pt>
                <c:pt idx="47">
                  <c:v>2.2946528875635708</c:v>
                </c:pt>
                <c:pt idx="48">
                  <c:v>2.3560646615548042</c:v>
                </c:pt>
                <c:pt idx="49">
                  <c:v>2.4199219310475049</c:v>
                </c:pt>
                <c:pt idx="50">
                  <c:v>2.4864150664038629</c:v>
                </c:pt>
                <c:pt idx="51">
                  <c:v>2.5557538391181103</c:v>
                </c:pt>
                <c:pt idx="52">
                  <c:v>2.628169994701854</c:v>
                </c:pt>
                <c:pt idx="53">
                  <c:v>2.7039202447359081</c:v>
                </c:pt>
                <c:pt idx="54">
                  <c:v>2.7832897600616215</c:v>
                </c:pt>
                <c:pt idx="55">
                  <c:v>2.8665962659278232</c:v>
                </c:pt>
                <c:pt idx="56">
                  <c:v>2.9541948637699726</c:v>
                </c:pt>
                <c:pt idx="57">
                  <c:v>3.0464837347055398</c:v>
                </c:pt>
              </c:numCache>
            </c:numRef>
          </c:yVal>
        </c:ser>
        <c:ser>
          <c:idx val="3"/>
          <c:order val="2"/>
          <c:tx>
            <c:v>NL - Mod Downhill</c:v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'107-new'!$P$95:$P$101</c:f>
              <c:numCache>
                <c:formatCode>General</c:formatCode>
                <c:ptCount val="7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</c:numCache>
            </c:numRef>
          </c:xVal>
          <c:yVal>
            <c:numRef>
              <c:f>'107-new'!$Q$95:$Q$101</c:f>
              <c:numCache>
                <c:formatCode>0.00</c:formatCode>
                <c:ptCount val="7"/>
                <c:pt idx="0">
                  <c:v>12.206311567493705</c:v>
                </c:pt>
                <c:pt idx="1">
                  <c:v>10.866997502508283</c:v>
                </c:pt>
                <c:pt idx="2">
                  <c:v>9.7990832984895349</c:v>
                </c:pt>
                <c:pt idx="3">
                  <c:v>8.9271810679665879</c:v>
                </c:pt>
                <c:pt idx="4">
                  <c:v>8.2014562190141262</c:v>
                </c:pt>
                <c:pt idx="5">
                  <c:v>7.5876462437254855</c:v>
                </c:pt>
                <c:pt idx="6">
                  <c:v>7.0614189426500156</c:v>
                </c:pt>
              </c:numCache>
            </c:numRef>
          </c:yVal>
        </c:ser>
        <c:ser>
          <c:idx val="4"/>
          <c:order val="3"/>
          <c:tx>
            <c:v>NL - Flat</c:v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'107-new'!$P$102:$P$107</c:f>
              <c:numCache>
                <c:formatCode>General</c:formatCode>
                <c:ptCount val="6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</c:numCache>
            </c:numRef>
          </c:xVal>
          <c:yVal>
            <c:numRef>
              <c:f>'107-new'!$Q$102:$Q$107</c:f>
              <c:numCache>
                <c:formatCode>0.00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yVal>
        </c:ser>
        <c:ser>
          <c:idx val="5"/>
          <c:order val="4"/>
          <c:tx>
            <c:v>NL - Uphill</c:v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'107-new'!$P$108:$P$177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'107-new'!$Q$108:$Q$177</c:f>
              <c:numCache>
                <c:formatCode>0.00</c:formatCode>
                <c:ptCount val="70"/>
                <c:pt idx="0">
                  <c:v>4.3650628684605746</c:v>
                </c:pt>
                <c:pt idx="1">
                  <c:v>3.8729474554537409</c:v>
                </c:pt>
                <c:pt idx="2">
                  <c:v>3.4801213871851013</c:v>
                </c:pt>
                <c:pt idx="3">
                  <c:v>3.1591116275802964</c:v>
                </c:pt>
                <c:pt idx="4">
                  <c:v>2.8917242503951788</c:v>
                </c:pt>
                <c:pt idx="5">
                  <c:v>2.6654318577873837</c:v>
                </c:pt>
                <c:pt idx="6">
                  <c:v>2.4713268330104174</c:v>
                </c:pt>
                <c:pt idx="7">
                  <c:v>2.3029019642366744</c:v>
                </c:pt>
                <c:pt idx="8">
                  <c:v>2.155292872333415</c:v>
                </c:pt>
                <c:pt idx="9">
                  <c:v>2.0247903129357545</c:v>
                </c:pt>
                <c:pt idx="10">
                  <c:v>1.9085164768928391</c:v>
                </c:pt>
                <c:pt idx="11">
                  <c:v>1.8042043644754406</c:v>
                </c:pt>
                <c:pt idx="12">
                  <c:v>1.7100438716751087</c:v>
                </c:pt>
                <c:pt idx="13">
                  <c:v>1.6245721834820208</c:v>
                </c:pt>
                <c:pt idx="14">
                  <c:v>1.5465942749875041</c:v>
                </c:pt>
                <c:pt idx="15">
                  <c:v>1.4751242939871678</c:v>
                </c:pt>
                <c:pt idx="16">
                  <c:v>1.4093416944821757</c:v>
                </c:pt>
                <c:pt idx="17">
                  <c:v>1.3485579646847385</c:v>
                </c:pt>
                <c:pt idx="18">
                  <c:v>1.2921910798048899</c:v>
                </c:pt>
                <c:pt idx="19">
                  <c:v>1.2397456651641448</c:v>
                </c:pt>
                <c:pt idx="20">
                  <c:v>1.1907974339899594</c:v>
                </c:pt>
                <c:pt idx="21">
                  <c:v>1.144980862443977</c:v>
                </c:pt>
                <c:pt idx="22">
                  <c:v>1.1019793425468918</c:v>
                </c:pt>
                <c:pt idx="23">
                  <c:v>1.0615172506195139</c:v>
                </c:pt>
                <c:pt idx="24">
                  <c:v>1.023353510148731</c:v>
                </c:pt>
                <c:pt idx="25">
                  <c:v>0.98727633055829889</c:v>
                </c:pt>
                <c:pt idx="26">
                  <c:v>0.95309887865829646</c:v>
                </c:pt>
                <c:pt idx="27">
                  <c:v>0.92065569539227043</c:v>
                </c:pt>
                <c:pt idx="28">
                  <c:v>0.88979971232378785</c:v>
                </c:pt>
                <c:pt idx="29">
                  <c:v>0.86039975391024914</c:v>
                </c:pt>
                <c:pt idx="30">
                  <c:v>0.83233843570120247</c:v>
                </c:pt>
                <c:pt idx="31">
                  <c:v>0.80551038710616396</c:v>
                </c:pt>
                <c:pt idx="32">
                  <c:v>0.77982074170403604</c:v>
                </c:pt>
                <c:pt idx="33">
                  <c:v>0.75518384923618975</c:v>
                </c:pt>
                <c:pt idx="34">
                  <c:v>0.73152217219270754</c:v>
                </c:pt>
                <c:pt idx="35">
                  <c:v>0.70876533682688236</c:v>
                </c:pt>
                <c:pt idx="36">
                  <c:v>0.68684931393700943</c:v>
                </c:pt>
                <c:pt idx="37">
                  <c:v>0.66571570915374878</c:v>
                </c:pt>
                <c:pt idx="38">
                  <c:v>0.64531114600691331</c:v>
                </c:pt>
                <c:pt idx="39">
                  <c:v>0.62558672790178149</c:v>
                </c:pt>
                <c:pt idx="40">
                  <c:v>0.606497567453955</c:v>
                </c:pt>
                <c:pt idx="41">
                  <c:v>0.58800237352339368</c:v>
                </c:pt>
                <c:pt idx="42">
                  <c:v>0.57006308783827164</c:v>
                </c:pt>
                <c:pt idx="43">
                  <c:v>0.55264456437492371</c:v>
                </c:pt>
                <c:pt idx="44">
                  <c:v>0.5357142857142857</c:v>
                </c:pt>
                <c:pt idx="45">
                  <c:v>0.5192421114698208</c:v>
                </c:pt>
                <c:pt idx="46">
                  <c:v>0.50320005461027228</c:v>
                </c:pt>
                <c:pt idx="47">
                  <c:v>0.487562082109395</c:v>
                </c:pt>
                <c:pt idx="48">
                  <c:v>0.47230393686547056</c:v>
                </c:pt>
                <c:pt idx="49">
                  <c:v>0.45740297826316662</c:v>
                </c:pt>
                <c:pt idx="50">
                  <c:v>0.44283803911317593</c:v>
                </c:pt>
                <c:pt idx="51">
                  <c:v>0.42858929701238335</c:v>
                </c:pt>
                <c:pt idx="52">
                  <c:v>0.41463815842837271</c:v>
                </c:pt>
                <c:pt idx="53">
                  <c:v>0.40096715403449612</c:v>
                </c:pt>
                <c:pt idx="54">
                  <c:v>0.38755984401170129</c:v>
                </c:pt>
                <c:pt idx="55">
                  <c:v>0.3744007321960619</c:v>
                </c:pt>
                <c:pt idx="56">
                  <c:v>0.36147518809067636</c:v>
                </c:pt>
                <c:pt idx="57">
                  <c:v>0.34876937588089463</c:v>
                </c:pt>
                <c:pt idx="58">
                  <c:v>0.33627018969561373</c:v>
                </c:pt>
                <c:pt idx="59">
                  <c:v>0.3239651944471218</c:v>
                </c:pt>
                <c:pt idx="60">
                  <c:v>0.31184257165974499</c:v>
                </c:pt>
                <c:pt idx="61">
                  <c:v>0.29989106976507074</c:v>
                </c:pt>
                <c:pt idx="62">
                  <c:v>0.28809995840027042</c:v>
                </c:pt>
                <c:pt idx="63">
                  <c:v>0.27645898629723181</c:v>
                </c:pt>
                <c:pt idx="64">
                  <c:v>0.26495834239490346</c:v>
                </c:pt>
                <c:pt idx="65">
                  <c:v>0.25358861984631592</c:v>
                </c:pt>
                <c:pt idx="66">
                  <c:v>0.24234078262593461</c:v>
                </c:pt>
                <c:pt idx="67">
                  <c:v>0.2312061344729682</c:v>
                </c:pt>
                <c:pt idx="68">
                  <c:v>0.22017628993253391</c:v>
                </c:pt>
                <c:pt idx="69">
                  <c:v>0.20924314727964513</c:v>
                </c:pt>
              </c:numCache>
            </c:numRef>
          </c:yVal>
        </c:ser>
        <c:ser>
          <c:idx val="0"/>
          <c:order val="5"/>
          <c:tx>
            <c:v>GPS Points</c:v>
          </c:tx>
          <c:spPr>
            <a:ln w="28575">
              <a:noFill/>
            </a:ln>
          </c:spPr>
          <c:marker>
            <c:symbol val="diamond"/>
            <c:size val="2"/>
            <c:spPr>
              <a:noFill/>
              <a:ln>
                <a:solidFill>
                  <a:schemeClr val="tx1">
                    <a:lumMod val="75000"/>
                    <a:lumOff val="25000"/>
                    <a:alpha val="44000"/>
                  </a:schemeClr>
                </a:solidFill>
              </a:ln>
            </c:spPr>
          </c:marker>
          <c:xVal>
            <c:numRef>
              <c:f>'107-new'!$G$4:$G$3001</c:f>
              <c:numCache>
                <c:formatCode>0.00</c:formatCode>
                <c:ptCount val="2998"/>
                <c:pt idx="0">
                  <c:v>1.2458296480349129</c:v>
                </c:pt>
                <c:pt idx="1">
                  <c:v>25.273096033124062</c:v>
                </c:pt>
                <c:pt idx="2">
                  <c:v>0</c:v>
                </c:pt>
                <c:pt idx="3">
                  <c:v>2.5264568256041073</c:v>
                </c:pt>
                <c:pt idx="4">
                  <c:v>10.385781866490813</c:v>
                </c:pt>
                <c:pt idx="5">
                  <c:v>2.4696834095758748</c:v>
                </c:pt>
                <c:pt idx="6">
                  <c:v>0.2591257430124243</c:v>
                </c:pt>
                <c:pt idx="7">
                  <c:v>5.4314297125145039</c:v>
                </c:pt>
                <c:pt idx="8">
                  <c:v>-0.31974098161231251</c:v>
                </c:pt>
                <c:pt idx="9">
                  <c:v>2.4952097914768507</c:v>
                </c:pt>
                <c:pt idx="10">
                  <c:v>-7.012254633984857</c:v>
                </c:pt>
                <c:pt idx="11">
                  <c:v>18.084173917912405</c:v>
                </c:pt>
                <c:pt idx="12">
                  <c:v>0</c:v>
                </c:pt>
                <c:pt idx="13">
                  <c:v>-16.10417338546608</c:v>
                </c:pt>
                <c:pt idx="14">
                  <c:v>11.844424349171939</c:v>
                </c:pt>
                <c:pt idx="15">
                  <c:v>3.9684516331883382</c:v>
                </c:pt>
                <c:pt idx="16">
                  <c:v>0</c:v>
                </c:pt>
                <c:pt idx="17">
                  <c:v>2.3536601289097083</c:v>
                </c:pt>
                <c:pt idx="18">
                  <c:v>-11.746067516414644</c:v>
                </c:pt>
                <c:pt idx="19">
                  <c:v>0</c:v>
                </c:pt>
                <c:pt idx="20">
                  <c:v>21.472745713248369</c:v>
                </c:pt>
                <c:pt idx="21">
                  <c:v>0.10251610605662571</c:v>
                </c:pt>
                <c:pt idx="22">
                  <c:v>0</c:v>
                </c:pt>
                <c:pt idx="23">
                  <c:v>10.397313540521058</c:v>
                </c:pt>
                <c:pt idx="24">
                  <c:v>-16.214953353473824</c:v>
                </c:pt>
                <c:pt idx="25">
                  <c:v>4.1484258721702272</c:v>
                </c:pt>
                <c:pt idx="26">
                  <c:v>3.4699130670948519</c:v>
                </c:pt>
                <c:pt idx="27">
                  <c:v>1.838840372229456</c:v>
                </c:pt>
                <c:pt idx="28">
                  <c:v>-29.014847762795437</c:v>
                </c:pt>
                <c:pt idx="29">
                  <c:v>35.31776947172601</c:v>
                </c:pt>
                <c:pt idx="30">
                  <c:v>12.520562569823976</c:v>
                </c:pt>
                <c:pt idx="31">
                  <c:v>0</c:v>
                </c:pt>
                <c:pt idx="32">
                  <c:v>-1.2712300942449473</c:v>
                </c:pt>
                <c:pt idx="33">
                  <c:v>-10.748234706345011</c:v>
                </c:pt>
                <c:pt idx="34">
                  <c:v>9.9045809893043959</c:v>
                </c:pt>
                <c:pt idx="35">
                  <c:v>18.758009317078987</c:v>
                </c:pt>
                <c:pt idx="36">
                  <c:v>-6.6886230571322542</c:v>
                </c:pt>
                <c:pt idx="37">
                  <c:v>10.037352343558764</c:v>
                </c:pt>
                <c:pt idx="38">
                  <c:v>2.8223204068827608</c:v>
                </c:pt>
                <c:pt idx="39">
                  <c:v>-1.5237143514913438</c:v>
                </c:pt>
                <c:pt idx="40">
                  <c:v>-5.2498751241931982</c:v>
                </c:pt>
                <c:pt idx="41">
                  <c:v>4.5547732559622585</c:v>
                </c:pt>
                <c:pt idx="42">
                  <c:v>-21.413044227799201</c:v>
                </c:pt>
                <c:pt idx="43">
                  <c:v>27.748873334202191</c:v>
                </c:pt>
                <c:pt idx="44">
                  <c:v>15.663183649684372</c:v>
                </c:pt>
                <c:pt idx="45">
                  <c:v>9.6163929954948282E-2</c:v>
                </c:pt>
                <c:pt idx="46">
                  <c:v>8.478164807370062</c:v>
                </c:pt>
                <c:pt idx="47">
                  <c:v>6.5340567624258075</c:v>
                </c:pt>
                <c:pt idx="48">
                  <c:v>6.2181701035183172</c:v>
                </c:pt>
                <c:pt idx="49">
                  <c:v>4.3657993474382017</c:v>
                </c:pt>
                <c:pt idx="50">
                  <c:v>4.7000394403188492</c:v>
                </c:pt>
                <c:pt idx="51">
                  <c:v>2.8469829367129549</c:v>
                </c:pt>
                <c:pt idx="52">
                  <c:v>2.8532400200147392</c:v>
                </c:pt>
                <c:pt idx="53">
                  <c:v>-1.9775341280136749</c:v>
                </c:pt>
                <c:pt idx="54">
                  <c:v>1.358039760642308</c:v>
                </c:pt>
                <c:pt idx="55">
                  <c:v>0.16920678503747152</c:v>
                </c:pt>
                <c:pt idx="56">
                  <c:v>1.828709765760272</c:v>
                </c:pt>
                <c:pt idx="57">
                  <c:v>6.8221016036801752</c:v>
                </c:pt>
                <c:pt idx="58">
                  <c:v>4.2241641348634662</c:v>
                </c:pt>
                <c:pt idx="59">
                  <c:v>2.8583286351202015</c:v>
                </c:pt>
                <c:pt idx="60">
                  <c:v>8.8050338314328798</c:v>
                </c:pt>
                <c:pt idx="61">
                  <c:v>0</c:v>
                </c:pt>
                <c:pt idx="62">
                  <c:v>4.0732296109889736</c:v>
                </c:pt>
                <c:pt idx="63">
                  <c:v>3.4171921438446429</c:v>
                </c:pt>
                <c:pt idx="64">
                  <c:v>1.2923596741557464</c:v>
                </c:pt>
                <c:pt idx="65">
                  <c:v>3.5323588233337069</c:v>
                </c:pt>
                <c:pt idx="66">
                  <c:v>3.2095855256220953</c:v>
                </c:pt>
                <c:pt idx="67">
                  <c:v>0</c:v>
                </c:pt>
                <c:pt idx="68">
                  <c:v>11.186581348967056</c:v>
                </c:pt>
                <c:pt idx="69">
                  <c:v>5.2291101515082028</c:v>
                </c:pt>
                <c:pt idx="70">
                  <c:v>3.4480526167232513</c:v>
                </c:pt>
                <c:pt idx="71">
                  <c:v>3.1851374095812535</c:v>
                </c:pt>
                <c:pt idx="72">
                  <c:v>-0.7253426645102522</c:v>
                </c:pt>
                <c:pt idx="73">
                  <c:v>2.5700571438452497</c:v>
                </c:pt>
                <c:pt idx="74">
                  <c:v>3.4382014517556945</c:v>
                </c:pt>
                <c:pt idx="75">
                  <c:v>1.3846462671168764</c:v>
                </c:pt>
                <c:pt idx="76">
                  <c:v>4.6889711723866476</c:v>
                </c:pt>
                <c:pt idx="77">
                  <c:v>6.0588540493867962</c:v>
                </c:pt>
                <c:pt idx="78">
                  <c:v>2.2412719969806112</c:v>
                </c:pt>
                <c:pt idx="79">
                  <c:v>3.1720097130593987</c:v>
                </c:pt>
                <c:pt idx="80">
                  <c:v>8.0595303223531598</c:v>
                </c:pt>
                <c:pt idx="81">
                  <c:v>2.3189143852345198</c:v>
                </c:pt>
                <c:pt idx="82">
                  <c:v>3.9483068667147165</c:v>
                </c:pt>
                <c:pt idx="83">
                  <c:v>1.8371708271216391</c:v>
                </c:pt>
                <c:pt idx="84">
                  <c:v>4.4760176432002536</c:v>
                </c:pt>
                <c:pt idx="85">
                  <c:v>0.23122372921966447</c:v>
                </c:pt>
                <c:pt idx="86">
                  <c:v>4.0970646216147122</c:v>
                </c:pt>
                <c:pt idx="87">
                  <c:v>3.2372350495325146</c:v>
                </c:pt>
                <c:pt idx="88">
                  <c:v>1.7071644496206917</c:v>
                </c:pt>
                <c:pt idx="89">
                  <c:v>2.4823766556259428</c:v>
                </c:pt>
                <c:pt idx="90">
                  <c:v>3.1692447487830422</c:v>
                </c:pt>
                <c:pt idx="91">
                  <c:v>3.5300479720368152</c:v>
                </c:pt>
                <c:pt idx="92">
                  <c:v>1.6298267149278243</c:v>
                </c:pt>
                <c:pt idx="93">
                  <c:v>0.29506420409583439</c:v>
                </c:pt>
                <c:pt idx="94">
                  <c:v>1.4880091851380171</c:v>
                </c:pt>
                <c:pt idx="95">
                  <c:v>2.8501625940365658</c:v>
                </c:pt>
                <c:pt idx="96">
                  <c:v>1.432859814216191</c:v>
                </c:pt>
                <c:pt idx="97">
                  <c:v>1.4220059953602511</c:v>
                </c:pt>
                <c:pt idx="98">
                  <c:v>-1.7750429821903062</c:v>
                </c:pt>
                <c:pt idx="99">
                  <c:v>-2.1368571482179193</c:v>
                </c:pt>
                <c:pt idx="100">
                  <c:v>3.189103162297549</c:v>
                </c:pt>
                <c:pt idx="101">
                  <c:v>2.4387158828480322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7.1866309809931863</c:v>
                </c:pt>
                <c:pt idx="106">
                  <c:v>3.8572626743213809</c:v>
                </c:pt>
                <c:pt idx="107">
                  <c:v>5.5785602138963011</c:v>
                </c:pt>
                <c:pt idx="108">
                  <c:v>-1.9828507100356947</c:v>
                </c:pt>
                <c:pt idx="109">
                  <c:v>9.3527444143052083</c:v>
                </c:pt>
                <c:pt idx="110">
                  <c:v>2.6075675379534906</c:v>
                </c:pt>
                <c:pt idx="111">
                  <c:v>2.7764432879080605</c:v>
                </c:pt>
                <c:pt idx="112">
                  <c:v>6.4614588228863266</c:v>
                </c:pt>
                <c:pt idx="113">
                  <c:v>7.6124141918941337</c:v>
                </c:pt>
                <c:pt idx="114">
                  <c:v>7.9122508060489665</c:v>
                </c:pt>
                <c:pt idx="115">
                  <c:v>5.402278334316545</c:v>
                </c:pt>
                <c:pt idx="116">
                  <c:v>2.4109956991084882</c:v>
                </c:pt>
                <c:pt idx="117">
                  <c:v>3.1059160502480694</c:v>
                </c:pt>
                <c:pt idx="118">
                  <c:v>3.1996763207499708</c:v>
                </c:pt>
                <c:pt idx="119">
                  <c:v>3.7410396930438976</c:v>
                </c:pt>
                <c:pt idx="120">
                  <c:v>-2.4630559497966344</c:v>
                </c:pt>
                <c:pt idx="121">
                  <c:v>-3.6265471179041562</c:v>
                </c:pt>
                <c:pt idx="122">
                  <c:v>11.850024023606421</c:v>
                </c:pt>
                <c:pt idx="123">
                  <c:v>4.3024767289656829</c:v>
                </c:pt>
                <c:pt idx="124">
                  <c:v>5.0603272332437239</c:v>
                </c:pt>
                <c:pt idx="125">
                  <c:v>0.71511265429051163</c:v>
                </c:pt>
                <c:pt idx="126">
                  <c:v>3.1725710550092314</c:v>
                </c:pt>
                <c:pt idx="127">
                  <c:v>1.7683491769916491</c:v>
                </c:pt>
                <c:pt idx="128">
                  <c:v>3.6601264096423436</c:v>
                </c:pt>
                <c:pt idx="129">
                  <c:v>8.0464622138790425</c:v>
                </c:pt>
                <c:pt idx="130">
                  <c:v>2.1191913641378091</c:v>
                </c:pt>
                <c:pt idx="131">
                  <c:v>-0.62673795685461664</c:v>
                </c:pt>
                <c:pt idx="132">
                  <c:v>4.8859717779940919</c:v>
                </c:pt>
                <c:pt idx="133">
                  <c:v>4.9825207001550869</c:v>
                </c:pt>
                <c:pt idx="134">
                  <c:v>0.84592424848687064</c:v>
                </c:pt>
                <c:pt idx="135">
                  <c:v>2.1025040892648437</c:v>
                </c:pt>
                <c:pt idx="136">
                  <c:v>0.15778082147029981</c:v>
                </c:pt>
                <c:pt idx="137">
                  <c:v>0.95628035225614161</c:v>
                </c:pt>
                <c:pt idx="138">
                  <c:v>4.9186328885818407</c:v>
                </c:pt>
                <c:pt idx="139">
                  <c:v>1.5534042765495701</c:v>
                </c:pt>
                <c:pt idx="140">
                  <c:v>1.2812631255210623</c:v>
                </c:pt>
                <c:pt idx="141">
                  <c:v>1.1340329793276913</c:v>
                </c:pt>
                <c:pt idx="142">
                  <c:v>3.4250532391775543</c:v>
                </c:pt>
                <c:pt idx="143">
                  <c:v>2.2391200349300606E-2</c:v>
                </c:pt>
                <c:pt idx="144">
                  <c:v>2.2324337698195018</c:v>
                </c:pt>
                <c:pt idx="145">
                  <c:v>0.20512450252071593</c:v>
                </c:pt>
                <c:pt idx="146">
                  <c:v>6.1984266708506448</c:v>
                </c:pt>
                <c:pt idx="147">
                  <c:v>4.7322099029993083</c:v>
                </c:pt>
                <c:pt idx="148">
                  <c:v>-2.243382539311094</c:v>
                </c:pt>
                <c:pt idx="149">
                  <c:v>5.2553979774725308</c:v>
                </c:pt>
                <c:pt idx="150">
                  <c:v>0.27203594999975006</c:v>
                </c:pt>
                <c:pt idx="151">
                  <c:v>-0.12056886359036732</c:v>
                </c:pt>
                <c:pt idx="152">
                  <c:v>3.0290135318648401</c:v>
                </c:pt>
                <c:pt idx="153">
                  <c:v>4.8583910147929954</c:v>
                </c:pt>
                <c:pt idx="154">
                  <c:v>-4.2799768753606431</c:v>
                </c:pt>
                <c:pt idx="155">
                  <c:v>5.7084361035871689</c:v>
                </c:pt>
                <c:pt idx="156">
                  <c:v>0</c:v>
                </c:pt>
                <c:pt idx="157">
                  <c:v>4.2777335454086156</c:v>
                </c:pt>
                <c:pt idx="158">
                  <c:v>0.78576689483327067</c:v>
                </c:pt>
                <c:pt idx="159">
                  <c:v>2.7682632663669384</c:v>
                </c:pt>
                <c:pt idx="160">
                  <c:v>-0.40997319024903661</c:v>
                </c:pt>
                <c:pt idx="161">
                  <c:v>3.937040052592208</c:v>
                </c:pt>
                <c:pt idx="162">
                  <c:v>4.2042846817181898</c:v>
                </c:pt>
                <c:pt idx="163">
                  <c:v>3.7759605821050699</c:v>
                </c:pt>
                <c:pt idx="164">
                  <c:v>4.2687951081276836</c:v>
                </c:pt>
                <c:pt idx="165">
                  <c:v>6.8481426186829895</c:v>
                </c:pt>
                <c:pt idx="166">
                  <c:v>3.0428905253371488</c:v>
                </c:pt>
                <c:pt idx="167">
                  <c:v>0.17477647348862435</c:v>
                </c:pt>
                <c:pt idx="168">
                  <c:v>7.3659855350744463</c:v>
                </c:pt>
                <c:pt idx="169">
                  <c:v>5.274207893707425</c:v>
                </c:pt>
                <c:pt idx="170">
                  <c:v>2.3941438243347339</c:v>
                </c:pt>
                <c:pt idx="171">
                  <c:v>-4.783369915309347</c:v>
                </c:pt>
                <c:pt idx="172">
                  <c:v>12.820609346828101</c:v>
                </c:pt>
                <c:pt idx="173">
                  <c:v>4.2028415072263217</c:v>
                </c:pt>
                <c:pt idx="174">
                  <c:v>2.3465466913595505</c:v>
                </c:pt>
                <c:pt idx="175">
                  <c:v>6.7277284461324625</c:v>
                </c:pt>
                <c:pt idx="176">
                  <c:v>6.0168224060919204</c:v>
                </c:pt>
                <c:pt idx="177">
                  <c:v>4.8547107370408886</c:v>
                </c:pt>
                <c:pt idx="178">
                  <c:v>5.8950635870533565</c:v>
                </c:pt>
                <c:pt idx="179">
                  <c:v>0</c:v>
                </c:pt>
                <c:pt idx="180">
                  <c:v>8.1338190966966799</c:v>
                </c:pt>
                <c:pt idx="181">
                  <c:v>4.8158752747068716</c:v>
                </c:pt>
                <c:pt idx="182">
                  <c:v>0</c:v>
                </c:pt>
                <c:pt idx="183">
                  <c:v>7.8140589933106535</c:v>
                </c:pt>
                <c:pt idx="184">
                  <c:v>4.5625948697462366</c:v>
                </c:pt>
                <c:pt idx="185">
                  <c:v>3.073338484512091</c:v>
                </c:pt>
                <c:pt idx="186">
                  <c:v>4.2024069415852328</c:v>
                </c:pt>
                <c:pt idx="187">
                  <c:v>4.7538012914825645</c:v>
                </c:pt>
                <c:pt idx="188">
                  <c:v>3.2622577511829451</c:v>
                </c:pt>
                <c:pt idx="189">
                  <c:v>3.3582799878279648</c:v>
                </c:pt>
                <c:pt idx="190">
                  <c:v>5.3225653191165101</c:v>
                </c:pt>
                <c:pt idx="191">
                  <c:v>4.2811876157730149</c:v>
                </c:pt>
                <c:pt idx="192">
                  <c:v>0.47086682930220991</c:v>
                </c:pt>
                <c:pt idx="193">
                  <c:v>-1.4970670215572905</c:v>
                </c:pt>
                <c:pt idx="194">
                  <c:v>-2.251559759125755</c:v>
                </c:pt>
                <c:pt idx="195">
                  <c:v>5.2426866553035172</c:v>
                </c:pt>
                <c:pt idx="196">
                  <c:v>-6.7962818451796982</c:v>
                </c:pt>
                <c:pt idx="197">
                  <c:v>-24.642869589058179</c:v>
                </c:pt>
                <c:pt idx="198">
                  <c:v>0</c:v>
                </c:pt>
                <c:pt idx="199">
                  <c:v>7.578106471362716</c:v>
                </c:pt>
                <c:pt idx="200">
                  <c:v>5.9985552720482511</c:v>
                </c:pt>
                <c:pt idx="201">
                  <c:v>-1.5841150874944137</c:v>
                </c:pt>
                <c:pt idx="202">
                  <c:v>3.2324019646193789</c:v>
                </c:pt>
                <c:pt idx="203">
                  <c:v>0.98083676326459579</c:v>
                </c:pt>
                <c:pt idx="204">
                  <c:v>-0.88618311802920757</c:v>
                </c:pt>
                <c:pt idx="205">
                  <c:v>-2.0667452203199548</c:v>
                </c:pt>
                <c:pt idx="206">
                  <c:v>-0.69233588363652909</c:v>
                </c:pt>
                <c:pt idx="207">
                  <c:v>-1.7691425176769697</c:v>
                </c:pt>
                <c:pt idx="208">
                  <c:v>0.40122360479395652</c:v>
                </c:pt>
                <c:pt idx="209">
                  <c:v>4.3544458240168256</c:v>
                </c:pt>
                <c:pt idx="210">
                  <c:v>3.3660391014396476</c:v>
                </c:pt>
                <c:pt idx="211">
                  <c:v>5.4998538593165565</c:v>
                </c:pt>
                <c:pt idx="212">
                  <c:v>13.155390900385608</c:v>
                </c:pt>
                <c:pt idx="213">
                  <c:v>14.825174833593156</c:v>
                </c:pt>
                <c:pt idx="214">
                  <c:v>8.2343165069512807</c:v>
                </c:pt>
                <c:pt idx="215">
                  <c:v>0</c:v>
                </c:pt>
                <c:pt idx="216">
                  <c:v>16.376620544645082</c:v>
                </c:pt>
                <c:pt idx="217">
                  <c:v>0</c:v>
                </c:pt>
                <c:pt idx="218">
                  <c:v>7.9279228495828722</c:v>
                </c:pt>
                <c:pt idx="219">
                  <c:v>-2.0977374520166294</c:v>
                </c:pt>
                <c:pt idx="220">
                  <c:v>7.9385054073757049</c:v>
                </c:pt>
                <c:pt idx="221">
                  <c:v>4.1754624399669016</c:v>
                </c:pt>
                <c:pt idx="222">
                  <c:v>10.70228122661222</c:v>
                </c:pt>
                <c:pt idx="223">
                  <c:v>6.310242685535437</c:v>
                </c:pt>
                <c:pt idx="224">
                  <c:v>5.16673645927421</c:v>
                </c:pt>
                <c:pt idx="225">
                  <c:v>-0.54907707244230164</c:v>
                </c:pt>
                <c:pt idx="226">
                  <c:v>8.4387803320077143E-2</c:v>
                </c:pt>
                <c:pt idx="227">
                  <c:v>4.9269899389704035</c:v>
                </c:pt>
                <c:pt idx="228">
                  <c:v>-1.6240202002584279</c:v>
                </c:pt>
                <c:pt idx="229">
                  <c:v>3.7041125714117844</c:v>
                </c:pt>
                <c:pt idx="230">
                  <c:v>7.1342245579688068</c:v>
                </c:pt>
                <c:pt idx="231">
                  <c:v>6.1218255890662476</c:v>
                </c:pt>
                <c:pt idx="232">
                  <c:v>3.9249656550431844</c:v>
                </c:pt>
                <c:pt idx="233">
                  <c:v>0</c:v>
                </c:pt>
                <c:pt idx="234">
                  <c:v>8.6975598941408698</c:v>
                </c:pt>
                <c:pt idx="235">
                  <c:v>1.0561408350009749</c:v>
                </c:pt>
                <c:pt idx="236">
                  <c:v>2.9001304539273702</c:v>
                </c:pt>
                <c:pt idx="237">
                  <c:v>4.9319138018829687</c:v>
                </c:pt>
                <c:pt idx="238">
                  <c:v>0</c:v>
                </c:pt>
                <c:pt idx="239">
                  <c:v>4.8234439984987887</c:v>
                </c:pt>
                <c:pt idx="240">
                  <c:v>6.7049332015972762</c:v>
                </c:pt>
                <c:pt idx="241">
                  <c:v>1.3364942169807053</c:v>
                </c:pt>
                <c:pt idx="242">
                  <c:v>3.8898468522248635</c:v>
                </c:pt>
                <c:pt idx="243">
                  <c:v>1.4847128605984032</c:v>
                </c:pt>
                <c:pt idx="244">
                  <c:v>2.4072233613097835</c:v>
                </c:pt>
                <c:pt idx="245">
                  <c:v>15.853711308663364</c:v>
                </c:pt>
                <c:pt idx="246">
                  <c:v>-11.622351503208558</c:v>
                </c:pt>
                <c:pt idx="247">
                  <c:v>20.420527577657325</c:v>
                </c:pt>
                <c:pt idx="248">
                  <c:v>0</c:v>
                </c:pt>
                <c:pt idx="249">
                  <c:v>-2.4486852387553633</c:v>
                </c:pt>
                <c:pt idx="250">
                  <c:v>0</c:v>
                </c:pt>
                <c:pt idx="251">
                  <c:v>6.7751735131162514</c:v>
                </c:pt>
                <c:pt idx="252">
                  <c:v>12.946293029460982</c:v>
                </c:pt>
                <c:pt idx="253">
                  <c:v>0</c:v>
                </c:pt>
                <c:pt idx="254">
                  <c:v>18.825287322059509</c:v>
                </c:pt>
                <c:pt idx="255">
                  <c:v>-0.87861312887830922</c:v>
                </c:pt>
                <c:pt idx="256">
                  <c:v>-1.4438176037992441</c:v>
                </c:pt>
                <c:pt idx="257">
                  <c:v>5.6945785820618511</c:v>
                </c:pt>
                <c:pt idx="258">
                  <c:v>-4.5726590619832068</c:v>
                </c:pt>
                <c:pt idx="259">
                  <c:v>17.164628224682708</c:v>
                </c:pt>
                <c:pt idx="260">
                  <c:v>0</c:v>
                </c:pt>
                <c:pt idx="261">
                  <c:v>5.9996559510534704</c:v>
                </c:pt>
                <c:pt idx="262">
                  <c:v>0</c:v>
                </c:pt>
                <c:pt idx="263">
                  <c:v>16.944465530795867</c:v>
                </c:pt>
                <c:pt idx="264">
                  <c:v>10.936075313631799</c:v>
                </c:pt>
                <c:pt idx="265">
                  <c:v>6.0333560460921314</c:v>
                </c:pt>
                <c:pt idx="266">
                  <c:v>9.7237119819690143</c:v>
                </c:pt>
                <c:pt idx="267">
                  <c:v>-5.3722129134994887</c:v>
                </c:pt>
                <c:pt idx="268">
                  <c:v>6.4459869389152713</c:v>
                </c:pt>
                <c:pt idx="269">
                  <c:v>-9.9787002471121315</c:v>
                </c:pt>
                <c:pt idx="270">
                  <c:v>15.862687113229473</c:v>
                </c:pt>
                <c:pt idx="271">
                  <c:v>-8.2967129021306629</c:v>
                </c:pt>
                <c:pt idx="272">
                  <c:v>5.335034249323841</c:v>
                </c:pt>
                <c:pt idx="273">
                  <c:v>14.331004568183142</c:v>
                </c:pt>
                <c:pt idx="274">
                  <c:v>5.1684335133245014</c:v>
                </c:pt>
                <c:pt idx="275">
                  <c:v>12.918646702865557</c:v>
                </c:pt>
                <c:pt idx="276">
                  <c:v>0</c:v>
                </c:pt>
                <c:pt idx="277">
                  <c:v>-5.7185516849953775</c:v>
                </c:pt>
                <c:pt idx="278">
                  <c:v>7.5654318005032994</c:v>
                </c:pt>
                <c:pt idx="279">
                  <c:v>-3.2824887973586412</c:v>
                </c:pt>
                <c:pt idx="280">
                  <c:v>6.8487145986996403</c:v>
                </c:pt>
                <c:pt idx="281">
                  <c:v>10.089945512427263</c:v>
                </c:pt>
                <c:pt idx="282">
                  <c:v>6.9605982010765954</c:v>
                </c:pt>
                <c:pt idx="283">
                  <c:v>9.1205538141039035</c:v>
                </c:pt>
                <c:pt idx="284">
                  <c:v>5.7374846908453092</c:v>
                </c:pt>
                <c:pt idx="285">
                  <c:v>6.8249666983231165</c:v>
                </c:pt>
                <c:pt idx="286">
                  <c:v>4.0114048280570307</c:v>
                </c:pt>
                <c:pt idx="287">
                  <c:v>6.7654126456137522</c:v>
                </c:pt>
                <c:pt idx="288">
                  <c:v>7.6851276782509732</c:v>
                </c:pt>
                <c:pt idx="289">
                  <c:v>1.6952066122438925</c:v>
                </c:pt>
                <c:pt idx="290">
                  <c:v>6.4859998836922621</c:v>
                </c:pt>
                <c:pt idx="291">
                  <c:v>0</c:v>
                </c:pt>
                <c:pt idx="292">
                  <c:v>8.0845448713228034</c:v>
                </c:pt>
                <c:pt idx="293">
                  <c:v>13.194742081632022</c:v>
                </c:pt>
                <c:pt idx="294">
                  <c:v>11.871360587443965</c:v>
                </c:pt>
                <c:pt idx="295">
                  <c:v>10.98962127237486</c:v>
                </c:pt>
                <c:pt idx="296">
                  <c:v>0</c:v>
                </c:pt>
                <c:pt idx="297">
                  <c:v>0</c:v>
                </c:pt>
                <c:pt idx="298">
                  <c:v>32.629316287353127</c:v>
                </c:pt>
                <c:pt idx="299">
                  <c:v>0</c:v>
                </c:pt>
                <c:pt idx="300">
                  <c:v>-13.346097080922839</c:v>
                </c:pt>
                <c:pt idx="301">
                  <c:v>9.5171005286606327</c:v>
                </c:pt>
                <c:pt idx="302">
                  <c:v>0</c:v>
                </c:pt>
                <c:pt idx="303">
                  <c:v>8.5624907379282167</c:v>
                </c:pt>
                <c:pt idx="304">
                  <c:v>2.7440963728928214</c:v>
                </c:pt>
                <c:pt idx="305">
                  <c:v>-3.7808397253155923</c:v>
                </c:pt>
                <c:pt idx="306">
                  <c:v>0</c:v>
                </c:pt>
                <c:pt idx="307">
                  <c:v>-9.2305889424220258</c:v>
                </c:pt>
                <c:pt idx="308">
                  <c:v>4.1981938454112413</c:v>
                </c:pt>
                <c:pt idx="309">
                  <c:v>12.960772165733863</c:v>
                </c:pt>
                <c:pt idx="310">
                  <c:v>8.4835622742438481</c:v>
                </c:pt>
                <c:pt idx="311">
                  <c:v>11.966001069818684</c:v>
                </c:pt>
                <c:pt idx="312">
                  <c:v>9.8294198265877881</c:v>
                </c:pt>
                <c:pt idx="313">
                  <c:v>11.476537779179768</c:v>
                </c:pt>
                <c:pt idx="314">
                  <c:v>0</c:v>
                </c:pt>
                <c:pt idx="315">
                  <c:v>19.597274819450597</c:v>
                </c:pt>
                <c:pt idx="316">
                  <c:v>0</c:v>
                </c:pt>
                <c:pt idx="317">
                  <c:v>14.468943745460551</c:v>
                </c:pt>
                <c:pt idx="318">
                  <c:v>0</c:v>
                </c:pt>
                <c:pt idx="319">
                  <c:v>7.2490955879997836</c:v>
                </c:pt>
                <c:pt idx="320">
                  <c:v>16.877856083620415</c:v>
                </c:pt>
                <c:pt idx="321">
                  <c:v>28.642862595439794</c:v>
                </c:pt>
                <c:pt idx="322">
                  <c:v>0</c:v>
                </c:pt>
                <c:pt idx="323">
                  <c:v>-69.590025037173717</c:v>
                </c:pt>
                <c:pt idx="324">
                  <c:v>18.452185557797286</c:v>
                </c:pt>
                <c:pt idx="325">
                  <c:v>-14.053986822550607</c:v>
                </c:pt>
                <c:pt idx="326">
                  <c:v>0</c:v>
                </c:pt>
                <c:pt idx="327">
                  <c:v>0</c:v>
                </c:pt>
                <c:pt idx="328">
                  <c:v>18.959750474912425</c:v>
                </c:pt>
                <c:pt idx="329">
                  <c:v>-17.894370925519517</c:v>
                </c:pt>
                <c:pt idx="330">
                  <c:v>-18.816739733368841</c:v>
                </c:pt>
                <c:pt idx="331">
                  <c:v>-0.75120272000532984</c:v>
                </c:pt>
                <c:pt idx="332">
                  <c:v>8.5045834986118116</c:v>
                </c:pt>
                <c:pt idx="333">
                  <c:v>3.772680663910533</c:v>
                </c:pt>
                <c:pt idx="334">
                  <c:v>-2.8507999776196997</c:v>
                </c:pt>
                <c:pt idx="335">
                  <c:v>-6.4113228060802294</c:v>
                </c:pt>
                <c:pt idx="336">
                  <c:v>10.538518020418513</c:v>
                </c:pt>
                <c:pt idx="337">
                  <c:v>10.734604896853744</c:v>
                </c:pt>
                <c:pt idx="338">
                  <c:v>7.1851749051964537</c:v>
                </c:pt>
                <c:pt idx="339">
                  <c:v>2.0819788512302075</c:v>
                </c:pt>
                <c:pt idx="340">
                  <c:v>-5.5693671198318864</c:v>
                </c:pt>
                <c:pt idx="341">
                  <c:v>-5.2037430968270071</c:v>
                </c:pt>
                <c:pt idx="342">
                  <c:v>0</c:v>
                </c:pt>
                <c:pt idx="343">
                  <c:v>7.9697874022628978</c:v>
                </c:pt>
                <c:pt idx="344">
                  <c:v>-0.91590229557477232</c:v>
                </c:pt>
                <c:pt idx="345">
                  <c:v>12.586196111898003</c:v>
                </c:pt>
                <c:pt idx="346">
                  <c:v>0</c:v>
                </c:pt>
                <c:pt idx="347">
                  <c:v>2.0109379784686006</c:v>
                </c:pt>
                <c:pt idx="348">
                  <c:v>10.8308154168143</c:v>
                </c:pt>
                <c:pt idx="349">
                  <c:v>3.9468557399344255</c:v>
                </c:pt>
                <c:pt idx="350">
                  <c:v>8.9255679691122971</c:v>
                </c:pt>
                <c:pt idx="351">
                  <c:v>0.90992372597038229</c:v>
                </c:pt>
                <c:pt idx="352">
                  <c:v>13.799998363782413</c:v>
                </c:pt>
                <c:pt idx="353">
                  <c:v>5.1282664749530102</c:v>
                </c:pt>
                <c:pt idx="354">
                  <c:v>5.5183090379447011</c:v>
                </c:pt>
                <c:pt idx="355">
                  <c:v>4.0379696983156865</c:v>
                </c:pt>
                <c:pt idx="356">
                  <c:v>8.1589955537963288</c:v>
                </c:pt>
                <c:pt idx="357">
                  <c:v>7.1836624155716384</c:v>
                </c:pt>
                <c:pt idx="358">
                  <c:v>0.83449363637154594</c:v>
                </c:pt>
                <c:pt idx="359">
                  <c:v>7.4670434971953918</c:v>
                </c:pt>
                <c:pt idx="360">
                  <c:v>5.0861260372865456</c:v>
                </c:pt>
                <c:pt idx="361">
                  <c:v>9.6139885652070234</c:v>
                </c:pt>
                <c:pt idx="362">
                  <c:v>4.0889684900187122</c:v>
                </c:pt>
                <c:pt idx="363">
                  <c:v>12.796589170475714</c:v>
                </c:pt>
                <c:pt idx="364">
                  <c:v>4.2993258749773444</c:v>
                </c:pt>
                <c:pt idx="365">
                  <c:v>-14.756211080881251</c:v>
                </c:pt>
                <c:pt idx="366">
                  <c:v>15.078411573344052</c:v>
                </c:pt>
                <c:pt idx="367">
                  <c:v>10.721291673851123</c:v>
                </c:pt>
                <c:pt idx="368">
                  <c:v>6.4204356445370898</c:v>
                </c:pt>
                <c:pt idx="369">
                  <c:v>5.2446189699389727</c:v>
                </c:pt>
                <c:pt idx="370">
                  <c:v>-3.4876912194970693</c:v>
                </c:pt>
                <c:pt idx="371">
                  <c:v>13.795246938361018</c:v>
                </c:pt>
                <c:pt idx="372">
                  <c:v>-1.6689061727492762</c:v>
                </c:pt>
                <c:pt idx="373">
                  <c:v>-4.8999838404887459</c:v>
                </c:pt>
                <c:pt idx="374">
                  <c:v>7.8771356254200695</c:v>
                </c:pt>
                <c:pt idx="375">
                  <c:v>0</c:v>
                </c:pt>
                <c:pt idx="376">
                  <c:v>-22.698245356668693</c:v>
                </c:pt>
                <c:pt idx="377">
                  <c:v>0</c:v>
                </c:pt>
                <c:pt idx="378">
                  <c:v>70.899167615943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-10.444845071454081</c:v>
                </c:pt>
                <c:pt idx="384">
                  <c:v>0</c:v>
                </c:pt>
                <c:pt idx="385">
                  <c:v>-13.821628623702605</c:v>
                </c:pt>
                <c:pt idx="386">
                  <c:v>-8.6399825303942208</c:v>
                </c:pt>
                <c:pt idx="387">
                  <c:v>0</c:v>
                </c:pt>
                <c:pt idx="388">
                  <c:v>-7.6726803106324555</c:v>
                </c:pt>
                <c:pt idx="389">
                  <c:v>-20.443383886819817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24.146960210121669</c:v>
                </c:pt>
                <c:pt idx="394">
                  <c:v>0</c:v>
                </c:pt>
                <c:pt idx="395">
                  <c:v>-30.340457046219981</c:v>
                </c:pt>
                <c:pt idx="396">
                  <c:v>0</c:v>
                </c:pt>
                <c:pt idx="397">
                  <c:v>-48.878395926944364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-12.576293211639113</c:v>
                </c:pt>
                <c:pt idx="405">
                  <c:v>0</c:v>
                </c:pt>
                <c:pt idx="406">
                  <c:v>8.8384731530811926</c:v>
                </c:pt>
                <c:pt idx="407">
                  <c:v>29.240298423195554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32.927360968173673</c:v>
                </c:pt>
                <c:pt idx="412">
                  <c:v>-8.8471567241531535</c:v>
                </c:pt>
                <c:pt idx="413">
                  <c:v>61.5060525279346</c:v>
                </c:pt>
                <c:pt idx="414">
                  <c:v>0</c:v>
                </c:pt>
                <c:pt idx="415">
                  <c:v>-29.491643532906668</c:v>
                </c:pt>
                <c:pt idx="416">
                  <c:v>8.5873282628756566</c:v>
                </c:pt>
                <c:pt idx="417">
                  <c:v>0</c:v>
                </c:pt>
                <c:pt idx="418">
                  <c:v>10.666476853923934</c:v>
                </c:pt>
                <c:pt idx="419">
                  <c:v>19.225648567620226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13.798496469180574</c:v>
                </c:pt>
                <c:pt idx="425">
                  <c:v>-6.4911268297445384</c:v>
                </c:pt>
                <c:pt idx="426">
                  <c:v>13.094315056464442</c:v>
                </c:pt>
                <c:pt idx="427">
                  <c:v>12.081164186340438</c:v>
                </c:pt>
                <c:pt idx="428">
                  <c:v>19.120904076103464</c:v>
                </c:pt>
                <c:pt idx="429">
                  <c:v>-1.9626848552943017</c:v>
                </c:pt>
                <c:pt idx="430">
                  <c:v>18.387495943901534</c:v>
                </c:pt>
                <c:pt idx="431">
                  <c:v>0</c:v>
                </c:pt>
                <c:pt idx="432">
                  <c:v>8.6890068997225125</c:v>
                </c:pt>
                <c:pt idx="433">
                  <c:v>-20.058756133365005</c:v>
                </c:pt>
                <c:pt idx="434">
                  <c:v>-15.748598911335714</c:v>
                </c:pt>
                <c:pt idx="435">
                  <c:v>34.455514519124961</c:v>
                </c:pt>
                <c:pt idx="436">
                  <c:v>0</c:v>
                </c:pt>
                <c:pt idx="437">
                  <c:v>16.361150486185331</c:v>
                </c:pt>
                <c:pt idx="438">
                  <c:v>23.87319741131779</c:v>
                </c:pt>
                <c:pt idx="439">
                  <c:v>38.439092101865405</c:v>
                </c:pt>
                <c:pt idx="440">
                  <c:v>0</c:v>
                </c:pt>
                <c:pt idx="441">
                  <c:v>13.737225256538535</c:v>
                </c:pt>
                <c:pt idx="442">
                  <c:v>7.5044071740675227</c:v>
                </c:pt>
                <c:pt idx="443">
                  <c:v>7.4555817138395879</c:v>
                </c:pt>
                <c:pt idx="444">
                  <c:v>-22.712310643802084</c:v>
                </c:pt>
                <c:pt idx="445">
                  <c:v>0</c:v>
                </c:pt>
                <c:pt idx="446">
                  <c:v>0</c:v>
                </c:pt>
                <c:pt idx="447">
                  <c:v>-1.6181287217980065</c:v>
                </c:pt>
                <c:pt idx="448">
                  <c:v>17.615152689870598</c:v>
                </c:pt>
                <c:pt idx="449">
                  <c:v>-11.222814355622955</c:v>
                </c:pt>
                <c:pt idx="450">
                  <c:v>0</c:v>
                </c:pt>
                <c:pt idx="451">
                  <c:v>25.001211535863014</c:v>
                </c:pt>
                <c:pt idx="452">
                  <c:v>-7.1798542938080487</c:v>
                </c:pt>
                <c:pt idx="453">
                  <c:v>-7.1279940274309013</c:v>
                </c:pt>
                <c:pt idx="454">
                  <c:v>-13.158121998270481</c:v>
                </c:pt>
                <c:pt idx="455">
                  <c:v>8.781613555393962</c:v>
                </c:pt>
                <c:pt idx="456">
                  <c:v>-7.3474408327144705</c:v>
                </c:pt>
                <c:pt idx="457">
                  <c:v>24.578211298725986</c:v>
                </c:pt>
                <c:pt idx="458">
                  <c:v>28.977929994887816</c:v>
                </c:pt>
                <c:pt idx="459">
                  <c:v>1.621390187234776</c:v>
                </c:pt>
                <c:pt idx="460">
                  <c:v>0.57867420140264647</c:v>
                </c:pt>
                <c:pt idx="461">
                  <c:v>0</c:v>
                </c:pt>
                <c:pt idx="462">
                  <c:v>0.48623354349467657</c:v>
                </c:pt>
                <c:pt idx="463">
                  <c:v>0.41968089573487943</c:v>
                </c:pt>
                <c:pt idx="464">
                  <c:v>39.77020140728871</c:v>
                </c:pt>
                <c:pt idx="465">
                  <c:v>0</c:v>
                </c:pt>
                <c:pt idx="466">
                  <c:v>-3.4994065126578136</c:v>
                </c:pt>
                <c:pt idx="467">
                  <c:v>-26.204927133049459</c:v>
                </c:pt>
                <c:pt idx="468">
                  <c:v>0</c:v>
                </c:pt>
                <c:pt idx="469">
                  <c:v>56.03453341992693</c:v>
                </c:pt>
                <c:pt idx="470">
                  <c:v>33.076005868737504</c:v>
                </c:pt>
                <c:pt idx="471">
                  <c:v>4.2984894976093733</c:v>
                </c:pt>
                <c:pt idx="472">
                  <c:v>5.4245958478757466</c:v>
                </c:pt>
                <c:pt idx="473">
                  <c:v>0</c:v>
                </c:pt>
                <c:pt idx="474">
                  <c:v>20.115907941641041</c:v>
                </c:pt>
                <c:pt idx="475">
                  <c:v>0</c:v>
                </c:pt>
                <c:pt idx="476">
                  <c:v>53.261647716574323</c:v>
                </c:pt>
                <c:pt idx="477">
                  <c:v>-80.610932923927763</c:v>
                </c:pt>
                <c:pt idx="478">
                  <c:v>63.561994400647244</c:v>
                </c:pt>
                <c:pt idx="479">
                  <c:v>0</c:v>
                </c:pt>
                <c:pt idx="480">
                  <c:v>-44.280513734233338</c:v>
                </c:pt>
                <c:pt idx="481">
                  <c:v>-29.06945924894773</c:v>
                </c:pt>
                <c:pt idx="482">
                  <c:v>0</c:v>
                </c:pt>
                <c:pt idx="483">
                  <c:v>0</c:v>
                </c:pt>
                <c:pt idx="484">
                  <c:v>11.583266466936543</c:v>
                </c:pt>
                <c:pt idx="485">
                  <c:v>0</c:v>
                </c:pt>
                <c:pt idx="486">
                  <c:v>0</c:v>
                </c:pt>
                <c:pt idx="487">
                  <c:v>23.705032410775523</c:v>
                </c:pt>
                <c:pt idx="488">
                  <c:v>0</c:v>
                </c:pt>
                <c:pt idx="489">
                  <c:v>0</c:v>
                </c:pt>
                <c:pt idx="490">
                  <c:v>-75.175139028554099</c:v>
                </c:pt>
                <c:pt idx="491">
                  <c:v>19.415527521726169</c:v>
                </c:pt>
                <c:pt idx="492">
                  <c:v>0</c:v>
                </c:pt>
                <c:pt idx="493">
                  <c:v>0</c:v>
                </c:pt>
                <c:pt idx="494">
                  <c:v>77.137994922334585</c:v>
                </c:pt>
                <c:pt idx="495">
                  <c:v>-60.667078015904131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71.1154409433871</c:v>
                </c:pt>
                <c:pt idx="500">
                  <c:v>0</c:v>
                </c:pt>
                <c:pt idx="501">
                  <c:v>-53.072647165937816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24.410269986660165</c:v>
                </c:pt>
                <c:pt idx="506">
                  <c:v>15.629021642252546</c:v>
                </c:pt>
                <c:pt idx="507">
                  <c:v>-27.394648851163442</c:v>
                </c:pt>
                <c:pt idx="508">
                  <c:v>10.748967652956285</c:v>
                </c:pt>
                <c:pt idx="509">
                  <c:v>28.100227210740051</c:v>
                </c:pt>
                <c:pt idx="510">
                  <c:v>8.314823166784242</c:v>
                </c:pt>
                <c:pt idx="511">
                  <c:v>6.0627865264837855</c:v>
                </c:pt>
                <c:pt idx="512">
                  <c:v>15.992516225663692</c:v>
                </c:pt>
                <c:pt idx="513">
                  <c:v>0</c:v>
                </c:pt>
                <c:pt idx="514">
                  <c:v>-23.025554788879006</c:v>
                </c:pt>
                <c:pt idx="515">
                  <c:v>-1.0029528766820166</c:v>
                </c:pt>
                <c:pt idx="516">
                  <c:v>39.038639310748067</c:v>
                </c:pt>
                <c:pt idx="517">
                  <c:v>-5.8792974169429844</c:v>
                </c:pt>
                <c:pt idx="518">
                  <c:v>0</c:v>
                </c:pt>
                <c:pt idx="519">
                  <c:v>-28.342075865997693</c:v>
                </c:pt>
                <c:pt idx="520">
                  <c:v>27.861490578276136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19.653756525769218</c:v>
                </c:pt>
                <c:pt idx="526">
                  <c:v>9.7484432538382197</c:v>
                </c:pt>
                <c:pt idx="527">
                  <c:v>0.52049615989823583</c:v>
                </c:pt>
                <c:pt idx="528">
                  <c:v>2.0476511705688281</c:v>
                </c:pt>
                <c:pt idx="529">
                  <c:v>19.298127801634816</c:v>
                </c:pt>
                <c:pt idx="530">
                  <c:v>11.056529534019857</c:v>
                </c:pt>
                <c:pt idx="531">
                  <c:v>0</c:v>
                </c:pt>
                <c:pt idx="532">
                  <c:v>19.224660869365529</c:v>
                </c:pt>
                <c:pt idx="533">
                  <c:v>9.4068542667098267</c:v>
                </c:pt>
                <c:pt idx="534">
                  <c:v>-7.5115656834468822</c:v>
                </c:pt>
                <c:pt idx="535">
                  <c:v>11.504158621924228</c:v>
                </c:pt>
                <c:pt idx="536">
                  <c:v>3.3701120694545588</c:v>
                </c:pt>
                <c:pt idx="537">
                  <c:v>16.488439484270799</c:v>
                </c:pt>
                <c:pt idx="538">
                  <c:v>0</c:v>
                </c:pt>
                <c:pt idx="539">
                  <c:v>3.004814495524414</c:v>
                </c:pt>
                <c:pt idx="540">
                  <c:v>21.950578571141204</c:v>
                </c:pt>
                <c:pt idx="541">
                  <c:v>12.255592977973851</c:v>
                </c:pt>
                <c:pt idx="542">
                  <c:v>0</c:v>
                </c:pt>
                <c:pt idx="543">
                  <c:v>-1.5137965367236659</c:v>
                </c:pt>
                <c:pt idx="544">
                  <c:v>48.390898388848484</c:v>
                </c:pt>
                <c:pt idx="545">
                  <c:v>4.9027646311239144</c:v>
                </c:pt>
                <c:pt idx="546">
                  <c:v>-14.814683912966577</c:v>
                </c:pt>
                <c:pt idx="547">
                  <c:v>0</c:v>
                </c:pt>
                <c:pt idx="548">
                  <c:v>11.431499687205914</c:v>
                </c:pt>
                <c:pt idx="549">
                  <c:v>17.842514856710718</c:v>
                </c:pt>
                <c:pt idx="550">
                  <c:v>0</c:v>
                </c:pt>
                <c:pt idx="551">
                  <c:v>14.646757778937793</c:v>
                </c:pt>
                <c:pt idx="552">
                  <c:v>11.69123686728955</c:v>
                </c:pt>
                <c:pt idx="553">
                  <c:v>0</c:v>
                </c:pt>
                <c:pt idx="554">
                  <c:v>-25.707426856091796</c:v>
                </c:pt>
                <c:pt idx="555">
                  <c:v>9.3287595543293662</c:v>
                </c:pt>
                <c:pt idx="556">
                  <c:v>9.4301500777800218</c:v>
                </c:pt>
                <c:pt idx="557">
                  <c:v>8.263537952752225</c:v>
                </c:pt>
                <c:pt idx="558">
                  <c:v>0</c:v>
                </c:pt>
                <c:pt idx="559">
                  <c:v>2.189747848351915</c:v>
                </c:pt>
                <c:pt idx="560">
                  <c:v>12.310007200279575</c:v>
                </c:pt>
                <c:pt idx="561">
                  <c:v>15.085625108216767</c:v>
                </c:pt>
                <c:pt idx="562">
                  <c:v>-29.352841309603715</c:v>
                </c:pt>
                <c:pt idx="563">
                  <c:v>25.7783991819941</c:v>
                </c:pt>
                <c:pt idx="564">
                  <c:v>11.899669927599708</c:v>
                </c:pt>
                <c:pt idx="565">
                  <c:v>-4.9859508350203399</c:v>
                </c:pt>
                <c:pt idx="566">
                  <c:v>-0.8377171055906949</c:v>
                </c:pt>
                <c:pt idx="567">
                  <c:v>7.0151471244411869</c:v>
                </c:pt>
                <c:pt idx="568">
                  <c:v>19.4915833915225</c:v>
                </c:pt>
                <c:pt idx="569">
                  <c:v>-20.449638399906661</c:v>
                </c:pt>
                <c:pt idx="570">
                  <c:v>22.110783793570583</c:v>
                </c:pt>
                <c:pt idx="571">
                  <c:v>21.337991542331274</c:v>
                </c:pt>
                <c:pt idx="572">
                  <c:v>0</c:v>
                </c:pt>
                <c:pt idx="573">
                  <c:v>6.9731885262738684</c:v>
                </c:pt>
                <c:pt idx="574">
                  <c:v>13.191867561674751</c:v>
                </c:pt>
                <c:pt idx="575">
                  <c:v>-6.4404233733496223</c:v>
                </c:pt>
                <c:pt idx="576">
                  <c:v>11.223132827261585</c:v>
                </c:pt>
                <c:pt idx="577">
                  <c:v>-3.7834944190640107</c:v>
                </c:pt>
                <c:pt idx="578">
                  <c:v>0</c:v>
                </c:pt>
                <c:pt idx="579">
                  <c:v>-0.65170861121456514</c:v>
                </c:pt>
                <c:pt idx="580">
                  <c:v>3.8005585129486028</c:v>
                </c:pt>
                <c:pt idx="581">
                  <c:v>15.26914259420314</c:v>
                </c:pt>
                <c:pt idx="582">
                  <c:v>0.18146925798999242</c:v>
                </c:pt>
                <c:pt idx="583">
                  <c:v>0</c:v>
                </c:pt>
                <c:pt idx="584">
                  <c:v>2.7634305872601712</c:v>
                </c:pt>
                <c:pt idx="585">
                  <c:v>17.672781303311702</c:v>
                </c:pt>
                <c:pt idx="586">
                  <c:v>-3.2704272649628634</c:v>
                </c:pt>
                <c:pt idx="587">
                  <c:v>0.47438990493669764</c:v>
                </c:pt>
                <c:pt idx="588">
                  <c:v>0</c:v>
                </c:pt>
                <c:pt idx="589">
                  <c:v>14.406203002372134</c:v>
                </c:pt>
                <c:pt idx="590">
                  <c:v>20.585076696703112</c:v>
                </c:pt>
                <c:pt idx="591">
                  <c:v>6.4769285298924864</c:v>
                </c:pt>
                <c:pt idx="592">
                  <c:v>-6.120691014924077</c:v>
                </c:pt>
                <c:pt idx="593">
                  <c:v>39.869867719797512</c:v>
                </c:pt>
                <c:pt idx="594">
                  <c:v>-29.560083873813152</c:v>
                </c:pt>
                <c:pt idx="595">
                  <c:v>-16.071638378677918</c:v>
                </c:pt>
                <c:pt idx="596">
                  <c:v>-5.4918033730169311</c:v>
                </c:pt>
                <c:pt idx="597">
                  <c:v>-5.6870486384451358</c:v>
                </c:pt>
                <c:pt idx="598">
                  <c:v>6.3785675110077262</c:v>
                </c:pt>
                <c:pt idx="599">
                  <c:v>50.238679808352273</c:v>
                </c:pt>
                <c:pt idx="600">
                  <c:v>12.472735210866988</c:v>
                </c:pt>
                <c:pt idx="601">
                  <c:v>0</c:v>
                </c:pt>
                <c:pt idx="602">
                  <c:v>-22.88214393157671</c:v>
                </c:pt>
                <c:pt idx="603">
                  <c:v>24.440679897341539</c:v>
                </c:pt>
                <c:pt idx="604">
                  <c:v>30.641040217140024</c:v>
                </c:pt>
                <c:pt idx="605">
                  <c:v>0</c:v>
                </c:pt>
                <c:pt idx="606">
                  <c:v>61.579622944721457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-8.2828840952027925</c:v>
                </c:pt>
                <c:pt idx="614">
                  <c:v>11.26907212985666</c:v>
                </c:pt>
                <c:pt idx="615">
                  <c:v>2.5631231567041803</c:v>
                </c:pt>
                <c:pt idx="616">
                  <c:v>16.331917762307576</c:v>
                </c:pt>
                <c:pt idx="617">
                  <c:v>-20.951350286729532</c:v>
                </c:pt>
                <c:pt idx="618">
                  <c:v>-1.7243360525387672</c:v>
                </c:pt>
                <c:pt idx="619">
                  <c:v>0</c:v>
                </c:pt>
                <c:pt idx="620">
                  <c:v>0</c:v>
                </c:pt>
                <c:pt idx="621">
                  <c:v>10.834853664593318</c:v>
                </c:pt>
                <c:pt idx="622">
                  <c:v>0</c:v>
                </c:pt>
                <c:pt idx="623">
                  <c:v>38.710957444744892</c:v>
                </c:pt>
                <c:pt idx="624">
                  <c:v>0</c:v>
                </c:pt>
                <c:pt idx="625">
                  <c:v>9.3683632301624105</c:v>
                </c:pt>
                <c:pt idx="626">
                  <c:v>-3.3201940939719283</c:v>
                </c:pt>
                <c:pt idx="627">
                  <c:v>2.0552462181620541</c:v>
                </c:pt>
                <c:pt idx="628">
                  <c:v>13.371196837019438</c:v>
                </c:pt>
                <c:pt idx="629">
                  <c:v>-0.50473746209701753</c:v>
                </c:pt>
                <c:pt idx="630">
                  <c:v>5.9040178061989046</c:v>
                </c:pt>
                <c:pt idx="631">
                  <c:v>-2.5828253161567352</c:v>
                </c:pt>
                <c:pt idx="632">
                  <c:v>0</c:v>
                </c:pt>
                <c:pt idx="633">
                  <c:v>1.8732734333661853</c:v>
                </c:pt>
                <c:pt idx="634">
                  <c:v>-8.8663122670418577</c:v>
                </c:pt>
                <c:pt idx="635">
                  <c:v>-26.246039347830884</c:v>
                </c:pt>
                <c:pt idx="636">
                  <c:v>0</c:v>
                </c:pt>
                <c:pt idx="637">
                  <c:v>0</c:v>
                </c:pt>
                <c:pt idx="638">
                  <c:v>-16.11756234425566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-7.2784588241086015</c:v>
                </c:pt>
                <c:pt idx="645">
                  <c:v>2.256770550923838</c:v>
                </c:pt>
                <c:pt idx="646">
                  <c:v>0</c:v>
                </c:pt>
                <c:pt idx="647">
                  <c:v>0</c:v>
                </c:pt>
                <c:pt idx="648">
                  <c:v>23.354602064472083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58.356395838398505</c:v>
                </c:pt>
                <c:pt idx="653">
                  <c:v>0</c:v>
                </c:pt>
                <c:pt idx="654">
                  <c:v>-31.832846268038349</c:v>
                </c:pt>
                <c:pt idx="655">
                  <c:v>10.723132240960997</c:v>
                </c:pt>
                <c:pt idx="656">
                  <c:v>0</c:v>
                </c:pt>
                <c:pt idx="657">
                  <c:v>-5.8355923238687826</c:v>
                </c:pt>
                <c:pt idx="658">
                  <c:v>-5.4494976284125469</c:v>
                </c:pt>
                <c:pt idx="659">
                  <c:v>8.3671487102519873</c:v>
                </c:pt>
                <c:pt idx="660">
                  <c:v>-5.9923354308329664</c:v>
                </c:pt>
                <c:pt idx="661">
                  <c:v>1.9249311699412157</c:v>
                </c:pt>
                <c:pt idx="662">
                  <c:v>0</c:v>
                </c:pt>
                <c:pt idx="663">
                  <c:v>-2.3761381786807991</c:v>
                </c:pt>
                <c:pt idx="664">
                  <c:v>0</c:v>
                </c:pt>
                <c:pt idx="665">
                  <c:v>0</c:v>
                </c:pt>
                <c:pt idx="666">
                  <c:v>0.96036041932800931</c:v>
                </c:pt>
                <c:pt idx="667">
                  <c:v>0</c:v>
                </c:pt>
                <c:pt idx="668">
                  <c:v>-0.55815193540932917</c:v>
                </c:pt>
                <c:pt idx="669">
                  <c:v>1.0225563680688761</c:v>
                </c:pt>
                <c:pt idx="670">
                  <c:v>-0.47189022956570464</c:v>
                </c:pt>
                <c:pt idx="671">
                  <c:v>0.68192349740979374</c:v>
                </c:pt>
                <c:pt idx="672">
                  <c:v>0</c:v>
                </c:pt>
                <c:pt idx="673">
                  <c:v>0</c:v>
                </c:pt>
                <c:pt idx="674">
                  <c:v>11.423669847426744</c:v>
                </c:pt>
                <c:pt idx="675">
                  <c:v>0</c:v>
                </c:pt>
                <c:pt idx="676">
                  <c:v>0</c:v>
                </c:pt>
                <c:pt idx="677">
                  <c:v>3.1917679987716494</c:v>
                </c:pt>
                <c:pt idx="678">
                  <c:v>12.493828931918149</c:v>
                </c:pt>
                <c:pt idx="679">
                  <c:v>-11.789733355839047</c:v>
                </c:pt>
                <c:pt idx="680">
                  <c:v>-1.8825311538355023</c:v>
                </c:pt>
                <c:pt idx="681">
                  <c:v>2.282464469976194</c:v>
                </c:pt>
                <c:pt idx="682">
                  <c:v>-6.464751890484048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24.423883869620074</c:v>
                </c:pt>
                <c:pt idx="687">
                  <c:v>-14.977507599210501</c:v>
                </c:pt>
                <c:pt idx="688">
                  <c:v>0</c:v>
                </c:pt>
                <c:pt idx="689">
                  <c:v>49.416917944803053</c:v>
                </c:pt>
                <c:pt idx="690">
                  <c:v>-20.767219622261866</c:v>
                </c:pt>
                <c:pt idx="691">
                  <c:v>16.655978438529687</c:v>
                </c:pt>
                <c:pt idx="692">
                  <c:v>5.0303744814335545</c:v>
                </c:pt>
                <c:pt idx="693">
                  <c:v>35.674024036701226</c:v>
                </c:pt>
                <c:pt idx="694">
                  <c:v>-21.788150549485323</c:v>
                </c:pt>
                <c:pt idx="695">
                  <c:v>0</c:v>
                </c:pt>
                <c:pt idx="696">
                  <c:v>-19.203144666989871</c:v>
                </c:pt>
                <c:pt idx="697">
                  <c:v>-22.036124814774414</c:v>
                </c:pt>
                <c:pt idx="698">
                  <c:v>-0.34759565867599701</c:v>
                </c:pt>
                <c:pt idx="699">
                  <c:v>13.514188653653587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-18.874663825285175</c:v>
                </c:pt>
                <c:pt idx="704">
                  <c:v>1.5237031130741197</c:v>
                </c:pt>
                <c:pt idx="705">
                  <c:v>0</c:v>
                </c:pt>
                <c:pt idx="706">
                  <c:v>0</c:v>
                </c:pt>
                <c:pt idx="707">
                  <c:v>-1.978205110201736</c:v>
                </c:pt>
                <c:pt idx="708">
                  <c:v>0</c:v>
                </c:pt>
                <c:pt idx="709">
                  <c:v>0.48868333895311195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-0.31970951473389292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2.0436996248844439</c:v>
                </c:pt>
                <c:pt idx="719">
                  <c:v>0</c:v>
                </c:pt>
                <c:pt idx="720">
                  <c:v>-0.14544114931599364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62.620182134970356</c:v>
                </c:pt>
                <c:pt idx="730">
                  <c:v>0</c:v>
                </c:pt>
                <c:pt idx="731">
                  <c:v>0</c:v>
                </c:pt>
                <c:pt idx="732">
                  <c:v>-8.4592293207241234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-2.0736051834036262</c:v>
                </c:pt>
                <c:pt idx="739">
                  <c:v>-3.8908118260060105</c:v>
                </c:pt>
                <c:pt idx="740">
                  <c:v>0</c:v>
                </c:pt>
                <c:pt idx="741">
                  <c:v>0.60863895835803972</c:v>
                </c:pt>
                <c:pt idx="742">
                  <c:v>-0.88491393408835672</c:v>
                </c:pt>
                <c:pt idx="743">
                  <c:v>3.8830009421501734</c:v>
                </c:pt>
                <c:pt idx="744">
                  <c:v>3.0488054285272814</c:v>
                </c:pt>
                <c:pt idx="745">
                  <c:v>7.8251977841305633</c:v>
                </c:pt>
                <c:pt idx="746">
                  <c:v>-12.42736031684335</c:v>
                </c:pt>
                <c:pt idx="747">
                  <c:v>0</c:v>
                </c:pt>
                <c:pt idx="748">
                  <c:v>23.258091065551142</c:v>
                </c:pt>
                <c:pt idx="749">
                  <c:v>-22.856846545304531</c:v>
                </c:pt>
                <c:pt idx="750">
                  <c:v>-7.8614914641549518</c:v>
                </c:pt>
                <c:pt idx="751">
                  <c:v>-4.9291443413935294</c:v>
                </c:pt>
                <c:pt idx="752">
                  <c:v>0</c:v>
                </c:pt>
                <c:pt idx="753">
                  <c:v>7.1695010991926598</c:v>
                </c:pt>
                <c:pt idx="754">
                  <c:v>10.490571184397785</c:v>
                </c:pt>
                <c:pt idx="755">
                  <c:v>0</c:v>
                </c:pt>
                <c:pt idx="756">
                  <c:v>23.188832499953982</c:v>
                </c:pt>
                <c:pt idx="757">
                  <c:v>12.06186244490207</c:v>
                </c:pt>
                <c:pt idx="758">
                  <c:v>-5.8354284817642412</c:v>
                </c:pt>
                <c:pt idx="759">
                  <c:v>0</c:v>
                </c:pt>
                <c:pt idx="760">
                  <c:v>-17.921482465653053</c:v>
                </c:pt>
                <c:pt idx="761">
                  <c:v>-4.1195084510845632</c:v>
                </c:pt>
                <c:pt idx="762">
                  <c:v>0</c:v>
                </c:pt>
                <c:pt idx="763">
                  <c:v>3.5934681520374099</c:v>
                </c:pt>
                <c:pt idx="764">
                  <c:v>8.2240543221274205</c:v>
                </c:pt>
                <c:pt idx="765">
                  <c:v>22.97704446125314</c:v>
                </c:pt>
                <c:pt idx="766">
                  <c:v>3.3141194720926332</c:v>
                </c:pt>
                <c:pt idx="767">
                  <c:v>2.8800514321382202</c:v>
                </c:pt>
                <c:pt idx="768">
                  <c:v>-30.382832061526646</c:v>
                </c:pt>
                <c:pt idx="769">
                  <c:v>9.0998958961901923</c:v>
                </c:pt>
                <c:pt idx="770">
                  <c:v>3.2137797849986711</c:v>
                </c:pt>
                <c:pt idx="771">
                  <c:v>-25.340444685541609</c:v>
                </c:pt>
                <c:pt idx="772">
                  <c:v>47.871571442565596</c:v>
                </c:pt>
                <c:pt idx="773">
                  <c:v>-63.74021986496853</c:v>
                </c:pt>
                <c:pt idx="774">
                  <c:v>0</c:v>
                </c:pt>
                <c:pt idx="775">
                  <c:v>0</c:v>
                </c:pt>
                <c:pt idx="776">
                  <c:v>-20.892935055090518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27.485399887194994</c:v>
                </c:pt>
                <c:pt idx="782">
                  <c:v>-18.519713741055327</c:v>
                </c:pt>
                <c:pt idx="783">
                  <c:v>-0.36815390196742254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26.120653374918327</c:v>
                </c:pt>
                <c:pt idx="800">
                  <c:v>-2.9049237240468506</c:v>
                </c:pt>
                <c:pt idx="801">
                  <c:v>-1.9645965108551537</c:v>
                </c:pt>
                <c:pt idx="802">
                  <c:v>0</c:v>
                </c:pt>
                <c:pt idx="803">
                  <c:v>-3.8810376615302311</c:v>
                </c:pt>
                <c:pt idx="804">
                  <c:v>4.4372408964075651</c:v>
                </c:pt>
                <c:pt idx="805">
                  <c:v>8.0595780847596146</c:v>
                </c:pt>
                <c:pt idx="806">
                  <c:v>5.2931568898770589</c:v>
                </c:pt>
                <c:pt idx="807">
                  <c:v>8.1244916519377188</c:v>
                </c:pt>
                <c:pt idx="808">
                  <c:v>12.250565640312471</c:v>
                </c:pt>
                <c:pt idx="809">
                  <c:v>-6.94013221354317</c:v>
                </c:pt>
                <c:pt idx="810">
                  <c:v>11.627867279453135</c:v>
                </c:pt>
                <c:pt idx="811">
                  <c:v>0</c:v>
                </c:pt>
                <c:pt idx="812">
                  <c:v>-6.534800202518448</c:v>
                </c:pt>
                <c:pt idx="813">
                  <c:v>0</c:v>
                </c:pt>
                <c:pt idx="814">
                  <c:v>78.203263664799607</c:v>
                </c:pt>
                <c:pt idx="815">
                  <c:v>6.5263942456687065</c:v>
                </c:pt>
                <c:pt idx="816">
                  <c:v>25.365619545352054</c:v>
                </c:pt>
                <c:pt idx="817">
                  <c:v>12.67532414542632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-11.100165342495517</c:v>
                </c:pt>
                <c:pt idx="822">
                  <c:v>4.3861778850741482</c:v>
                </c:pt>
                <c:pt idx="823">
                  <c:v>1.8789075081071926</c:v>
                </c:pt>
                <c:pt idx="824">
                  <c:v>-3.7789086745772638</c:v>
                </c:pt>
                <c:pt idx="825">
                  <c:v>-4.8499580791991415</c:v>
                </c:pt>
                <c:pt idx="826">
                  <c:v>-6.2127410123215316</c:v>
                </c:pt>
                <c:pt idx="827">
                  <c:v>-6.6339724251556165</c:v>
                </c:pt>
                <c:pt idx="828">
                  <c:v>5.017213046234307</c:v>
                </c:pt>
                <c:pt idx="829">
                  <c:v>14.300039202905344</c:v>
                </c:pt>
                <c:pt idx="830">
                  <c:v>10.070052639415485</c:v>
                </c:pt>
                <c:pt idx="831">
                  <c:v>-0.43371815191630525</c:v>
                </c:pt>
                <c:pt idx="832">
                  <c:v>7.191311043997108</c:v>
                </c:pt>
                <c:pt idx="833">
                  <c:v>14.42760106578204</c:v>
                </c:pt>
                <c:pt idx="834">
                  <c:v>0</c:v>
                </c:pt>
                <c:pt idx="835">
                  <c:v>-8.87537629957246E-2</c:v>
                </c:pt>
                <c:pt idx="836">
                  <c:v>8.0114893789258055</c:v>
                </c:pt>
                <c:pt idx="837">
                  <c:v>4.6845964789482979</c:v>
                </c:pt>
                <c:pt idx="838">
                  <c:v>-1.60884085017666</c:v>
                </c:pt>
                <c:pt idx="839">
                  <c:v>-6.4586640019927524</c:v>
                </c:pt>
                <c:pt idx="840">
                  <c:v>-23.909889250300132</c:v>
                </c:pt>
                <c:pt idx="841">
                  <c:v>-2.1248769627283846</c:v>
                </c:pt>
                <c:pt idx="842">
                  <c:v>-5.3094933828078901</c:v>
                </c:pt>
                <c:pt idx="843">
                  <c:v>0.42457755225662247</c:v>
                </c:pt>
                <c:pt idx="844">
                  <c:v>-10.850659932526428</c:v>
                </c:pt>
                <c:pt idx="845">
                  <c:v>-13.546679260619944</c:v>
                </c:pt>
                <c:pt idx="846">
                  <c:v>9.1624267621064561</c:v>
                </c:pt>
                <c:pt idx="847">
                  <c:v>5.6352169499187683</c:v>
                </c:pt>
                <c:pt idx="848">
                  <c:v>8.4489120853229736</c:v>
                </c:pt>
                <c:pt idx="849">
                  <c:v>7.1763554867247974</c:v>
                </c:pt>
                <c:pt idx="850">
                  <c:v>3.0660580796715418</c:v>
                </c:pt>
                <c:pt idx="851">
                  <c:v>7.4568253022186557</c:v>
                </c:pt>
                <c:pt idx="852">
                  <c:v>7.0928680216157582</c:v>
                </c:pt>
                <c:pt idx="853">
                  <c:v>14.40161479085419</c:v>
                </c:pt>
                <c:pt idx="854">
                  <c:v>27.392439017736649</c:v>
                </c:pt>
                <c:pt idx="855">
                  <c:v>17.017750171583284</c:v>
                </c:pt>
                <c:pt idx="856">
                  <c:v>0</c:v>
                </c:pt>
                <c:pt idx="857">
                  <c:v>16.081174860891299</c:v>
                </c:pt>
                <c:pt idx="858">
                  <c:v>0.66316893644840069</c:v>
                </c:pt>
                <c:pt idx="859">
                  <c:v>1.8235224661727278</c:v>
                </c:pt>
                <c:pt idx="860">
                  <c:v>17.054289986456983</c:v>
                </c:pt>
                <c:pt idx="861">
                  <c:v>0</c:v>
                </c:pt>
                <c:pt idx="862">
                  <c:v>44.62530162218502</c:v>
                </c:pt>
                <c:pt idx="863">
                  <c:v>0</c:v>
                </c:pt>
                <c:pt idx="864">
                  <c:v>4.083323506184545</c:v>
                </c:pt>
                <c:pt idx="865">
                  <c:v>9.1290937757072257</c:v>
                </c:pt>
                <c:pt idx="866">
                  <c:v>19.543747530733715</c:v>
                </c:pt>
                <c:pt idx="867">
                  <c:v>-5.9627812756668455</c:v>
                </c:pt>
                <c:pt idx="868">
                  <c:v>10.852862169711596</c:v>
                </c:pt>
                <c:pt idx="869">
                  <c:v>-16.328173759200613</c:v>
                </c:pt>
                <c:pt idx="870">
                  <c:v>15.847885241090191</c:v>
                </c:pt>
                <c:pt idx="871">
                  <c:v>0</c:v>
                </c:pt>
                <c:pt idx="872">
                  <c:v>0</c:v>
                </c:pt>
                <c:pt idx="873">
                  <c:v>8.1308800086537829</c:v>
                </c:pt>
                <c:pt idx="874">
                  <c:v>-14.004472416486795</c:v>
                </c:pt>
                <c:pt idx="875">
                  <c:v>30.230750736246005</c:v>
                </c:pt>
                <c:pt idx="876">
                  <c:v>0</c:v>
                </c:pt>
                <c:pt idx="877">
                  <c:v>17.879642219478129</c:v>
                </c:pt>
                <c:pt idx="878">
                  <c:v>8.5497991952975045</c:v>
                </c:pt>
                <c:pt idx="879">
                  <c:v>17.704244475465448</c:v>
                </c:pt>
                <c:pt idx="880">
                  <c:v>11.914929245052788</c:v>
                </c:pt>
                <c:pt idx="881">
                  <c:v>-0.72938520839055787</c:v>
                </c:pt>
                <c:pt idx="882">
                  <c:v>9.1006964975894906</c:v>
                </c:pt>
                <c:pt idx="883">
                  <c:v>1.8874018003423225</c:v>
                </c:pt>
                <c:pt idx="884">
                  <c:v>-6.0128237869031951</c:v>
                </c:pt>
                <c:pt idx="885">
                  <c:v>-5.8955218912401075E-2</c:v>
                </c:pt>
                <c:pt idx="886">
                  <c:v>4.2950963602371104</c:v>
                </c:pt>
                <c:pt idx="887">
                  <c:v>4.7252971897264837</c:v>
                </c:pt>
                <c:pt idx="888">
                  <c:v>0</c:v>
                </c:pt>
                <c:pt idx="889">
                  <c:v>16.810381518888796</c:v>
                </c:pt>
                <c:pt idx="890">
                  <c:v>0</c:v>
                </c:pt>
                <c:pt idx="891">
                  <c:v>9.5344562557864592</c:v>
                </c:pt>
                <c:pt idx="892">
                  <c:v>35.866119236985568</c:v>
                </c:pt>
                <c:pt idx="893">
                  <c:v>0</c:v>
                </c:pt>
                <c:pt idx="894">
                  <c:v>68.80974255901306</c:v>
                </c:pt>
                <c:pt idx="895">
                  <c:v>0</c:v>
                </c:pt>
                <c:pt idx="896">
                  <c:v>21.13461235780483</c:v>
                </c:pt>
                <c:pt idx="897">
                  <c:v>-9.3828089969173973</c:v>
                </c:pt>
                <c:pt idx="898">
                  <c:v>-8.4523469020539004</c:v>
                </c:pt>
                <c:pt idx="899">
                  <c:v>10.068435785047097</c:v>
                </c:pt>
                <c:pt idx="900">
                  <c:v>0</c:v>
                </c:pt>
                <c:pt idx="901">
                  <c:v>10.253481676325519</c:v>
                </c:pt>
                <c:pt idx="902">
                  <c:v>-4.6156193852366023</c:v>
                </c:pt>
                <c:pt idx="903">
                  <c:v>16.168410687955099</c:v>
                </c:pt>
                <c:pt idx="904">
                  <c:v>7.0166713744436597</c:v>
                </c:pt>
                <c:pt idx="905">
                  <c:v>0</c:v>
                </c:pt>
                <c:pt idx="906">
                  <c:v>32.599001374651877</c:v>
                </c:pt>
                <c:pt idx="907">
                  <c:v>0</c:v>
                </c:pt>
                <c:pt idx="908">
                  <c:v>0</c:v>
                </c:pt>
                <c:pt idx="909">
                  <c:v>8.671566930974743</c:v>
                </c:pt>
                <c:pt idx="910">
                  <c:v>10.942248780295875</c:v>
                </c:pt>
                <c:pt idx="911">
                  <c:v>0</c:v>
                </c:pt>
                <c:pt idx="912">
                  <c:v>23.793149402557084</c:v>
                </c:pt>
                <c:pt idx="913">
                  <c:v>27.953153587043335</c:v>
                </c:pt>
                <c:pt idx="914">
                  <c:v>-31.85201540884627</c:v>
                </c:pt>
                <c:pt idx="915">
                  <c:v>27.875490750360829</c:v>
                </c:pt>
                <c:pt idx="916">
                  <c:v>-62.725600706533307</c:v>
                </c:pt>
                <c:pt idx="917">
                  <c:v>-22.281541376726484</c:v>
                </c:pt>
                <c:pt idx="918">
                  <c:v>24.889701553439526</c:v>
                </c:pt>
                <c:pt idx="919">
                  <c:v>15.714772324607925</c:v>
                </c:pt>
                <c:pt idx="920">
                  <c:v>-32.300012612447851</c:v>
                </c:pt>
                <c:pt idx="921">
                  <c:v>0</c:v>
                </c:pt>
                <c:pt idx="922">
                  <c:v>37.940370289519961</c:v>
                </c:pt>
                <c:pt idx="923">
                  <c:v>0</c:v>
                </c:pt>
                <c:pt idx="924">
                  <c:v>26.146696139509153</c:v>
                </c:pt>
                <c:pt idx="925">
                  <c:v>26.04489053643314</c:v>
                </c:pt>
                <c:pt idx="926">
                  <c:v>24.128477547261749</c:v>
                </c:pt>
                <c:pt idx="927">
                  <c:v>22.562368558845719</c:v>
                </c:pt>
                <c:pt idx="928">
                  <c:v>19.648615835917511</c:v>
                </c:pt>
                <c:pt idx="929">
                  <c:v>0</c:v>
                </c:pt>
                <c:pt idx="930">
                  <c:v>-62.353608539311743</c:v>
                </c:pt>
                <c:pt idx="931">
                  <c:v>26.085519786808845</c:v>
                </c:pt>
                <c:pt idx="932">
                  <c:v>0</c:v>
                </c:pt>
                <c:pt idx="933">
                  <c:v>-50.160659519068126</c:v>
                </c:pt>
                <c:pt idx="934">
                  <c:v>61.589080421036137</c:v>
                </c:pt>
                <c:pt idx="935">
                  <c:v>-29.330743924016247</c:v>
                </c:pt>
                <c:pt idx="936">
                  <c:v>54.451673344401541</c:v>
                </c:pt>
                <c:pt idx="937">
                  <c:v>0</c:v>
                </c:pt>
                <c:pt idx="938">
                  <c:v>-22.059452843805531</c:v>
                </c:pt>
                <c:pt idx="939">
                  <c:v>67.967528940766499</c:v>
                </c:pt>
                <c:pt idx="940">
                  <c:v>44.774922481608286</c:v>
                </c:pt>
                <c:pt idx="941">
                  <c:v>0</c:v>
                </c:pt>
                <c:pt idx="942">
                  <c:v>0</c:v>
                </c:pt>
                <c:pt idx="943">
                  <c:v>32.800950373970579</c:v>
                </c:pt>
                <c:pt idx="944">
                  <c:v>18.311623264031414</c:v>
                </c:pt>
                <c:pt idx="945">
                  <c:v>21.900781438596532</c:v>
                </c:pt>
                <c:pt idx="946">
                  <c:v>-29.482194848284337</c:v>
                </c:pt>
                <c:pt idx="947">
                  <c:v>51.671968227899384</c:v>
                </c:pt>
                <c:pt idx="948">
                  <c:v>0</c:v>
                </c:pt>
                <c:pt idx="949">
                  <c:v>10.467774575219591</c:v>
                </c:pt>
                <c:pt idx="950">
                  <c:v>0</c:v>
                </c:pt>
                <c:pt idx="951">
                  <c:v>21.925691002834782</c:v>
                </c:pt>
                <c:pt idx="952">
                  <c:v>25.885492113917788</c:v>
                </c:pt>
                <c:pt idx="953">
                  <c:v>16.316011950483823</c:v>
                </c:pt>
                <c:pt idx="954">
                  <c:v>0</c:v>
                </c:pt>
                <c:pt idx="955">
                  <c:v>18.915030250964314</c:v>
                </c:pt>
                <c:pt idx="956">
                  <c:v>-65.280193123326399</c:v>
                </c:pt>
                <c:pt idx="957">
                  <c:v>0</c:v>
                </c:pt>
                <c:pt idx="958">
                  <c:v>22.825368846638828</c:v>
                </c:pt>
                <c:pt idx="959">
                  <c:v>-10.512404798691975</c:v>
                </c:pt>
                <c:pt idx="960">
                  <c:v>11.322946710857591</c:v>
                </c:pt>
                <c:pt idx="961">
                  <c:v>-20.362339326566929</c:v>
                </c:pt>
                <c:pt idx="962">
                  <c:v>18.623538952185296</c:v>
                </c:pt>
                <c:pt idx="963">
                  <c:v>0</c:v>
                </c:pt>
                <c:pt idx="964">
                  <c:v>30.8464851597356</c:v>
                </c:pt>
                <c:pt idx="965">
                  <c:v>-11.031720235893008</c:v>
                </c:pt>
                <c:pt idx="966">
                  <c:v>0</c:v>
                </c:pt>
                <c:pt idx="967">
                  <c:v>0</c:v>
                </c:pt>
                <c:pt idx="968">
                  <c:v>10.650100649995665</c:v>
                </c:pt>
                <c:pt idx="969">
                  <c:v>0</c:v>
                </c:pt>
                <c:pt idx="970">
                  <c:v>69.198137044324696</c:v>
                </c:pt>
                <c:pt idx="971">
                  <c:v>0</c:v>
                </c:pt>
                <c:pt idx="972">
                  <c:v>25.79789693151216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31.355193301961581</c:v>
                </c:pt>
                <c:pt idx="977">
                  <c:v>0</c:v>
                </c:pt>
                <c:pt idx="978">
                  <c:v>0</c:v>
                </c:pt>
                <c:pt idx="979">
                  <c:v>44.863558018614739</c:v>
                </c:pt>
                <c:pt idx="980">
                  <c:v>0</c:v>
                </c:pt>
                <c:pt idx="981">
                  <c:v>11.957048757360432</c:v>
                </c:pt>
                <c:pt idx="982">
                  <c:v>26.963906524842415</c:v>
                </c:pt>
                <c:pt idx="983">
                  <c:v>0</c:v>
                </c:pt>
                <c:pt idx="984">
                  <c:v>0</c:v>
                </c:pt>
                <c:pt idx="985">
                  <c:v>17.411167289654966</c:v>
                </c:pt>
                <c:pt idx="986">
                  <c:v>79.922949117191237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21.978044644059203</c:v>
                </c:pt>
                <c:pt idx="992">
                  <c:v>0</c:v>
                </c:pt>
                <c:pt idx="993">
                  <c:v>0</c:v>
                </c:pt>
                <c:pt idx="994">
                  <c:v>38.052263229751951</c:v>
                </c:pt>
                <c:pt idx="995">
                  <c:v>36.875946386958013</c:v>
                </c:pt>
                <c:pt idx="996">
                  <c:v>0</c:v>
                </c:pt>
                <c:pt idx="997">
                  <c:v>0</c:v>
                </c:pt>
                <c:pt idx="998">
                  <c:v>38.060205571883536</c:v>
                </c:pt>
                <c:pt idx="999">
                  <c:v>47.964230221622394</c:v>
                </c:pt>
                <c:pt idx="1000">
                  <c:v>0</c:v>
                </c:pt>
                <c:pt idx="1001">
                  <c:v>0</c:v>
                </c:pt>
                <c:pt idx="1002">
                  <c:v>32.252563608099919</c:v>
                </c:pt>
                <c:pt idx="1003">
                  <c:v>0</c:v>
                </c:pt>
                <c:pt idx="1004">
                  <c:v>0</c:v>
                </c:pt>
                <c:pt idx="1005">
                  <c:v>-16.496016631350177</c:v>
                </c:pt>
                <c:pt idx="1006">
                  <c:v>62.126221394175488</c:v>
                </c:pt>
                <c:pt idx="1007">
                  <c:v>-8.5654274485806301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85.895449659172385</c:v>
                </c:pt>
                <c:pt idx="1015">
                  <c:v>0</c:v>
                </c:pt>
                <c:pt idx="1016">
                  <c:v>-5.8744898795704747</c:v>
                </c:pt>
                <c:pt idx="1017">
                  <c:v>0</c:v>
                </c:pt>
                <c:pt idx="1018">
                  <c:v>7.9249697281382714</c:v>
                </c:pt>
                <c:pt idx="1019">
                  <c:v>-0.22194902943691316</c:v>
                </c:pt>
                <c:pt idx="1020">
                  <c:v>0</c:v>
                </c:pt>
                <c:pt idx="1021">
                  <c:v>-33.199642858890307</c:v>
                </c:pt>
                <c:pt idx="1022">
                  <c:v>4.8731431631016315</c:v>
                </c:pt>
                <c:pt idx="1023">
                  <c:v>-6.9311647034482187</c:v>
                </c:pt>
                <c:pt idx="1024">
                  <c:v>0.11484813173789594</c:v>
                </c:pt>
                <c:pt idx="1025">
                  <c:v>7.3956843861001742</c:v>
                </c:pt>
                <c:pt idx="1026">
                  <c:v>-3.5040210391552757</c:v>
                </c:pt>
                <c:pt idx="1027">
                  <c:v>4.1945608143463984</c:v>
                </c:pt>
                <c:pt idx="1028">
                  <c:v>0.2350898388444958</c:v>
                </c:pt>
                <c:pt idx="1029">
                  <c:v>3.6682961016040707</c:v>
                </c:pt>
                <c:pt idx="1030">
                  <c:v>-17.822452052388432</c:v>
                </c:pt>
                <c:pt idx="1031">
                  <c:v>-2.8585584319631367</c:v>
                </c:pt>
                <c:pt idx="1032">
                  <c:v>27.519706987772729</c:v>
                </c:pt>
                <c:pt idx="1033">
                  <c:v>-5.2084839069908888</c:v>
                </c:pt>
                <c:pt idx="1034">
                  <c:v>26.305621471687957</c:v>
                </c:pt>
                <c:pt idx="1035">
                  <c:v>0.74255539897157297</c:v>
                </c:pt>
                <c:pt idx="1036">
                  <c:v>9.8571845566316085</c:v>
                </c:pt>
                <c:pt idx="1037">
                  <c:v>0</c:v>
                </c:pt>
                <c:pt idx="1038">
                  <c:v>5.5909593267999762</c:v>
                </c:pt>
                <c:pt idx="1039">
                  <c:v>0</c:v>
                </c:pt>
                <c:pt idx="1040">
                  <c:v>3.2945033991388244</c:v>
                </c:pt>
                <c:pt idx="1041">
                  <c:v>-7.1879807930840727</c:v>
                </c:pt>
                <c:pt idx="1042">
                  <c:v>16.666295602959732</c:v>
                </c:pt>
                <c:pt idx="1043">
                  <c:v>-15.204007529092088</c:v>
                </c:pt>
                <c:pt idx="1044">
                  <c:v>15.008900478607696</c:v>
                </c:pt>
                <c:pt idx="1045">
                  <c:v>0.5488181357662768</c:v>
                </c:pt>
                <c:pt idx="1046">
                  <c:v>15.500135185634305</c:v>
                </c:pt>
                <c:pt idx="1047">
                  <c:v>0</c:v>
                </c:pt>
                <c:pt idx="1048">
                  <c:v>7.5031783956726965</c:v>
                </c:pt>
                <c:pt idx="1049">
                  <c:v>2.2366513034374589</c:v>
                </c:pt>
                <c:pt idx="1050">
                  <c:v>0</c:v>
                </c:pt>
                <c:pt idx="1051">
                  <c:v>8.6741520032483841</c:v>
                </c:pt>
                <c:pt idx="1052">
                  <c:v>0</c:v>
                </c:pt>
                <c:pt idx="1053">
                  <c:v>0</c:v>
                </c:pt>
                <c:pt idx="1054">
                  <c:v>6.6518732461354402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-3.8785059732104741</c:v>
                </c:pt>
                <c:pt idx="1060">
                  <c:v>-5.7624107769449706</c:v>
                </c:pt>
                <c:pt idx="1061">
                  <c:v>9.1714974757893974E-2</c:v>
                </c:pt>
                <c:pt idx="1062">
                  <c:v>-1.3234096874611507</c:v>
                </c:pt>
                <c:pt idx="1063">
                  <c:v>-5.3568802293561175</c:v>
                </c:pt>
                <c:pt idx="1064">
                  <c:v>0</c:v>
                </c:pt>
                <c:pt idx="1065">
                  <c:v>-10.972895982676691</c:v>
                </c:pt>
                <c:pt idx="1066">
                  <c:v>-3.801346672323314</c:v>
                </c:pt>
                <c:pt idx="1067">
                  <c:v>-2.7850661625823339</c:v>
                </c:pt>
                <c:pt idx="1068">
                  <c:v>0.54310553145236973</c:v>
                </c:pt>
                <c:pt idx="1069">
                  <c:v>-30.748514920096426</c:v>
                </c:pt>
                <c:pt idx="1070">
                  <c:v>19.652740007054494</c:v>
                </c:pt>
                <c:pt idx="1071">
                  <c:v>-7.6540691755277015</c:v>
                </c:pt>
                <c:pt idx="1072">
                  <c:v>-6.1063813230835668</c:v>
                </c:pt>
                <c:pt idx="1073">
                  <c:v>-3.3024779364822598</c:v>
                </c:pt>
                <c:pt idx="1074">
                  <c:v>-0.44336043563011551</c:v>
                </c:pt>
                <c:pt idx="1075">
                  <c:v>-5.6632678526814573</c:v>
                </c:pt>
                <c:pt idx="1076">
                  <c:v>0</c:v>
                </c:pt>
                <c:pt idx="1077">
                  <c:v>-8.225130836239579</c:v>
                </c:pt>
                <c:pt idx="1078">
                  <c:v>-2.1981900779452546</c:v>
                </c:pt>
                <c:pt idx="1079">
                  <c:v>7.3190167050170603</c:v>
                </c:pt>
                <c:pt idx="1080">
                  <c:v>7.2094607898975269</c:v>
                </c:pt>
                <c:pt idx="1081">
                  <c:v>0</c:v>
                </c:pt>
                <c:pt idx="1082">
                  <c:v>0.80238292881048301</c:v>
                </c:pt>
                <c:pt idx="1083">
                  <c:v>8.3920359526279995</c:v>
                </c:pt>
                <c:pt idx="1084">
                  <c:v>0</c:v>
                </c:pt>
                <c:pt idx="1085">
                  <c:v>0</c:v>
                </c:pt>
                <c:pt idx="1086">
                  <c:v>-9.2766275989236924</c:v>
                </c:pt>
                <c:pt idx="1087">
                  <c:v>0</c:v>
                </c:pt>
                <c:pt idx="1088">
                  <c:v>-25.965178180568458</c:v>
                </c:pt>
                <c:pt idx="1089">
                  <c:v>-7.8230034407151177</c:v>
                </c:pt>
                <c:pt idx="1090">
                  <c:v>-20.367322413745356</c:v>
                </c:pt>
                <c:pt idx="1091">
                  <c:v>-12.625847641207336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-48.793936238853966</c:v>
                </c:pt>
                <c:pt idx="1096">
                  <c:v>-24.395556611679147</c:v>
                </c:pt>
                <c:pt idx="1097">
                  <c:v>0</c:v>
                </c:pt>
                <c:pt idx="1098">
                  <c:v>0</c:v>
                </c:pt>
                <c:pt idx="1099">
                  <c:v>-40.352046875531094</c:v>
                </c:pt>
                <c:pt idx="1100">
                  <c:v>0</c:v>
                </c:pt>
                <c:pt idx="1101">
                  <c:v>-42.264710173530332</c:v>
                </c:pt>
                <c:pt idx="1102">
                  <c:v>-17.182434026340527</c:v>
                </c:pt>
                <c:pt idx="1103">
                  <c:v>-10.43118426732439</c:v>
                </c:pt>
                <c:pt idx="1104">
                  <c:v>-23.340718169817055</c:v>
                </c:pt>
                <c:pt idx="1105">
                  <c:v>-16.724553307538987</c:v>
                </c:pt>
                <c:pt idx="1106">
                  <c:v>-27.305876692086635</c:v>
                </c:pt>
                <c:pt idx="1107">
                  <c:v>0</c:v>
                </c:pt>
                <c:pt idx="1108">
                  <c:v>-16.722439279010423</c:v>
                </c:pt>
                <c:pt idx="1109">
                  <c:v>-27.28373208055168</c:v>
                </c:pt>
                <c:pt idx="1110">
                  <c:v>0</c:v>
                </c:pt>
                <c:pt idx="1111">
                  <c:v>-25.812242074117268</c:v>
                </c:pt>
                <c:pt idx="1112">
                  <c:v>-13.512691244085818</c:v>
                </c:pt>
                <c:pt idx="1113">
                  <c:v>0</c:v>
                </c:pt>
                <c:pt idx="1114">
                  <c:v>-15.84898617223501</c:v>
                </c:pt>
                <c:pt idx="1115">
                  <c:v>0</c:v>
                </c:pt>
                <c:pt idx="1116">
                  <c:v>-13.703679191207971</c:v>
                </c:pt>
                <c:pt idx="1117">
                  <c:v>16.056847945993606</c:v>
                </c:pt>
                <c:pt idx="1118">
                  <c:v>-8.6661720437221135</c:v>
                </c:pt>
                <c:pt idx="1119">
                  <c:v>-23.722643053906623</c:v>
                </c:pt>
                <c:pt idx="1120">
                  <c:v>29.987822271040958</c:v>
                </c:pt>
                <c:pt idx="1121">
                  <c:v>7.6658594105735212</c:v>
                </c:pt>
                <c:pt idx="1122">
                  <c:v>-12.568919816099386</c:v>
                </c:pt>
                <c:pt idx="1123">
                  <c:v>-26.957089825471162</c:v>
                </c:pt>
                <c:pt idx="1124">
                  <c:v>-11.098216412094851</c:v>
                </c:pt>
                <c:pt idx="1125">
                  <c:v>-13.199006951683518</c:v>
                </c:pt>
                <c:pt idx="1126">
                  <c:v>-13.948102575674469</c:v>
                </c:pt>
                <c:pt idx="1127">
                  <c:v>-9.1104949250382621</c:v>
                </c:pt>
                <c:pt idx="1128">
                  <c:v>-2.6966667566335838</c:v>
                </c:pt>
                <c:pt idx="1129">
                  <c:v>0</c:v>
                </c:pt>
                <c:pt idx="1130">
                  <c:v>-27.323318544466172</c:v>
                </c:pt>
                <c:pt idx="1131">
                  <c:v>14.713196543574442</c:v>
                </c:pt>
                <c:pt idx="1132">
                  <c:v>-10.139023709572678</c:v>
                </c:pt>
                <c:pt idx="1133">
                  <c:v>0</c:v>
                </c:pt>
                <c:pt idx="1134">
                  <c:v>0</c:v>
                </c:pt>
                <c:pt idx="1135">
                  <c:v>-58.944701926395908</c:v>
                </c:pt>
                <c:pt idx="1136">
                  <c:v>0</c:v>
                </c:pt>
                <c:pt idx="1137">
                  <c:v>0</c:v>
                </c:pt>
                <c:pt idx="1138">
                  <c:v>-14.287176167840277</c:v>
                </c:pt>
                <c:pt idx="1139">
                  <c:v>-37.551546753440547</c:v>
                </c:pt>
                <c:pt idx="1140">
                  <c:v>0</c:v>
                </c:pt>
                <c:pt idx="1141">
                  <c:v>25.180820944644658</c:v>
                </c:pt>
                <c:pt idx="1142">
                  <c:v>-28.822364172636227</c:v>
                </c:pt>
                <c:pt idx="1143">
                  <c:v>17.751418496326476</c:v>
                </c:pt>
                <c:pt idx="1144">
                  <c:v>-24.098113816761956</c:v>
                </c:pt>
                <c:pt idx="1145">
                  <c:v>0</c:v>
                </c:pt>
                <c:pt idx="1146">
                  <c:v>-1.4227250073798741</c:v>
                </c:pt>
                <c:pt idx="1147">
                  <c:v>-17.562774366777191</c:v>
                </c:pt>
                <c:pt idx="1148">
                  <c:v>-19.683141973708985</c:v>
                </c:pt>
                <c:pt idx="1149">
                  <c:v>0</c:v>
                </c:pt>
                <c:pt idx="1150">
                  <c:v>-26.369860816394361</c:v>
                </c:pt>
                <c:pt idx="1151">
                  <c:v>22.852376286864839</c:v>
                </c:pt>
                <c:pt idx="1152">
                  <c:v>-36.024131703921313</c:v>
                </c:pt>
                <c:pt idx="1153">
                  <c:v>-35.138777084501648</c:v>
                </c:pt>
                <c:pt idx="1154">
                  <c:v>-4.5711406012745117</c:v>
                </c:pt>
                <c:pt idx="1155">
                  <c:v>24.822519131203329</c:v>
                </c:pt>
                <c:pt idx="1156">
                  <c:v>-19.704665244627087</c:v>
                </c:pt>
                <c:pt idx="1157">
                  <c:v>-6.0315012756887905</c:v>
                </c:pt>
                <c:pt idx="1158">
                  <c:v>-17.987608007709849</c:v>
                </c:pt>
                <c:pt idx="1159">
                  <c:v>11.283171396919398</c:v>
                </c:pt>
                <c:pt idx="1160">
                  <c:v>-28.767803801483204</c:v>
                </c:pt>
                <c:pt idx="1161">
                  <c:v>-0.96725463592405303</c:v>
                </c:pt>
                <c:pt idx="1162">
                  <c:v>0</c:v>
                </c:pt>
                <c:pt idx="1163">
                  <c:v>-13.486559044992632</c:v>
                </c:pt>
                <c:pt idx="1164">
                  <c:v>-7.9703270733408784</c:v>
                </c:pt>
                <c:pt idx="1165">
                  <c:v>0</c:v>
                </c:pt>
                <c:pt idx="1166">
                  <c:v>-3.4742870755980793</c:v>
                </c:pt>
                <c:pt idx="1167">
                  <c:v>-34.474166025173496</c:v>
                </c:pt>
                <c:pt idx="1168">
                  <c:v>35.450796653913336</c:v>
                </c:pt>
                <c:pt idx="1169">
                  <c:v>-15.611008041862043</c:v>
                </c:pt>
                <c:pt idx="1170">
                  <c:v>-27.269922518935271</c:v>
                </c:pt>
                <c:pt idx="1171">
                  <c:v>-34.790515351963542</c:v>
                </c:pt>
                <c:pt idx="1172">
                  <c:v>12.626066486999534</c:v>
                </c:pt>
                <c:pt idx="1173">
                  <c:v>-24.507194056501437</c:v>
                </c:pt>
                <c:pt idx="1174">
                  <c:v>-16.295258637400678</c:v>
                </c:pt>
                <c:pt idx="1175">
                  <c:v>-8.6698048944502926</c:v>
                </c:pt>
                <c:pt idx="1176">
                  <c:v>-0.55630254391543987</c:v>
                </c:pt>
                <c:pt idx="1177">
                  <c:v>7.8974916960363215</c:v>
                </c:pt>
                <c:pt idx="1178">
                  <c:v>2.9697437843444034</c:v>
                </c:pt>
                <c:pt idx="1179">
                  <c:v>-1.2800013036118687</c:v>
                </c:pt>
                <c:pt idx="1180">
                  <c:v>-2.623460153512847</c:v>
                </c:pt>
                <c:pt idx="1181">
                  <c:v>-7.2324147830798227</c:v>
                </c:pt>
                <c:pt idx="1182">
                  <c:v>0</c:v>
                </c:pt>
                <c:pt idx="1183">
                  <c:v>-1.6348516686195613</c:v>
                </c:pt>
                <c:pt idx="1184">
                  <c:v>-7.9597272321739139</c:v>
                </c:pt>
                <c:pt idx="1185">
                  <c:v>-20.270395543676742</c:v>
                </c:pt>
                <c:pt idx="1186">
                  <c:v>-9.7625662885621161</c:v>
                </c:pt>
                <c:pt idx="1187">
                  <c:v>-1.1899829784671654</c:v>
                </c:pt>
                <c:pt idx="1188">
                  <c:v>-5.5766463591215114</c:v>
                </c:pt>
                <c:pt idx="1189">
                  <c:v>-23.644517890852743</c:v>
                </c:pt>
                <c:pt idx="1190">
                  <c:v>5.6749751048476771</c:v>
                </c:pt>
                <c:pt idx="1191">
                  <c:v>-15.391277162208304</c:v>
                </c:pt>
                <c:pt idx="1192">
                  <c:v>-9.8526655532474994</c:v>
                </c:pt>
                <c:pt idx="1193">
                  <c:v>-10.402358200920819</c:v>
                </c:pt>
                <c:pt idx="1194">
                  <c:v>-3.5461121341565334</c:v>
                </c:pt>
                <c:pt idx="1195">
                  <c:v>-6.7465712430003508</c:v>
                </c:pt>
                <c:pt idx="1196">
                  <c:v>-8.7079485051094956</c:v>
                </c:pt>
                <c:pt idx="1197">
                  <c:v>13.114934031444033</c:v>
                </c:pt>
                <c:pt idx="1198">
                  <c:v>-16.127918887441076</c:v>
                </c:pt>
                <c:pt idx="1199">
                  <c:v>0</c:v>
                </c:pt>
                <c:pt idx="1200">
                  <c:v>-2.0046682195788503</c:v>
                </c:pt>
                <c:pt idx="1201">
                  <c:v>0</c:v>
                </c:pt>
                <c:pt idx="1202">
                  <c:v>14.564494703926577</c:v>
                </c:pt>
                <c:pt idx="1203">
                  <c:v>21.746742066160586</c:v>
                </c:pt>
                <c:pt idx="1204">
                  <c:v>-12.385216305760656</c:v>
                </c:pt>
                <c:pt idx="1205">
                  <c:v>-9.6788964577829102</c:v>
                </c:pt>
                <c:pt idx="1206">
                  <c:v>-29.719213933631284</c:v>
                </c:pt>
                <c:pt idx="1207">
                  <c:v>-13.68882079533925</c:v>
                </c:pt>
                <c:pt idx="1208">
                  <c:v>-10.711180874254181</c:v>
                </c:pt>
                <c:pt idx="1209">
                  <c:v>-9.4496058034423953</c:v>
                </c:pt>
                <c:pt idx="1210">
                  <c:v>-11.855043464321795</c:v>
                </c:pt>
                <c:pt idx="1211">
                  <c:v>4.7433688012916528</c:v>
                </c:pt>
                <c:pt idx="1212">
                  <c:v>0</c:v>
                </c:pt>
                <c:pt idx="1213">
                  <c:v>-20.869209172776429</c:v>
                </c:pt>
                <c:pt idx="1214">
                  <c:v>8.778046775213225</c:v>
                </c:pt>
                <c:pt idx="1215">
                  <c:v>0</c:v>
                </c:pt>
                <c:pt idx="1216">
                  <c:v>5.5152206951660094</c:v>
                </c:pt>
                <c:pt idx="1217">
                  <c:v>0</c:v>
                </c:pt>
                <c:pt idx="1218">
                  <c:v>0</c:v>
                </c:pt>
                <c:pt idx="1219">
                  <c:v>9.485502436252661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-24.930363959583886</c:v>
                </c:pt>
                <c:pt idx="1224">
                  <c:v>-11.272894222080794</c:v>
                </c:pt>
                <c:pt idx="1225">
                  <c:v>2.3628676434133467</c:v>
                </c:pt>
                <c:pt idx="1226">
                  <c:v>0</c:v>
                </c:pt>
                <c:pt idx="1227">
                  <c:v>3.7082323785863767</c:v>
                </c:pt>
                <c:pt idx="1228">
                  <c:v>13.829332635180801</c:v>
                </c:pt>
                <c:pt idx="1229">
                  <c:v>2.8034801569219492</c:v>
                </c:pt>
                <c:pt idx="1230">
                  <c:v>0.45916318243455828</c:v>
                </c:pt>
                <c:pt idx="1231">
                  <c:v>0</c:v>
                </c:pt>
                <c:pt idx="1232">
                  <c:v>20.899731817192212</c:v>
                </c:pt>
                <c:pt idx="1233">
                  <c:v>0</c:v>
                </c:pt>
                <c:pt idx="1234">
                  <c:v>-10.649116625703503</c:v>
                </c:pt>
                <c:pt idx="1235">
                  <c:v>-3.6539294857475246</c:v>
                </c:pt>
                <c:pt idx="1236">
                  <c:v>0</c:v>
                </c:pt>
                <c:pt idx="1237">
                  <c:v>-8.9551385591695762</c:v>
                </c:pt>
                <c:pt idx="1238">
                  <c:v>-3.2018057925401733</c:v>
                </c:pt>
                <c:pt idx="1239">
                  <c:v>-11.926089247970566</c:v>
                </c:pt>
                <c:pt idx="1240">
                  <c:v>1.4114808194005346</c:v>
                </c:pt>
                <c:pt idx="1241">
                  <c:v>-19.084117954956803</c:v>
                </c:pt>
                <c:pt idx="1242">
                  <c:v>-2.4429242030831433</c:v>
                </c:pt>
                <c:pt idx="1243">
                  <c:v>-5.1310620557668791</c:v>
                </c:pt>
                <c:pt idx="1244">
                  <c:v>-7.5440077873028191</c:v>
                </c:pt>
                <c:pt idx="1245">
                  <c:v>7.4256851133241266</c:v>
                </c:pt>
                <c:pt idx="1246">
                  <c:v>8.1409716179879137</c:v>
                </c:pt>
                <c:pt idx="1247">
                  <c:v>13.162116969458307</c:v>
                </c:pt>
                <c:pt idx="1248">
                  <c:v>0.16215022265497925</c:v>
                </c:pt>
                <c:pt idx="1249">
                  <c:v>1.2520270207754893</c:v>
                </c:pt>
                <c:pt idx="1250">
                  <c:v>7.942822201196261</c:v>
                </c:pt>
                <c:pt idx="1251">
                  <c:v>-9.8274495539087763</c:v>
                </c:pt>
                <c:pt idx="1252">
                  <c:v>-17.916045808772527</c:v>
                </c:pt>
                <c:pt idx="1253">
                  <c:v>-16.208346152085106</c:v>
                </c:pt>
                <c:pt idx="1254">
                  <c:v>0</c:v>
                </c:pt>
                <c:pt idx="1255">
                  <c:v>17.159125594025532</c:v>
                </c:pt>
                <c:pt idx="1256">
                  <c:v>-3.0181387695078588</c:v>
                </c:pt>
                <c:pt idx="1257">
                  <c:v>14.198176570145788</c:v>
                </c:pt>
                <c:pt idx="1258">
                  <c:v>0</c:v>
                </c:pt>
                <c:pt idx="1259">
                  <c:v>-15.401804803153304</c:v>
                </c:pt>
                <c:pt idx="1260">
                  <c:v>37.939040978209</c:v>
                </c:pt>
                <c:pt idx="1261">
                  <c:v>-64.983651695952176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-51.704520997224407</c:v>
                </c:pt>
                <c:pt idx="1269">
                  <c:v>0</c:v>
                </c:pt>
                <c:pt idx="1270">
                  <c:v>60.250822887380785</c:v>
                </c:pt>
                <c:pt idx="1271">
                  <c:v>0</c:v>
                </c:pt>
                <c:pt idx="1272">
                  <c:v>0</c:v>
                </c:pt>
                <c:pt idx="1273">
                  <c:v>-19.825493282170385</c:v>
                </c:pt>
                <c:pt idx="1274">
                  <c:v>-2.114120361449479</c:v>
                </c:pt>
                <c:pt idx="1275">
                  <c:v>0</c:v>
                </c:pt>
                <c:pt idx="1276">
                  <c:v>-10.067272282697616</c:v>
                </c:pt>
                <c:pt idx="1277">
                  <c:v>-8.5196016627973243</c:v>
                </c:pt>
                <c:pt idx="1278">
                  <c:v>9.9205085412204497</c:v>
                </c:pt>
                <c:pt idx="1279">
                  <c:v>2.2044167613937491</c:v>
                </c:pt>
                <c:pt idx="1280">
                  <c:v>-5.2352296487445482</c:v>
                </c:pt>
                <c:pt idx="1281">
                  <c:v>34.243671896094156</c:v>
                </c:pt>
                <c:pt idx="1282">
                  <c:v>-30.064839558194688</c:v>
                </c:pt>
                <c:pt idx="1283">
                  <c:v>-12.80894756733132</c:v>
                </c:pt>
                <c:pt idx="1284">
                  <c:v>1.9064008692914729</c:v>
                </c:pt>
                <c:pt idx="1285">
                  <c:v>4.1958014817658507</c:v>
                </c:pt>
                <c:pt idx="1286">
                  <c:v>-8.0552060386979907</c:v>
                </c:pt>
                <c:pt idx="1287">
                  <c:v>9.1423559146243623</c:v>
                </c:pt>
                <c:pt idx="1288">
                  <c:v>-4.5840817870118435</c:v>
                </c:pt>
                <c:pt idx="1289">
                  <c:v>-3.1067911396606473</c:v>
                </c:pt>
                <c:pt idx="1290">
                  <c:v>10.595461914961076</c:v>
                </c:pt>
                <c:pt idx="1291">
                  <c:v>-3.539393503668212</c:v>
                </c:pt>
                <c:pt idx="1292">
                  <c:v>-10.941330280640267</c:v>
                </c:pt>
                <c:pt idx="1293">
                  <c:v>2.6856368863486222</c:v>
                </c:pt>
                <c:pt idx="1294">
                  <c:v>-15.924313467407881</c:v>
                </c:pt>
                <c:pt idx="1295">
                  <c:v>-7.9813809221228977</c:v>
                </c:pt>
                <c:pt idx="1296">
                  <c:v>-5.8977660034538166</c:v>
                </c:pt>
                <c:pt idx="1297">
                  <c:v>0</c:v>
                </c:pt>
                <c:pt idx="1298">
                  <c:v>-3.3842986123378074</c:v>
                </c:pt>
                <c:pt idx="1299">
                  <c:v>-22.151298585121424</c:v>
                </c:pt>
                <c:pt idx="1300">
                  <c:v>0.66914040546672982</c:v>
                </c:pt>
                <c:pt idx="1301">
                  <c:v>-12.739894325938057</c:v>
                </c:pt>
                <c:pt idx="1302">
                  <c:v>-1.5704522607563363</c:v>
                </c:pt>
                <c:pt idx="1303">
                  <c:v>16.968025816715134</c:v>
                </c:pt>
                <c:pt idx="1304">
                  <c:v>-13.331181531576096</c:v>
                </c:pt>
                <c:pt idx="1305">
                  <c:v>-21.512215638137828</c:v>
                </c:pt>
                <c:pt idx="1306">
                  <c:v>-24.392561430763628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12.748891838076521</c:v>
                </c:pt>
                <c:pt idx="1311">
                  <c:v>-17.897187153895388</c:v>
                </c:pt>
                <c:pt idx="1312">
                  <c:v>0</c:v>
                </c:pt>
                <c:pt idx="1313">
                  <c:v>-23.061860423282116</c:v>
                </c:pt>
                <c:pt idx="1314">
                  <c:v>7.2829374171136623</c:v>
                </c:pt>
                <c:pt idx="1315">
                  <c:v>-11.317367447505449</c:v>
                </c:pt>
                <c:pt idx="1316">
                  <c:v>-13.92079058600488</c:v>
                </c:pt>
                <c:pt idx="1317">
                  <c:v>-9.0336645924653158</c:v>
                </c:pt>
                <c:pt idx="1318">
                  <c:v>-2.5001460894218468</c:v>
                </c:pt>
                <c:pt idx="1319">
                  <c:v>-12.056552252758948</c:v>
                </c:pt>
                <c:pt idx="1320">
                  <c:v>6.3522132077192781</c:v>
                </c:pt>
                <c:pt idx="1321">
                  <c:v>21.388481956675172</c:v>
                </c:pt>
                <c:pt idx="1322">
                  <c:v>-10.825240474397786</c:v>
                </c:pt>
                <c:pt idx="1323">
                  <c:v>0</c:v>
                </c:pt>
                <c:pt idx="1324">
                  <c:v>-20.578683681083632</c:v>
                </c:pt>
                <c:pt idx="1325">
                  <c:v>-2.8585875192410186</c:v>
                </c:pt>
                <c:pt idx="1326">
                  <c:v>-1.619131623141792</c:v>
                </c:pt>
                <c:pt idx="1327">
                  <c:v>0</c:v>
                </c:pt>
                <c:pt idx="1328">
                  <c:v>0.38687057731581659</c:v>
                </c:pt>
                <c:pt idx="1329">
                  <c:v>-5.9174438174646324</c:v>
                </c:pt>
                <c:pt idx="1330">
                  <c:v>-0.98602085684073415</c:v>
                </c:pt>
                <c:pt idx="1331">
                  <c:v>1.1090136503866086</c:v>
                </c:pt>
                <c:pt idx="1332">
                  <c:v>5.2997436821185504</c:v>
                </c:pt>
                <c:pt idx="1333">
                  <c:v>-2.8293847202478113</c:v>
                </c:pt>
                <c:pt idx="1334">
                  <c:v>4.3169948135412817</c:v>
                </c:pt>
                <c:pt idx="1335">
                  <c:v>10.460077132025054</c:v>
                </c:pt>
                <c:pt idx="1336">
                  <c:v>-27.943023488883984</c:v>
                </c:pt>
                <c:pt idx="1337">
                  <c:v>14.559651820788098</c:v>
                </c:pt>
                <c:pt idx="1338">
                  <c:v>-34.003248312210914</c:v>
                </c:pt>
                <c:pt idx="1339">
                  <c:v>32.304488999277595</c:v>
                </c:pt>
                <c:pt idx="1340">
                  <c:v>-21.414656179623798</c:v>
                </c:pt>
                <c:pt idx="1341">
                  <c:v>-13.686681417334427</c:v>
                </c:pt>
                <c:pt idx="1342">
                  <c:v>1.6163812653544603</c:v>
                </c:pt>
                <c:pt idx="1343">
                  <c:v>-38.568522867645356</c:v>
                </c:pt>
                <c:pt idx="1344">
                  <c:v>-14.463930590957048</c:v>
                </c:pt>
                <c:pt idx="1345">
                  <c:v>-12.018622318849179</c:v>
                </c:pt>
                <c:pt idx="1346">
                  <c:v>-8.5786860779802847</c:v>
                </c:pt>
                <c:pt idx="1347">
                  <c:v>-20.12893048613369</c:v>
                </c:pt>
                <c:pt idx="1348">
                  <c:v>-8.5981953719109114</c:v>
                </c:pt>
                <c:pt idx="1349">
                  <c:v>-11.185659439363125</c:v>
                </c:pt>
                <c:pt idx="1350">
                  <c:v>12.079493498341433</c:v>
                </c:pt>
                <c:pt idx="1351">
                  <c:v>-5.8830099345499489</c:v>
                </c:pt>
                <c:pt idx="1352">
                  <c:v>-14.655903878776208</c:v>
                </c:pt>
                <c:pt idx="1353">
                  <c:v>-17.349659054984674</c:v>
                </c:pt>
                <c:pt idx="1354">
                  <c:v>-8.6258881815822175</c:v>
                </c:pt>
                <c:pt idx="1355">
                  <c:v>-7.0314716635643686</c:v>
                </c:pt>
                <c:pt idx="1356">
                  <c:v>0</c:v>
                </c:pt>
                <c:pt idx="1357">
                  <c:v>-12.19477447805199</c:v>
                </c:pt>
                <c:pt idx="1358">
                  <c:v>-17.042324059182082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-22.80779149897257</c:v>
                </c:pt>
                <c:pt idx="1364">
                  <c:v>14.312620526801853</c:v>
                </c:pt>
                <c:pt idx="1365">
                  <c:v>-11.353813760728466</c:v>
                </c:pt>
                <c:pt idx="1366">
                  <c:v>-1.4374562924569161</c:v>
                </c:pt>
                <c:pt idx="1367">
                  <c:v>-9.8158051694980504</c:v>
                </c:pt>
                <c:pt idx="1368">
                  <c:v>-18.696895479211904</c:v>
                </c:pt>
                <c:pt idx="1369">
                  <c:v>12.499379657538364</c:v>
                </c:pt>
                <c:pt idx="1370">
                  <c:v>-7.2227282953270286</c:v>
                </c:pt>
                <c:pt idx="1371">
                  <c:v>-11.410355535807575</c:v>
                </c:pt>
                <c:pt idx="1372">
                  <c:v>-0.50919868658309775</c:v>
                </c:pt>
                <c:pt idx="1373">
                  <c:v>-18.815048200857316</c:v>
                </c:pt>
                <c:pt idx="1374">
                  <c:v>0</c:v>
                </c:pt>
                <c:pt idx="1375">
                  <c:v>48.349141201131715</c:v>
                </c:pt>
                <c:pt idx="1376">
                  <c:v>-57.233701522874846</c:v>
                </c:pt>
                <c:pt idx="1377">
                  <c:v>5.6740846690911608</c:v>
                </c:pt>
                <c:pt idx="1378">
                  <c:v>39.790704596931363</c:v>
                </c:pt>
                <c:pt idx="1379">
                  <c:v>6.3238509913981966</c:v>
                </c:pt>
                <c:pt idx="1380">
                  <c:v>-3.4563313535066942</c:v>
                </c:pt>
                <c:pt idx="1381">
                  <c:v>-39.009915742668198</c:v>
                </c:pt>
                <c:pt idx="1382">
                  <c:v>15.635667561541336</c:v>
                </c:pt>
                <c:pt idx="1383">
                  <c:v>16.46135110129482</c:v>
                </c:pt>
                <c:pt idx="1384">
                  <c:v>-27.625421361434796</c:v>
                </c:pt>
                <c:pt idx="1385">
                  <c:v>-9.0699790705445569</c:v>
                </c:pt>
                <c:pt idx="1386">
                  <c:v>20.80464328335097</c:v>
                </c:pt>
                <c:pt idx="1387">
                  <c:v>-14.083500349884815</c:v>
                </c:pt>
                <c:pt idx="1388">
                  <c:v>-49.641549978743882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-35.611114960926521</c:v>
                </c:pt>
                <c:pt idx="1397">
                  <c:v>-29.626485525423153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-54.588888281969922</c:v>
                </c:pt>
                <c:pt idx="1403">
                  <c:v>44.243393696898437</c:v>
                </c:pt>
                <c:pt idx="1404">
                  <c:v>0</c:v>
                </c:pt>
                <c:pt idx="1405">
                  <c:v>0</c:v>
                </c:pt>
                <c:pt idx="1406">
                  <c:v>-64.932182833648341</c:v>
                </c:pt>
                <c:pt idx="1407">
                  <c:v>0</c:v>
                </c:pt>
                <c:pt idx="1408">
                  <c:v>26.699121991987973</c:v>
                </c:pt>
                <c:pt idx="1409">
                  <c:v>35.9495702552654</c:v>
                </c:pt>
                <c:pt idx="1410">
                  <c:v>38.338013193527729</c:v>
                </c:pt>
                <c:pt idx="1411">
                  <c:v>-42.564918781277193</c:v>
                </c:pt>
                <c:pt idx="1412">
                  <c:v>-48.974771689748188</c:v>
                </c:pt>
                <c:pt idx="1413">
                  <c:v>0</c:v>
                </c:pt>
                <c:pt idx="1414">
                  <c:v>0</c:v>
                </c:pt>
                <c:pt idx="1415">
                  <c:v>-46.429911854618872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-6.6927569828619164</c:v>
                </c:pt>
                <c:pt idx="1425">
                  <c:v>0</c:v>
                </c:pt>
                <c:pt idx="1426">
                  <c:v>-5.4778470060276074</c:v>
                </c:pt>
                <c:pt idx="1427">
                  <c:v>-7.9214345037687828</c:v>
                </c:pt>
                <c:pt idx="1428">
                  <c:v>-2.8674645572847712</c:v>
                </c:pt>
                <c:pt idx="1429">
                  <c:v>0</c:v>
                </c:pt>
                <c:pt idx="1430">
                  <c:v>-6.5696688552283877</c:v>
                </c:pt>
                <c:pt idx="1431">
                  <c:v>-8.5306902892454932</c:v>
                </c:pt>
                <c:pt idx="1432">
                  <c:v>-4.7554680801149791</c:v>
                </c:pt>
                <c:pt idx="1433">
                  <c:v>-38.248636764678452</c:v>
                </c:pt>
                <c:pt idx="1434">
                  <c:v>0</c:v>
                </c:pt>
                <c:pt idx="1435">
                  <c:v>1.5293356485873064</c:v>
                </c:pt>
                <c:pt idx="1436">
                  <c:v>-41.213029784941426</c:v>
                </c:pt>
                <c:pt idx="1437">
                  <c:v>36.996718781534057</c:v>
                </c:pt>
                <c:pt idx="1438">
                  <c:v>1.0270031033269948</c:v>
                </c:pt>
                <c:pt idx="1439">
                  <c:v>-2.9254473419765392</c:v>
                </c:pt>
                <c:pt idx="1440">
                  <c:v>-23.758724428388533</c:v>
                </c:pt>
                <c:pt idx="1441">
                  <c:v>-25.558676591654574</c:v>
                </c:pt>
                <c:pt idx="1442">
                  <c:v>6.7400125942394888</c:v>
                </c:pt>
                <c:pt idx="1443">
                  <c:v>1.4276069841731489</c:v>
                </c:pt>
                <c:pt idx="1444">
                  <c:v>-33.476649626577078</c:v>
                </c:pt>
                <c:pt idx="1445">
                  <c:v>-13.385710100293737</c:v>
                </c:pt>
                <c:pt idx="1446">
                  <c:v>9.8852989852081716</c:v>
                </c:pt>
                <c:pt idx="1447">
                  <c:v>-33.298378363542589</c:v>
                </c:pt>
                <c:pt idx="1448">
                  <c:v>20.487545918979812</c:v>
                </c:pt>
                <c:pt idx="1449">
                  <c:v>0</c:v>
                </c:pt>
                <c:pt idx="1450">
                  <c:v>0</c:v>
                </c:pt>
                <c:pt idx="1451">
                  <c:v>21.460022506270732</c:v>
                </c:pt>
                <c:pt idx="1452">
                  <c:v>28.644485696844388</c:v>
                </c:pt>
                <c:pt idx="1453">
                  <c:v>0</c:v>
                </c:pt>
                <c:pt idx="1454">
                  <c:v>-59.090548338311635</c:v>
                </c:pt>
                <c:pt idx="1455">
                  <c:v>2.8747162399574582</c:v>
                </c:pt>
                <c:pt idx="1456">
                  <c:v>0.60326884230115385</c:v>
                </c:pt>
                <c:pt idx="1457">
                  <c:v>0.95453616698194588</c:v>
                </c:pt>
                <c:pt idx="1458">
                  <c:v>-27.64637710733286</c:v>
                </c:pt>
                <c:pt idx="1459">
                  <c:v>13.720045816604975</c:v>
                </c:pt>
                <c:pt idx="1460">
                  <c:v>0</c:v>
                </c:pt>
                <c:pt idx="1461">
                  <c:v>-10.723079700346476</c:v>
                </c:pt>
                <c:pt idx="1462">
                  <c:v>-15.360395058221327</c:v>
                </c:pt>
                <c:pt idx="1463">
                  <c:v>-10.911264904473969</c:v>
                </c:pt>
                <c:pt idx="1464">
                  <c:v>0</c:v>
                </c:pt>
                <c:pt idx="1465">
                  <c:v>-7.8730012097090274</c:v>
                </c:pt>
                <c:pt idx="1466">
                  <c:v>10.248824703761406</c:v>
                </c:pt>
                <c:pt idx="1467">
                  <c:v>-15.081216190063421</c:v>
                </c:pt>
                <c:pt idx="1468">
                  <c:v>-10.363949514221538</c:v>
                </c:pt>
                <c:pt idx="1469">
                  <c:v>-14.257123954897514</c:v>
                </c:pt>
                <c:pt idx="1470">
                  <c:v>0.96535876359454553</c:v>
                </c:pt>
                <c:pt idx="1471">
                  <c:v>-1.751444410177968</c:v>
                </c:pt>
                <c:pt idx="1472">
                  <c:v>0</c:v>
                </c:pt>
                <c:pt idx="1473">
                  <c:v>11.962367094531153</c:v>
                </c:pt>
                <c:pt idx="1474">
                  <c:v>0</c:v>
                </c:pt>
                <c:pt idx="1475">
                  <c:v>-7.5597099266016352</c:v>
                </c:pt>
                <c:pt idx="1476">
                  <c:v>1.3910932599052779</c:v>
                </c:pt>
                <c:pt idx="1477">
                  <c:v>-7.7381359943752379</c:v>
                </c:pt>
                <c:pt idx="1478">
                  <c:v>-4.5455739564632083</c:v>
                </c:pt>
                <c:pt idx="1479">
                  <c:v>-2.3698379427336898</c:v>
                </c:pt>
                <c:pt idx="1480">
                  <c:v>-11.944064067836548</c:v>
                </c:pt>
                <c:pt idx="1481">
                  <c:v>-8.4520087605243308</c:v>
                </c:pt>
                <c:pt idx="1482">
                  <c:v>-13.849847324507286</c:v>
                </c:pt>
                <c:pt idx="1483">
                  <c:v>0</c:v>
                </c:pt>
                <c:pt idx="1484">
                  <c:v>0</c:v>
                </c:pt>
                <c:pt idx="1485">
                  <c:v>-7.832844157714427</c:v>
                </c:pt>
                <c:pt idx="1486">
                  <c:v>52.942500814971844</c:v>
                </c:pt>
                <c:pt idx="1487">
                  <c:v>-11.421098408220178</c:v>
                </c:pt>
                <c:pt idx="1488">
                  <c:v>-3.8540869043802388</c:v>
                </c:pt>
                <c:pt idx="1489">
                  <c:v>-7.6982992876862291</c:v>
                </c:pt>
                <c:pt idx="1490">
                  <c:v>-12.627930709185248</c:v>
                </c:pt>
                <c:pt idx="1491">
                  <c:v>-3.0579706189599922</c:v>
                </c:pt>
                <c:pt idx="1492">
                  <c:v>-6.8323372644611498</c:v>
                </c:pt>
                <c:pt idx="1493">
                  <c:v>-5.7932949209894664</c:v>
                </c:pt>
                <c:pt idx="1494">
                  <c:v>-6.2809111119747127</c:v>
                </c:pt>
                <c:pt idx="1495">
                  <c:v>-3.709857978685585</c:v>
                </c:pt>
                <c:pt idx="1496">
                  <c:v>-4.1260208704028791</c:v>
                </c:pt>
                <c:pt idx="1497">
                  <c:v>0</c:v>
                </c:pt>
                <c:pt idx="1498">
                  <c:v>-7.5361772036503236</c:v>
                </c:pt>
                <c:pt idx="1499">
                  <c:v>-6.8460904785247729</c:v>
                </c:pt>
                <c:pt idx="1500">
                  <c:v>-3.2489129476224581</c:v>
                </c:pt>
                <c:pt idx="1501">
                  <c:v>-9.1620792361107277</c:v>
                </c:pt>
                <c:pt idx="1502">
                  <c:v>-12.685476030171275</c:v>
                </c:pt>
                <c:pt idx="1503">
                  <c:v>0</c:v>
                </c:pt>
                <c:pt idx="1504">
                  <c:v>-12.593395906376879</c:v>
                </c:pt>
                <c:pt idx="1505">
                  <c:v>-7.0907454121722218</c:v>
                </c:pt>
                <c:pt idx="1506">
                  <c:v>-4.685275623847331</c:v>
                </c:pt>
                <c:pt idx="1507">
                  <c:v>-0.34155160163044623</c:v>
                </c:pt>
                <c:pt idx="1508">
                  <c:v>2.5188996874232865</c:v>
                </c:pt>
                <c:pt idx="1509">
                  <c:v>7.0896288876965894</c:v>
                </c:pt>
                <c:pt idx="1510">
                  <c:v>-8.5397935848618207</c:v>
                </c:pt>
                <c:pt idx="1511">
                  <c:v>-8.8327415834723872</c:v>
                </c:pt>
                <c:pt idx="1512">
                  <c:v>-12.327045246745026</c:v>
                </c:pt>
                <c:pt idx="1513">
                  <c:v>2.4427633637331465</c:v>
                </c:pt>
                <c:pt idx="1514">
                  <c:v>-3.8055370924622829</c:v>
                </c:pt>
                <c:pt idx="1515">
                  <c:v>13.412591348826417</c:v>
                </c:pt>
                <c:pt idx="1516">
                  <c:v>-13.102868401333607</c:v>
                </c:pt>
                <c:pt idx="1517">
                  <c:v>0</c:v>
                </c:pt>
                <c:pt idx="1518">
                  <c:v>3.7456780170001318</c:v>
                </c:pt>
                <c:pt idx="1519">
                  <c:v>-13.165123312718242</c:v>
                </c:pt>
                <c:pt idx="1520">
                  <c:v>-4.2166583033563638</c:v>
                </c:pt>
                <c:pt idx="1521">
                  <c:v>-11.548323607973428</c:v>
                </c:pt>
                <c:pt idx="1522">
                  <c:v>-12.707356720933582</c:v>
                </c:pt>
                <c:pt idx="1523">
                  <c:v>-6.3200554483498816</c:v>
                </c:pt>
                <c:pt idx="1524">
                  <c:v>-15.424342591834366</c:v>
                </c:pt>
                <c:pt idx="1525">
                  <c:v>-6.2424126092642576</c:v>
                </c:pt>
                <c:pt idx="1526">
                  <c:v>-10.367878470269021</c:v>
                </c:pt>
                <c:pt idx="1527">
                  <c:v>-8.8086951641349245</c:v>
                </c:pt>
                <c:pt idx="1528">
                  <c:v>-16.361655798120342</c:v>
                </c:pt>
                <c:pt idx="1529">
                  <c:v>20.8967457201618</c:v>
                </c:pt>
                <c:pt idx="1530">
                  <c:v>-6.6880463384060356</c:v>
                </c:pt>
                <c:pt idx="1531">
                  <c:v>-12.16314415306713</c:v>
                </c:pt>
                <c:pt idx="1532">
                  <c:v>-4.7079304006443561</c:v>
                </c:pt>
                <c:pt idx="1533">
                  <c:v>-35.16954021183183</c:v>
                </c:pt>
                <c:pt idx="1534">
                  <c:v>0</c:v>
                </c:pt>
                <c:pt idx="1535">
                  <c:v>15.698660309500703</c:v>
                </c:pt>
                <c:pt idx="1536">
                  <c:v>0</c:v>
                </c:pt>
                <c:pt idx="1537">
                  <c:v>52.636548567067166</c:v>
                </c:pt>
                <c:pt idx="1538">
                  <c:v>-27.171419127279865</c:v>
                </c:pt>
                <c:pt idx="1539">
                  <c:v>6.8699153987533395</c:v>
                </c:pt>
                <c:pt idx="1540">
                  <c:v>0</c:v>
                </c:pt>
                <c:pt idx="1541">
                  <c:v>-16.785982131365845</c:v>
                </c:pt>
                <c:pt idx="1542">
                  <c:v>0.44964309453760837</c:v>
                </c:pt>
                <c:pt idx="1543">
                  <c:v>-7.6707026652744474</c:v>
                </c:pt>
                <c:pt idx="1544">
                  <c:v>-5.8144664983694465</c:v>
                </c:pt>
                <c:pt idx="1545">
                  <c:v>-3.9895483632317563</c:v>
                </c:pt>
                <c:pt idx="1546">
                  <c:v>-8.8989719862157042</c:v>
                </c:pt>
                <c:pt idx="1547">
                  <c:v>1.9680058356760217</c:v>
                </c:pt>
                <c:pt idx="1548">
                  <c:v>-5.1155147729628441</c:v>
                </c:pt>
                <c:pt idx="1549">
                  <c:v>-6.7028259731281494</c:v>
                </c:pt>
                <c:pt idx="1550">
                  <c:v>-13.949534458247857</c:v>
                </c:pt>
                <c:pt idx="1551">
                  <c:v>-14.092840921451113</c:v>
                </c:pt>
                <c:pt idx="1552">
                  <c:v>-10.087826777289173</c:v>
                </c:pt>
                <c:pt idx="1553">
                  <c:v>0</c:v>
                </c:pt>
                <c:pt idx="1554">
                  <c:v>5.8803695479479403</c:v>
                </c:pt>
                <c:pt idx="1555">
                  <c:v>-3.5589603556772422</c:v>
                </c:pt>
                <c:pt idx="1556">
                  <c:v>0.92483637397912344</c:v>
                </c:pt>
                <c:pt idx="1557">
                  <c:v>-9.1334608217280966</c:v>
                </c:pt>
                <c:pt idx="1558">
                  <c:v>-10.89326818660995</c:v>
                </c:pt>
                <c:pt idx="1559">
                  <c:v>-6.7358405669005403</c:v>
                </c:pt>
                <c:pt idx="1560">
                  <c:v>3.762708668603028</c:v>
                </c:pt>
                <c:pt idx="1561">
                  <c:v>-8.287506607239786</c:v>
                </c:pt>
                <c:pt idx="1562">
                  <c:v>-6.492749937110462</c:v>
                </c:pt>
                <c:pt idx="1563">
                  <c:v>-8.4795956730140709</c:v>
                </c:pt>
                <c:pt idx="1564">
                  <c:v>-7.6394443640127587</c:v>
                </c:pt>
                <c:pt idx="1565">
                  <c:v>-7.375867438618835</c:v>
                </c:pt>
                <c:pt idx="1566">
                  <c:v>-6.3798887993069151</c:v>
                </c:pt>
                <c:pt idx="1567">
                  <c:v>-9.3025491130531019</c:v>
                </c:pt>
                <c:pt idx="1568">
                  <c:v>-8.0265651698386495</c:v>
                </c:pt>
                <c:pt idx="1569">
                  <c:v>-8.7574587715464052</c:v>
                </c:pt>
                <c:pt idx="1570">
                  <c:v>1.2090224749310261</c:v>
                </c:pt>
                <c:pt idx="1571">
                  <c:v>-5.3218687964987126</c:v>
                </c:pt>
                <c:pt idx="1572">
                  <c:v>-5.1907924018249636</c:v>
                </c:pt>
                <c:pt idx="1573">
                  <c:v>-0.41288104529124625</c:v>
                </c:pt>
                <c:pt idx="1574">
                  <c:v>-5.9107408225643336</c:v>
                </c:pt>
                <c:pt idx="1575">
                  <c:v>-7.2285408460485785</c:v>
                </c:pt>
                <c:pt idx="1576">
                  <c:v>-3.9776391029488334</c:v>
                </c:pt>
                <c:pt idx="1577">
                  <c:v>-5.2661686598123012</c:v>
                </c:pt>
                <c:pt idx="1578">
                  <c:v>-6.1351790720642123</c:v>
                </c:pt>
                <c:pt idx="1579">
                  <c:v>-9.6513461089576627</c:v>
                </c:pt>
                <c:pt idx="1580">
                  <c:v>-3.8666358997935966</c:v>
                </c:pt>
                <c:pt idx="1581">
                  <c:v>0</c:v>
                </c:pt>
                <c:pt idx="1582">
                  <c:v>-0.7937751699976715</c:v>
                </c:pt>
                <c:pt idx="1583">
                  <c:v>-2.7828793518171979</c:v>
                </c:pt>
                <c:pt idx="1584">
                  <c:v>-1.6090411149684434</c:v>
                </c:pt>
                <c:pt idx="1585">
                  <c:v>-2.4613341333566807</c:v>
                </c:pt>
                <c:pt idx="1586">
                  <c:v>-0.52636233574307811</c:v>
                </c:pt>
                <c:pt idx="1587">
                  <c:v>-17.713062997872871</c:v>
                </c:pt>
                <c:pt idx="1588">
                  <c:v>1.691268035333054</c:v>
                </c:pt>
                <c:pt idx="1589">
                  <c:v>-0.35266357469992732</c:v>
                </c:pt>
                <c:pt idx="1590">
                  <c:v>-8.3532829286656316</c:v>
                </c:pt>
                <c:pt idx="1591">
                  <c:v>0</c:v>
                </c:pt>
                <c:pt idx="1592">
                  <c:v>-1.4041949237770055</c:v>
                </c:pt>
                <c:pt idx="1593">
                  <c:v>-12.064809317997039</c:v>
                </c:pt>
                <c:pt idx="1594">
                  <c:v>-2.6184142867165452</c:v>
                </c:pt>
                <c:pt idx="1595">
                  <c:v>-0.86622313549605101</c:v>
                </c:pt>
                <c:pt idx="1596">
                  <c:v>2.368197461922358</c:v>
                </c:pt>
                <c:pt idx="1597">
                  <c:v>-9.0292925608962662</c:v>
                </c:pt>
                <c:pt idx="1598">
                  <c:v>0</c:v>
                </c:pt>
                <c:pt idx="1599">
                  <c:v>-10.11315784897757</c:v>
                </c:pt>
                <c:pt idx="1600">
                  <c:v>-12.238063966306543</c:v>
                </c:pt>
                <c:pt idx="1601">
                  <c:v>-8.946304843794719</c:v>
                </c:pt>
                <c:pt idx="1602">
                  <c:v>-2.6437661715879335</c:v>
                </c:pt>
                <c:pt idx="1603">
                  <c:v>-5.9700783913651696</c:v>
                </c:pt>
                <c:pt idx="1604">
                  <c:v>-2.0424733273449185</c:v>
                </c:pt>
                <c:pt idx="1605">
                  <c:v>-2.4291551225406853</c:v>
                </c:pt>
                <c:pt idx="1606">
                  <c:v>1.8019793962025474</c:v>
                </c:pt>
                <c:pt idx="1607">
                  <c:v>-5.5593750436296423</c:v>
                </c:pt>
                <c:pt idx="1608">
                  <c:v>-4.541046642736716</c:v>
                </c:pt>
                <c:pt idx="1609">
                  <c:v>1.7700676038430363</c:v>
                </c:pt>
                <c:pt idx="1610">
                  <c:v>-2.504281844278633</c:v>
                </c:pt>
                <c:pt idx="1611">
                  <c:v>-0.4763873202611783</c:v>
                </c:pt>
                <c:pt idx="1612">
                  <c:v>1.7247080442247005</c:v>
                </c:pt>
                <c:pt idx="1613">
                  <c:v>-1.08390272034302</c:v>
                </c:pt>
                <c:pt idx="1614">
                  <c:v>-5.0753917270634084</c:v>
                </c:pt>
                <c:pt idx="1615">
                  <c:v>-1.2952183172493652</c:v>
                </c:pt>
                <c:pt idx="1616">
                  <c:v>-4.8627171687080208</c:v>
                </c:pt>
                <c:pt idx="1617">
                  <c:v>-0.26684169035346988</c:v>
                </c:pt>
                <c:pt idx="1618">
                  <c:v>-1.5673934898322408</c:v>
                </c:pt>
                <c:pt idx="1619">
                  <c:v>4.8684504326895652</c:v>
                </c:pt>
                <c:pt idx="1620">
                  <c:v>-1.5472126592493207</c:v>
                </c:pt>
                <c:pt idx="1621">
                  <c:v>-12.87878970097775</c:v>
                </c:pt>
                <c:pt idx="1622">
                  <c:v>0</c:v>
                </c:pt>
                <c:pt idx="1623">
                  <c:v>-13.005731074348148</c:v>
                </c:pt>
                <c:pt idx="1624">
                  <c:v>0</c:v>
                </c:pt>
                <c:pt idx="1625">
                  <c:v>-8.2737932243225352</c:v>
                </c:pt>
                <c:pt idx="1626">
                  <c:v>-5.5965726910047868</c:v>
                </c:pt>
                <c:pt idx="1627">
                  <c:v>-4.3338727760659559</c:v>
                </c:pt>
                <c:pt idx="1628">
                  <c:v>-6.0825647396649156</c:v>
                </c:pt>
                <c:pt idx="1629">
                  <c:v>1.0779772114091422</c:v>
                </c:pt>
                <c:pt idx="1630">
                  <c:v>-4.4412529006770587</c:v>
                </c:pt>
                <c:pt idx="1631">
                  <c:v>-4.1690963163230306</c:v>
                </c:pt>
                <c:pt idx="1632">
                  <c:v>-5.9478711276355698</c:v>
                </c:pt>
                <c:pt idx="1633">
                  <c:v>-7.3205705961513443</c:v>
                </c:pt>
                <c:pt idx="1634">
                  <c:v>-4.1469315288802502</c:v>
                </c:pt>
                <c:pt idx="1635">
                  <c:v>-1.5439376231211668</c:v>
                </c:pt>
                <c:pt idx="1636">
                  <c:v>0.1372408936308564</c:v>
                </c:pt>
                <c:pt idx="1637">
                  <c:v>-2.0433289482286106</c:v>
                </c:pt>
                <c:pt idx="1638">
                  <c:v>-5.1041191437568676</c:v>
                </c:pt>
                <c:pt idx="1639">
                  <c:v>-1.1989859878748013</c:v>
                </c:pt>
                <c:pt idx="1640">
                  <c:v>-7.5119515967451349</c:v>
                </c:pt>
                <c:pt idx="1641">
                  <c:v>-4.6469298110453421</c:v>
                </c:pt>
                <c:pt idx="1642">
                  <c:v>-3.5238745783376944</c:v>
                </c:pt>
                <c:pt idx="1643">
                  <c:v>-6.4109343146040523</c:v>
                </c:pt>
                <c:pt idx="1644">
                  <c:v>-0.91985252256786676</c:v>
                </c:pt>
                <c:pt idx="1645">
                  <c:v>8.0263712198243304</c:v>
                </c:pt>
                <c:pt idx="1646">
                  <c:v>-4.2727692304151876</c:v>
                </c:pt>
                <c:pt idx="1647">
                  <c:v>-9.4590190759897421</c:v>
                </c:pt>
                <c:pt idx="1648">
                  <c:v>-2.2575949461065203</c:v>
                </c:pt>
                <c:pt idx="1649">
                  <c:v>-2.2284288916425279</c:v>
                </c:pt>
                <c:pt idx="1650">
                  <c:v>-2.3657145932054049</c:v>
                </c:pt>
                <c:pt idx="1651">
                  <c:v>-4.1992294543970736</c:v>
                </c:pt>
                <c:pt idx="1652">
                  <c:v>-3.2190387993678087</c:v>
                </c:pt>
                <c:pt idx="1653">
                  <c:v>-2.9737117780634179</c:v>
                </c:pt>
                <c:pt idx="1654">
                  <c:v>0.23513395984233479</c:v>
                </c:pt>
                <c:pt idx="1655">
                  <c:v>-1.9890989519344733</c:v>
                </c:pt>
                <c:pt idx="1656">
                  <c:v>1.653134044891605</c:v>
                </c:pt>
                <c:pt idx="1657">
                  <c:v>-3.4282821753242949</c:v>
                </c:pt>
                <c:pt idx="1658">
                  <c:v>-3.6543808043855406</c:v>
                </c:pt>
                <c:pt idx="1659">
                  <c:v>-2.7812286096721102</c:v>
                </c:pt>
                <c:pt idx="1660">
                  <c:v>-2.9974476218632193</c:v>
                </c:pt>
                <c:pt idx="1661">
                  <c:v>-1.5751045858461552</c:v>
                </c:pt>
                <c:pt idx="1662">
                  <c:v>-1.9917527908900883</c:v>
                </c:pt>
                <c:pt idx="1663">
                  <c:v>-0.89205197905582667</c:v>
                </c:pt>
                <c:pt idx="1664">
                  <c:v>1.5052245050315538</c:v>
                </c:pt>
                <c:pt idx="1665">
                  <c:v>-3.4645968052007281</c:v>
                </c:pt>
                <c:pt idx="1666">
                  <c:v>-2.743322774056467</c:v>
                </c:pt>
                <c:pt idx="1667">
                  <c:v>-6.5130174044149012</c:v>
                </c:pt>
                <c:pt idx="1668">
                  <c:v>-5.5410378591063481</c:v>
                </c:pt>
                <c:pt idx="1669">
                  <c:v>-4.3502127214001494</c:v>
                </c:pt>
                <c:pt idx="1670">
                  <c:v>-2.7326075418438931</c:v>
                </c:pt>
                <c:pt idx="1671">
                  <c:v>-3.2620869649433142</c:v>
                </c:pt>
                <c:pt idx="1672">
                  <c:v>-1.997214951602601</c:v>
                </c:pt>
                <c:pt idx="1673">
                  <c:v>-0.73635826884191857</c:v>
                </c:pt>
                <c:pt idx="1674">
                  <c:v>-2.9355238508287371</c:v>
                </c:pt>
                <c:pt idx="1675">
                  <c:v>-4.502710538915526</c:v>
                </c:pt>
                <c:pt idx="1676">
                  <c:v>-5.6281414893740989</c:v>
                </c:pt>
                <c:pt idx="1677">
                  <c:v>-2.6326697471144147</c:v>
                </c:pt>
                <c:pt idx="1678">
                  <c:v>-1.3864547788448129</c:v>
                </c:pt>
                <c:pt idx="1679">
                  <c:v>-3.6025374624523017</c:v>
                </c:pt>
                <c:pt idx="1680">
                  <c:v>-1.8188945849336331</c:v>
                </c:pt>
                <c:pt idx="1681">
                  <c:v>-2.5280714030615288</c:v>
                </c:pt>
                <c:pt idx="1682">
                  <c:v>-4.8248710563710926</c:v>
                </c:pt>
                <c:pt idx="1683">
                  <c:v>-9.7713813909567229</c:v>
                </c:pt>
                <c:pt idx="1684">
                  <c:v>3.7780227104729716</c:v>
                </c:pt>
                <c:pt idx="1685">
                  <c:v>-2.080222844569827</c:v>
                </c:pt>
                <c:pt idx="1686">
                  <c:v>-8.495252834718384</c:v>
                </c:pt>
                <c:pt idx="1687">
                  <c:v>-2.6843308271524133</c:v>
                </c:pt>
                <c:pt idx="1688">
                  <c:v>-9.8836838249705341</c:v>
                </c:pt>
                <c:pt idx="1689">
                  <c:v>-0.82377051259549106</c:v>
                </c:pt>
                <c:pt idx="1690">
                  <c:v>-5.6073980506768768</c:v>
                </c:pt>
                <c:pt idx="1691">
                  <c:v>-3.1143575933612602</c:v>
                </c:pt>
                <c:pt idx="1692">
                  <c:v>-1.1442786453628742</c:v>
                </c:pt>
                <c:pt idx="1693">
                  <c:v>-1.6008881420468815</c:v>
                </c:pt>
                <c:pt idx="1694">
                  <c:v>1.4479868760792423</c:v>
                </c:pt>
                <c:pt idx="1695">
                  <c:v>-0.55054764411506252</c:v>
                </c:pt>
                <c:pt idx="1696">
                  <c:v>-1.7642472528492852</c:v>
                </c:pt>
                <c:pt idx="1697">
                  <c:v>-1.1376151042903349</c:v>
                </c:pt>
                <c:pt idx="1698">
                  <c:v>-2.1109263002193472</c:v>
                </c:pt>
                <c:pt idx="1699">
                  <c:v>-3.9851579389888836</c:v>
                </c:pt>
                <c:pt idx="1700">
                  <c:v>-2.0214390537675699</c:v>
                </c:pt>
                <c:pt idx="1701">
                  <c:v>-1.189995109420948</c:v>
                </c:pt>
                <c:pt idx="1702">
                  <c:v>-2.4589434136366881</c:v>
                </c:pt>
                <c:pt idx="1703">
                  <c:v>-3.5697803421165082</c:v>
                </c:pt>
                <c:pt idx="1704">
                  <c:v>-1.0313486801732372</c:v>
                </c:pt>
                <c:pt idx="1705">
                  <c:v>-2.3248912319306951</c:v>
                </c:pt>
                <c:pt idx="1706">
                  <c:v>-3.0485626014417857</c:v>
                </c:pt>
                <c:pt idx="1707">
                  <c:v>-2.1707195561432697</c:v>
                </c:pt>
                <c:pt idx="1708">
                  <c:v>-4.5864730859093639</c:v>
                </c:pt>
                <c:pt idx="1709">
                  <c:v>-3.8823642576578021</c:v>
                </c:pt>
                <c:pt idx="1710">
                  <c:v>-3.9106931780285135</c:v>
                </c:pt>
                <c:pt idx="1711">
                  <c:v>-6.5124339087147805</c:v>
                </c:pt>
                <c:pt idx="1712">
                  <c:v>-2.9251577400407287</c:v>
                </c:pt>
                <c:pt idx="1713">
                  <c:v>-3.6012982064191297</c:v>
                </c:pt>
                <c:pt idx="1714">
                  <c:v>-3.2717693686981306</c:v>
                </c:pt>
                <c:pt idx="1715">
                  <c:v>0</c:v>
                </c:pt>
                <c:pt idx="1716">
                  <c:v>-2.0219378340094853</c:v>
                </c:pt>
                <c:pt idx="1717">
                  <c:v>-2.8300637760770759</c:v>
                </c:pt>
                <c:pt idx="1718">
                  <c:v>-4.150498100440327</c:v>
                </c:pt>
                <c:pt idx="1719">
                  <c:v>-3.683607600577997</c:v>
                </c:pt>
                <c:pt idx="1720">
                  <c:v>-3.856403420780218</c:v>
                </c:pt>
                <c:pt idx="1721">
                  <c:v>-2.6496908967198838</c:v>
                </c:pt>
                <c:pt idx="1722">
                  <c:v>-9.6775256410716981</c:v>
                </c:pt>
                <c:pt idx="1723">
                  <c:v>-4.1564498913077683</c:v>
                </c:pt>
                <c:pt idx="1724">
                  <c:v>-4.4569096450712085</c:v>
                </c:pt>
                <c:pt idx="1725">
                  <c:v>-2.1108947604462576</c:v>
                </c:pt>
                <c:pt idx="1726">
                  <c:v>-3.281550929269863</c:v>
                </c:pt>
                <c:pt idx="1727">
                  <c:v>-5.1415118858124478</c:v>
                </c:pt>
                <c:pt idx="1728">
                  <c:v>-1.6995593568451968</c:v>
                </c:pt>
                <c:pt idx="1729">
                  <c:v>-3.9362850805564538</c:v>
                </c:pt>
                <c:pt idx="1730">
                  <c:v>2.1545841549413039E-2</c:v>
                </c:pt>
                <c:pt idx="1731">
                  <c:v>-0.13291240630716308</c:v>
                </c:pt>
                <c:pt idx="1732">
                  <c:v>-3.904812216250813</c:v>
                </c:pt>
                <c:pt idx="1733">
                  <c:v>-3.1475842445735069</c:v>
                </c:pt>
                <c:pt idx="1734">
                  <c:v>-0.66423132626712555</c:v>
                </c:pt>
                <c:pt idx="1735">
                  <c:v>-30.293621444965151</c:v>
                </c:pt>
                <c:pt idx="1736">
                  <c:v>-7.0879235580722213</c:v>
                </c:pt>
                <c:pt idx="1737">
                  <c:v>0.30596638908880136</c:v>
                </c:pt>
                <c:pt idx="1738">
                  <c:v>-9.2525101858457024</c:v>
                </c:pt>
                <c:pt idx="1739">
                  <c:v>-6.850447607313731E-2</c:v>
                </c:pt>
                <c:pt idx="1740">
                  <c:v>-2.1354066566932675</c:v>
                </c:pt>
                <c:pt idx="1741">
                  <c:v>-4.797963432437359</c:v>
                </c:pt>
                <c:pt idx="1742">
                  <c:v>0</c:v>
                </c:pt>
                <c:pt idx="1743">
                  <c:v>-4.7680332393022935</c:v>
                </c:pt>
                <c:pt idx="1744">
                  <c:v>-0.15158722505972505</c:v>
                </c:pt>
                <c:pt idx="1745">
                  <c:v>-2.9808394208774325</c:v>
                </c:pt>
                <c:pt idx="1746">
                  <c:v>-19.424427602422615</c:v>
                </c:pt>
                <c:pt idx="1747">
                  <c:v>0</c:v>
                </c:pt>
                <c:pt idx="1748">
                  <c:v>5.3442983335608067</c:v>
                </c:pt>
                <c:pt idx="1749">
                  <c:v>-8.1480683347588698</c:v>
                </c:pt>
                <c:pt idx="1750">
                  <c:v>0.20479346680947663</c:v>
                </c:pt>
                <c:pt idx="1751">
                  <c:v>-4.7566127295747647</c:v>
                </c:pt>
                <c:pt idx="1752">
                  <c:v>-11.881332184013365</c:v>
                </c:pt>
                <c:pt idx="1753">
                  <c:v>0</c:v>
                </c:pt>
                <c:pt idx="1754">
                  <c:v>-2.9769378889686346</c:v>
                </c:pt>
                <c:pt idx="1755">
                  <c:v>-1.2097609398706555</c:v>
                </c:pt>
                <c:pt idx="1756">
                  <c:v>3.4971824834682996</c:v>
                </c:pt>
                <c:pt idx="1757">
                  <c:v>-14.617357430941249</c:v>
                </c:pt>
                <c:pt idx="1758">
                  <c:v>-7.8872912588064018E-2</c:v>
                </c:pt>
                <c:pt idx="1759">
                  <c:v>0.48268248062964941</c:v>
                </c:pt>
                <c:pt idx="1760">
                  <c:v>-0.73936071329665898</c:v>
                </c:pt>
                <c:pt idx="1761">
                  <c:v>0.36486006196380549</c:v>
                </c:pt>
                <c:pt idx="1762">
                  <c:v>-3.037343288287631</c:v>
                </c:pt>
                <c:pt idx="1763">
                  <c:v>-3.2232477866132241</c:v>
                </c:pt>
                <c:pt idx="1764">
                  <c:v>-3.2150744132697464</c:v>
                </c:pt>
                <c:pt idx="1765">
                  <c:v>-1.6768260341431724</c:v>
                </c:pt>
                <c:pt idx="1766">
                  <c:v>-6.1529599358020377</c:v>
                </c:pt>
                <c:pt idx="1767">
                  <c:v>0.78939695423796297</c:v>
                </c:pt>
                <c:pt idx="1768">
                  <c:v>0</c:v>
                </c:pt>
                <c:pt idx="1769">
                  <c:v>-7.3833179144244792</c:v>
                </c:pt>
                <c:pt idx="1770">
                  <c:v>-0.16653331294010731</c:v>
                </c:pt>
                <c:pt idx="1771">
                  <c:v>-0.23405401756593924</c:v>
                </c:pt>
              </c:numCache>
            </c:numRef>
          </c:xVal>
          <c:yVal>
            <c:numRef>
              <c:f>'107-new'!$A$3:$A$3001</c:f>
              <c:numCache>
                <c:formatCode>0.00000000000</c:formatCode>
                <c:ptCount val="2999"/>
                <c:pt idx="0">
                  <c:v>1.71315363144</c:v>
                </c:pt>
                <c:pt idx="1">
                  <c:v>0.71801159424799998</c:v>
                </c:pt>
                <c:pt idx="2">
                  <c:v>0.76032735804900009</c:v>
                </c:pt>
                <c:pt idx="3">
                  <c:v>1.7234306105099995</c:v>
                </c:pt>
                <c:pt idx="4">
                  <c:v>3.5784732196099998</c:v>
                </c:pt>
                <c:pt idx="5">
                  <c:v>1.5888276994299997</c:v>
                </c:pt>
                <c:pt idx="6">
                  <c:v>2.7670677577800009</c:v>
                </c:pt>
                <c:pt idx="7">
                  <c:v>4.005738523959999</c:v>
                </c:pt>
                <c:pt idx="8">
                  <c:v>4.1908425422299995</c:v>
                </c:pt>
                <c:pt idx="9">
                  <c:v>3.1635832498500007</c:v>
                </c:pt>
                <c:pt idx="10">
                  <c:v>4.6018090735700001</c:v>
                </c:pt>
                <c:pt idx="11">
                  <c:v>4.1621360031099979</c:v>
                </c:pt>
                <c:pt idx="12">
                  <c:v>2.2214263725300003</c:v>
                </c:pt>
                <c:pt idx="13">
                  <c:v>0.98126952374699983</c:v>
                </c:pt>
                <c:pt idx="14">
                  <c:v>3.4718740719599999</c:v>
                </c:pt>
                <c:pt idx="15">
                  <c:v>3.2227821482600003</c:v>
                </c:pt>
                <c:pt idx="16">
                  <c:v>4.5375813222299994</c:v>
                </c:pt>
                <c:pt idx="17">
                  <c:v>3.4758911251699995</c:v>
                </c:pt>
                <c:pt idx="18">
                  <c:v>3.2081202117400007</c:v>
                </c:pt>
                <c:pt idx="19">
                  <c:v>4.2234149984799991</c:v>
                </c:pt>
                <c:pt idx="20">
                  <c:v>0.95844427395400011</c:v>
                </c:pt>
                <c:pt idx="21">
                  <c:v>2.9691785583700003</c:v>
                </c:pt>
                <c:pt idx="22">
                  <c:v>3.3311394384299997</c:v>
                </c:pt>
                <c:pt idx="23">
                  <c:v>2.0731062071400004</c:v>
                </c:pt>
                <c:pt idx="24">
                  <c:v>3.5445211831400001</c:v>
                </c:pt>
                <c:pt idx="25">
                  <c:v>4.5471799727299995</c:v>
                </c:pt>
                <c:pt idx="26">
                  <c:v>4.3689117316399981</c:v>
                </c:pt>
                <c:pt idx="27">
                  <c:v>5.0103239225399996</c:v>
                </c:pt>
                <c:pt idx="28">
                  <c:v>5.2189202415299993</c:v>
                </c:pt>
                <c:pt idx="29">
                  <c:v>3.7297131445600002</c:v>
                </c:pt>
                <c:pt idx="30">
                  <c:v>4.8516096210899997</c:v>
                </c:pt>
                <c:pt idx="31">
                  <c:v>4.6725439158000004</c:v>
                </c:pt>
                <c:pt idx="32">
                  <c:v>2.6068725949499996</c:v>
                </c:pt>
                <c:pt idx="33">
                  <c:v>1.15735366217</c:v>
                </c:pt>
                <c:pt idx="34">
                  <c:v>4.4502903229999999</c:v>
                </c:pt>
                <c:pt idx="35">
                  <c:v>4.419119672599999</c:v>
                </c:pt>
                <c:pt idx="36">
                  <c:v>3.0813547630200002</c:v>
                </c:pt>
                <c:pt idx="37">
                  <c:v>2.98610835166</c:v>
                </c:pt>
                <c:pt idx="38">
                  <c:v>3.8552720243999992</c:v>
                </c:pt>
                <c:pt idx="39">
                  <c:v>6.4267060478899989</c:v>
                </c:pt>
                <c:pt idx="40">
                  <c:v>4.8977626151700004</c:v>
                </c:pt>
                <c:pt idx="41">
                  <c:v>5.4959518942700001</c:v>
                </c:pt>
                <c:pt idx="42">
                  <c:v>4.4059165438599992</c:v>
                </c:pt>
                <c:pt idx="43">
                  <c:v>3.9066951320399994</c:v>
                </c:pt>
                <c:pt idx="44">
                  <c:v>3.3596882724099997</c:v>
                </c:pt>
                <c:pt idx="45">
                  <c:v>3.5794979837399996</c:v>
                </c:pt>
                <c:pt idx="46">
                  <c:v>3.6082332870800005</c:v>
                </c:pt>
                <c:pt idx="47">
                  <c:v>4.70400001398</c:v>
                </c:pt>
                <c:pt idx="48">
                  <c:v>3.7670156440200002</c:v>
                </c:pt>
                <c:pt idx="49">
                  <c:v>3.9992716050199997</c:v>
                </c:pt>
                <c:pt idx="50">
                  <c:v>4.5419982271199988</c:v>
                </c:pt>
                <c:pt idx="51">
                  <c:v>3.7992302864600003</c:v>
                </c:pt>
                <c:pt idx="52">
                  <c:v>4.1329508629299978</c:v>
                </c:pt>
                <c:pt idx="53">
                  <c:v>5.4530139686099988</c:v>
                </c:pt>
                <c:pt idx="54">
                  <c:v>3.2908292916600002</c:v>
                </c:pt>
                <c:pt idx="55">
                  <c:v>4.1988382262899986</c:v>
                </c:pt>
                <c:pt idx="56">
                  <c:v>5.81638163524</c:v>
                </c:pt>
                <c:pt idx="57">
                  <c:v>6.3001479109099989</c:v>
                </c:pt>
                <c:pt idx="58">
                  <c:v>2.8683619075000002</c:v>
                </c:pt>
                <c:pt idx="59">
                  <c:v>4.602297620579999</c:v>
                </c:pt>
                <c:pt idx="60">
                  <c:v>6.553285868619998</c:v>
                </c:pt>
                <c:pt idx="61">
                  <c:v>3.4061264759399998</c:v>
                </c:pt>
                <c:pt idx="62">
                  <c:v>3.4323787755799997</c:v>
                </c:pt>
                <c:pt idx="63">
                  <c:v>4.0674774881299989</c:v>
                </c:pt>
                <c:pt idx="64">
                  <c:v>5.3510211630800004</c:v>
                </c:pt>
                <c:pt idx="65">
                  <c:v>3.9422776991599995</c:v>
                </c:pt>
                <c:pt idx="66">
                  <c:v>3.8429508014599998</c:v>
                </c:pt>
                <c:pt idx="67">
                  <c:v>2.4411380931999997</c:v>
                </c:pt>
                <c:pt idx="68">
                  <c:v>3.6910794899499995</c:v>
                </c:pt>
                <c:pt idx="69">
                  <c:v>1.1675580350600001</c:v>
                </c:pt>
                <c:pt idx="70">
                  <c:v>4.2276809045499988</c:v>
                </c:pt>
                <c:pt idx="71">
                  <c:v>4.0638454772599992</c:v>
                </c:pt>
                <c:pt idx="72">
                  <c:v>5.2671357122899991</c:v>
                </c:pt>
                <c:pt idx="73">
                  <c:v>5.5006045192199995</c:v>
                </c:pt>
                <c:pt idx="74">
                  <c:v>3.9310154064099994</c:v>
                </c:pt>
                <c:pt idx="75">
                  <c:v>5.1567061382399988</c:v>
                </c:pt>
                <c:pt idx="76">
                  <c:v>5.8695229766399981</c:v>
                </c:pt>
                <c:pt idx="77">
                  <c:v>3.34046107097</c:v>
                </c:pt>
                <c:pt idx="78">
                  <c:v>3.2244304531900001</c:v>
                </c:pt>
                <c:pt idx="79">
                  <c:v>3.9983651307299994</c:v>
                </c:pt>
                <c:pt idx="80">
                  <c:v>4.2407021170299997</c:v>
                </c:pt>
                <c:pt idx="81">
                  <c:v>5.2073841570399981</c:v>
                </c:pt>
                <c:pt idx="82">
                  <c:v>5.3447741114999987</c:v>
                </c:pt>
                <c:pt idx="83">
                  <c:v>5.7859873688999981</c:v>
                </c:pt>
                <c:pt idx="84">
                  <c:v>4.4917935503099997</c:v>
                </c:pt>
                <c:pt idx="85">
                  <c:v>3.6528353357599994</c:v>
                </c:pt>
                <c:pt idx="86">
                  <c:v>4.6703646325900001</c:v>
                </c:pt>
                <c:pt idx="87">
                  <c:v>2.3941805872800002</c:v>
                </c:pt>
                <c:pt idx="88">
                  <c:v>4.1833739857500012</c:v>
                </c:pt>
                <c:pt idx="89">
                  <c:v>6.6217378784799985</c:v>
                </c:pt>
                <c:pt idx="90">
                  <c:v>4.669271782320001</c:v>
                </c:pt>
                <c:pt idx="91">
                  <c:v>4.8227612220599987</c:v>
                </c:pt>
                <c:pt idx="92">
                  <c:v>4.7112667738800011</c:v>
                </c:pt>
                <c:pt idx="93">
                  <c:v>2.5223330506700004</c:v>
                </c:pt>
                <c:pt idx="94">
                  <c:v>3.9202539087399999</c:v>
                </c:pt>
                <c:pt idx="95">
                  <c:v>4.76607173892</c:v>
                </c:pt>
                <c:pt idx="96">
                  <c:v>4.1581319817899995</c:v>
                </c:pt>
                <c:pt idx="97">
                  <c:v>5.4535836034800003</c:v>
                </c:pt>
                <c:pt idx="98">
                  <c:v>3.4763859905699994</c:v>
                </c:pt>
                <c:pt idx="99">
                  <c:v>4.7971645404399981</c:v>
                </c:pt>
                <c:pt idx="100">
                  <c:v>4.0484118628099992</c:v>
                </c:pt>
                <c:pt idx="101">
                  <c:v>4.6062183959400009</c:v>
                </c:pt>
                <c:pt idx="102">
                  <c:v>4.5590021621199996</c:v>
                </c:pt>
                <c:pt idx="103">
                  <c:v>1.0806443184899999</c:v>
                </c:pt>
                <c:pt idx="104">
                  <c:v>0.26547660751800006</c:v>
                </c:pt>
                <c:pt idx="105">
                  <c:v>0.34834668394500012</c:v>
                </c:pt>
                <c:pt idx="106">
                  <c:v>3.8717961301099995</c:v>
                </c:pt>
                <c:pt idx="107">
                  <c:v>4.9226437145200013</c:v>
                </c:pt>
                <c:pt idx="108">
                  <c:v>3.4763927852299998</c:v>
                </c:pt>
                <c:pt idx="109">
                  <c:v>4.0841187164299981</c:v>
                </c:pt>
                <c:pt idx="110">
                  <c:v>4.1791618119500002</c:v>
                </c:pt>
                <c:pt idx="111">
                  <c:v>4.0054149865299982</c:v>
                </c:pt>
                <c:pt idx="112">
                  <c:v>4.1124620790399993</c:v>
                </c:pt>
                <c:pt idx="113">
                  <c:v>3.2719155093199999</c:v>
                </c:pt>
                <c:pt idx="114">
                  <c:v>4.0045106809799993</c:v>
                </c:pt>
                <c:pt idx="115">
                  <c:v>2.6671432366900003</c:v>
                </c:pt>
                <c:pt idx="116">
                  <c:v>3.4780645810099999</c:v>
                </c:pt>
                <c:pt idx="117">
                  <c:v>5.57803002129</c:v>
                </c:pt>
                <c:pt idx="118">
                  <c:v>5.084842040609999</c:v>
                </c:pt>
                <c:pt idx="119">
                  <c:v>5.9555950179999995</c:v>
                </c:pt>
                <c:pt idx="120">
                  <c:v>5.1045222618399979</c:v>
                </c:pt>
                <c:pt idx="121">
                  <c:v>4.9429944255400002</c:v>
                </c:pt>
                <c:pt idx="122">
                  <c:v>4.9222011131199999</c:v>
                </c:pt>
                <c:pt idx="123">
                  <c:v>3.3383922963599999</c:v>
                </c:pt>
                <c:pt idx="124">
                  <c:v>4.3033905785999993</c:v>
                </c:pt>
                <c:pt idx="125">
                  <c:v>4.2736149773099994</c:v>
                </c:pt>
                <c:pt idx="126">
                  <c:v>5.29973762874</c:v>
                </c:pt>
                <c:pt idx="127">
                  <c:v>5.2365402781099988</c:v>
                </c:pt>
                <c:pt idx="128">
                  <c:v>4.1011455785299979</c:v>
                </c:pt>
                <c:pt idx="129">
                  <c:v>4.4153743526899989</c:v>
                </c:pt>
                <c:pt idx="130">
                  <c:v>4.2581493516900002</c:v>
                </c:pt>
                <c:pt idx="131">
                  <c:v>2.9794274181199998</c:v>
                </c:pt>
                <c:pt idx="132">
                  <c:v>3.6556906334699995</c:v>
                </c:pt>
                <c:pt idx="133">
                  <c:v>3.9659789618099999</c:v>
                </c:pt>
                <c:pt idx="134">
                  <c:v>5.445130655599999</c:v>
                </c:pt>
                <c:pt idx="135">
                  <c:v>4.2473784436399997</c:v>
                </c:pt>
                <c:pt idx="136">
                  <c:v>4.6031843098199978</c:v>
                </c:pt>
                <c:pt idx="137">
                  <c:v>3.3840544529300001</c:v>
                </c:pt>
                <c:pt idx="138">
                  <c:v>4.6477642286999981</c:v>
                </c:pt>
                <c:pt idx="139">
                  <c:v>3.8863266466500002</c:v>
                </c:pt>
                <c:pt idx="140">
                  <c:v>5.0564827915099997</c:v>
                </c:pt>
                <c:pt idx="141">
                  <c:v>5.5691932846399999</c:v>
                </c:pt>
                <c:pt idx="142">
                  <c:v>4.8583693896600009</c:v>
                </c:pt>
                <c:pt idx="143">
                  <c:v>3.9830726815699999</c:v>
                </c:pt>
                <c:pt idx="144">
                  <c:v>4.7185053325399995</c:v>
                </c:pt>
                <c:pt idx="145">
                  <c:v>3.0184167085700002</c:v>
                </c:pt>
                <c:pt idx="146">
                  <c:v>4.7665012105199995</c:v>
                </c:pt>
                <c:pt idx="147">
                  <c:v>4.3957088695699991</c:v>
                </c:pt>
                <c:pt idx="148">
                  <c:v>4.2760239068599999</c:v>
                </c:pt>
                <c:pt idx="149">
                  <c:v>4.112684161429998</c:v>
                </c:pt>
                <c:pt idx="150">
                  <c:v>6.8436794403499999</c:v>
                </c:pt>
                <c:pt idx="151">
                  <c:v>4.99425382068</c:v>
                </c:pt>
                <c:pt idx="152">
                  <c:v>4.5498499574600002</c:v>
                </c:pt>
                <c:pt idx="153">
                  <c:v>3.5169189600199995</c:v>
                </c:pt>
                <c:pt idx="154">
                  <c:v>4.1781755470699986</c:v>
                </c:pt>
                <c:pt idx="155">
                  <c:v>1.38947359343</c:v>
                </c:pt>
                <c:pt idx="156">
                  <c:v>2.6801389109400002</c:v>
                </c:pt>
                <c:pt idx="157">
                  <c:v>3.8276405351799996</c:v>
                </c:pt>
                <c:pt idx="158">
                  <c:v>4.5469369114299987</c:v>
                </c:pt>
                <c:pt idx="159">
                  <c:v>4.9018669008000009</c:v>
                </c:pt>
                <c:pt idx="160">
                  <c:v>3.87918776344</c:v>
                </c:pt>
                <c:pt idx="161">
                  <c:v>5.4356701686799997</c:v>
                </c:pt>
                <c:pt idx="162">
                  <c:v>3.9355509263799995</c:v>
                </c:pt>
                <c:pt idx="163">
                  <c:v>2.9783036976799999</c:v>
                </c:pt>
                <c:pt idx="164">
                  <c:v>4.3321408098599994</c:v>
                </c:pt>
                <c:pt idx="165">
                  <c:v>4.8310120969700003</c:v>
                </c:pt>
                <c:pt idx="166">
                  <c:v>5.1596508473799991</c:v>
                </c:pt>
                <c:pt idx="167">
                  <c:v>3.7115760151999999</c:v>
                </c:pt>
                <c:pt idx="168">
                  <c:v>4.5693145042299994</c:v>
                </c:pt>
                <c:pt idx="169">
                  <c:v>4.7376059311600001</c:v>
                </c:pt>
                <c:pt idx="170">
                  <c:v>5.0055712557399987</c:v>
                </c:pt>
                <c:pt idx="171">
                  <c:v>4.8139298381499991</c:v>
                </c:pt>
                <c:pt idx="172">
                  <c:v>3.9301990995899998</c:v>
                </c:pt>
                <c:pt idx="173">
                  <c:v>3.0838303914500003</c:v>
                </c:pt>
                <c:pt idx="174">
                  <c:v>4.8738818559799988</c:v>
                </c:pt>
                <c:pt idx="175">
                  <c:v>3.78865930595</c:v>
                </c:pt>
                <c:pt idx="176">
                  <c:v>3.7180392108500002</c:v>
                </c:pt>
                <c:pt idx="177">
                  <c:v>6.5649228424899979</c:v>
                </c:pt>
                <c:pt idx="178">
                  <c:v>3.8381619133499996</c:v>
                </c:pt>
                <c:pt idx="179">
                  <c:v>4.08386663831</c:v>
                </c:pt>
                <c:pt idx="180">
                  <c:v>2.4989615404700003</c:v>
                </c:pt>
                <c:pt idx="181">
                  <c:v>4.4251056056999989</c:v>
                </c:pt>
                <c:pt idx="182">
                  <c:v>3.7203560182300004</c:v>
                </c:pt>
                <c:pt idx="183">
                  <c:v>0.34836733531100006</c:v>
                </c:pt>
                <c:pt idx="184">
                  <c:v>3.3124640631999993</c:v>
                </c:pt>
                <c:pt idx="185">
                  <c:v>3.8915235777600001</c:v>
                </c:pt>
                <c:pt idx="186">
                  <c:v>3.1395721452199998</c:v>
                </c:pt>
                <c:pt idx="187">
                  <c:v>7.2488061657299996</c:v>
                </c:pt>
                <c:pt idx="188">
                  <c:v>3.0945644791399998</c:v>
                </c:pt>
                <c:pt idx="189">
                  <c:v>4.374140614189999</c:v>
                </c:pt>
                <c:pt idx="190">
                  <c:v>3.6131620896899999</c:v>
                </c:pt>
                <c:pt idx="191">
                  <c:v>4.0782544125899998</c:v>
                </c:pt>
                <c:pt idx="192">
                  <c:v>5.5692615399500003</c:v>
                </c:pt>
                <c:pt idx="193">
                  <c:v>5.1952389401899994</c:v>
                </c:pt>
                <c:pt idx="194">
                  <c:v>4.0339610797200001</c:v>
                </c:pt>
                <c:pt idx="195">
                  <c:v>4.0922861356900002</c:v>
                </c:pt>
                <c:pt idx="196">
                  <c:v>3.5231879287200005</c:v>
                </c:pt>
                <c:pt idx="197">
                  <c:v>1.4374880982599998</c:v>
                </c:pt>
                <c:pt idx="198">
                  <c:v>0.9418805526120001</c:v>
                </c:pt>
                <c:pt idx="199">
                  <c:v>0</c:v>
                </c:pt>
                <c:pt idx="200">
                  <c:v>3.2783405886200003</c:v>
                </c:pt>
                <c:pt idx="201">
                  <c:v>3.7277812165400008</c:v>
                </c:pt>
                <c:pt idx="202">
                  <c:v>4.9296306778899988</c:v>
                </c:pt>
                <c:pt idx="203">
                  <c:v>3.6880412157500002</c:v>
                </c:pt>
                <c:pt idx="204">
                  <c:v>4.9484364066099991</c:v>
                </c:pt>
                <c:pt idx="205">
                  <c:v>4.1196375478399991</c:v>
                </c:pt>
                <c:pt idx="206">
                  <c:v>4.3967039317500003</c:v>
                </c:pt>
                <c:pt idx="207">
                  <c:v>5.3132736409000003</c:v>
                </c:pt>
                <c:pt idx="208">
                  <c:v>6.6455445314499979</c:v>
                </c:pt>
                <c:pt idx="209">
                  <c:v>5.3654814654699994</c:v>
                </c:pt>
                <c:pt idx="210">
                  <c:v>4.3704390316200001</c:v>
                </c:pt>
                <c:pt idx="211">
                  <c:v>5.4374764007499996</c:v>
                </c:pt>
                <c:pt idx="212">
                  <c:v>3.9146328307299996</c:v>
                </c:pt>
                <c:pt idx="213">
                  <c:v>3.3126616524399997</c:v>
                </c:pt>
                <c:pt idx="214">
                  <c:v>1.8967401598000002</c:v>
                </c:pt>
                <c:pt idx="215">
                  <c:v>4.303982186939999</c:v>
                </c:pt>
                <c:pt idx="216">
                  <c:v>3.8683047220200004</c:v>
                </c:pt>
                <c:pt idx="217">
                  <c:v>2.5077548306600002</c:v>
                </c:pt>
                <c:pt idx="218">
                  <c:v>3.1686943051500003</c:v>
                </c:pt>
                <c:pt idx="219">
                  <c:v>5.6758200819200004</c:v>
                </c:pt>
                <c:pt idx="220">
                  <c:v>5.365552115139999</c:v>
                </c:pt>
                <c:pt idx="221">
                  <c:v>3.6348970381200001</c:v>
                </c:pt>
                <c:pt idx="222">
                  <c:v>4.3754574484699988</c:v>
                </c:pt>
                <c:pt idx="223">
                  <c:v>4.9499394020000009</c:v>
                </c:pt>
                <c:pt idx="224">
                  <c:v>4.2345824243300001</c:v>
                </c:pt>
                <c:pt idx="225">
                  <c:v>3.7560721125899996</c:v>
                </c:pt>
                <c:pt idx="226">
                  <c:v>3.7015752882600004</c:v>
                </c:pt>
                <c:pt idx="227">
                  <c:v>4.0522979245300004</c:v>
                </c:pt>
                <c:pt idx="228">
                  <c:v>3.5741802254000001</c:v>
                </c:pt>
                <c:pt idx="229">
                  <c:v>4.0019673765899988</c:v>
                </c:pt>
                <c:pt idx="230">
                  <c:v>4.33622622613</c:v>
                </c:pt>
                <c:pt idx="231">
                  <c:v>6.2451030361799988</c:v>
                </c:pt>
                <c:pt idx="232">
                  <c:v>7.2848626694699989</c:v>
                </c:pt>
                <c:pt idx="233">
                  <c:v>4.7803109019400001</c:v>
                </c:pt>
                <c:pt idx="234">
                  <c:v>2.8689348865300004</c:v>
                </c:pt>
                <c:pt idx="235">
                  <c:v>3.3901944294099997</c:v>
                </c:pt>
                <c:pt idx="236">
                  <c:v>4.3880598392899994</c:v>
                </c:pt>
                <c:pt idx="237">
                  <c:v>3.6387691605499999</c:v>
                </c:pt>
                <c:pt idx="238">
                  <c:v>3.2324767307399997</c:v>
                </c:pt>
                <c:pt idx="239">
                  <c:v>2.7614912979400006</c:v>
                </c:pt>
                <c:pt idx="240">
                  <c:v>3.81859338216</c:v>
                </c:pt>
                <c:pt idx="241">
                  <c:v>3.8142363540599997</c:v>
                </c:pt>
                <c:pt idx="242">
                  <c:v>4.6155542737799973</c:v>
                </c:pt>
                <c:pt idx="243">
                  <c:v>4.1949164319899985</c:v>
                </c:pt>
                <c:pt idx="244">
                  <c:v>3.6189588345899995</c:v>
                </c:pt>
                <c:pt idx="245">
                  <c:v>5.1306553293999988</c:v>
                </c:pt>
                <c:pt idx="246">
                  <c:v>2.95901758717</c:v>
                </c:pt>
                <c:pt idx="247">
                  <c:v>1.7351962596299995</c:v>
                </c:pt>
                <c:pt idx="248">
                  <c:v>2.3757700111899998</c:v>
                </c:pt>
                <c:pt idx="249">
                  <c:v>3.80671182113</c:v>
                </c:pt>
                <c:pt idx="250">
                  <c:v>4.9812953749400011</c:v>
                </c:pt>
                <c:pt idx="251">
                  <c:v>3.0809081442199999</c:v>
                </c:pt>
                <c:pt idx="252">
                  <c:v>3.1845648850200003</c:v>
                </c:pt>
                <c:pt idx="253">
                  <c:v>2.7285836021000005</c:v>
                </c:pt>
                <c:pt idx="254">
                  <c:v>0</c:v>
                </c:pt>
                <c:pt idx="255">
                  <c:v>2.2811473642700002</c:v>
                </c:pt>
                <c:pt idx="256">
                  <c:v>1.0293202962699997</c:v>
                </c:pt>
                <c:pt idx="257">
                  <c:v>3.7693761783900004</c:v>
                </c:pt>
                <c:pt idx="258">
                  <c:v>5.5115988834699996</c:v>
                </c:pt>
                <c:pt idx="259">
                  <c:v>4.9423798081800001</c:v>
                </c:pt>
                <c:pt idx="260">
                  <c:v>3.2865613098800002</c:v>
                </c:pt>
                <c:pt idx="261">
                  <c:v>1.47908078987</c:v>
                </c:pt>
                <c:pt idx="262">
                  <c:v>3.1362255221399997</c:v>
                </c:pt>
                <c:pt idx="263">
                  <c:v>2.0424700215999998</c:v>
                </c:pt>
                <c:pt idx="264">
                  <c:v>2.5479267930800003</c:v>
                </c:pt>
                <c:pt idx="265">
                  <c:v>3.5053262018900004</c:v>
                </c:pt>
                <c:pt idx="266">
                  <c:v>4.7609850347199991</c:v>
                </c:pt>
                <c:pt idx="267">
                  <c:v>3.25576295756</c:v>
                </c:pt>
                <c:pt idx="268">
                  <c:v>3.8177953353899996</c:v>
                </c:pt>
                <c:pt idx="269">
                  <c:v>4.496067623140001</c:v>
                </c:pt>
                <c:pt idx="270">
                  <c:v>4.1351457887400001</c:v>
                </c:pt>
                <c:pt idx="271">
                  <c:v>3.8488347403200005</c:v>
                </c:pt>
                <c:pt idx="272">
                  <c:v>4.9118590970699998</c:v>
                </c:pt>
                <c:pt idx="273">
                  <c:v>5.19607540227</c:v>
                </c:pt>
                <c:pt idx="274">
                  <c:v>3.8908933188199999</c:v>
                </c:pt>
                <c:pt idx="275">
                  <c:v>3.9400729366399996</c:v>
                </c:pt>
                <c:pt idx="276">
                  <c:v>3.9919163288299999</c:v>
                </c:pt>
                <c:pt idx="277">
                  <c:v>2.5089849667200004</c:v>
                </c:pt>
                <c:pt idx="278">
                  <c:v>3.5196098270999996</c:v>
                </c:pt>
                <c:pt idx="279">
                  <c:v>4.6682466466599992</c:v>
                </c:pt>
                <c:pt idx="280">
                  <c:v>4.677790612209999</c:v>
                </c:pt>
                <c:pt idx="281">
                  <c:v>4.36641958388</c:v>
                </c:pt>
                <c:pt idx="282">
                  <c:v>4.1548669792299986</c:v>
                </c:pt>
                <c:pt idx="283">
                  <c:v>3.9065074495099998</c:v>
                </c:pt>
                <c:pt idx="284">
                  <c:v>3.4398625902799993</c:v>
                </c:pt>
                <c:pt idx="285">
                  <c:v>4.7579810901499995</c:v>
                </c:pt>
                <c:pt idx="286">
                  <c:v>4.7537580257299998</c:v>
                </c:pt>
                <c:pt idx="287">
                  <c:v>3.1481416054200002</c:v>
                </c:pt>
                <c:pt idx="288">
                  <c:v>3.8700287172799999</c:v>
                </c:pt>
                <c:pt idx="289">
                  <c:v>4.2520106128499995</c:v>
                </c:pt>
                <c:pt idx="290">
                  <c:v>3.1994169101599996</c:v>
                </c:pt>
                <c:pt idx="291">
                  <c:v>3.0063487532699997</c:v>
                </c:pt>
                <c:pt idx="292">
                  <c:v>0.59909638923099973</c:v>
                </c:pt>
                <c:pt idx="293">
                  <c:v>0</c:v>
                </c:pt>
                <c:pt idx="294">
                  <c:v>3.3399590856999994</c:v>
                </c:pt>
                <c:pt idx="295">
                  <c:v>3.6945248156900004</c:v>
                </c:pt>
                <c:pt idx="296">
                  <c:v>5.107803410389999</c:v>
                </c:pt>
                <c:pt idx="297">
                  <c:v>2.2861223728400004</c:v>
                </c:pt>
                <c:pt idx="298">
                  <c:v>0</c:v>
                </c:pt>
                <c:pt idx="299">
                  <c:v>0</c:v>
                </c:pt>
                <c:pt idx="300">
                  <c:v>1.2946897637799999</c:v>
                </c:pt>
                <c:pt idx="301">
                  <c:v>3.46128336683</c:v>
                </c:pt>
                <c:pt idx="302">
                  <c:v>4.1213910115400001</c:v>
                </c:pt>
                <c:pt idx="303">
                  <c:v>1.1510454139999999</c:v>
                </c:pt>
                <c:pt idx="304">
                  <c:v>4.801708046339999</c:v>
                </c:pt>
                <c:pt idx="305">
                  <c:v>2.4361118078100001</c:v>
                </c:pt>
                <c:pt idx="306">
                  <c:v>0</c:v>
                </c:pt>
                <c:pt idx="307">
                  <c:v>2.4475732068900005</c:v>
                </c:pt>
                <c:pt idx="308">
                  <c:v>4.4466748413300001</c:v>
                </c:pt>
                <c:pt idx="309">
                  <c:v>2.7390857089200003</c:v>
                </c:pt>
                <c:pt idx="310">
                  <c:v>3.5252361899999998</c:v>
                </c:pt>
                <c:pt idx="311">
                  <c:v>5.6918284466099989</c:v>
                </c:pt>
                <c:pt idx="312">
                  <c:v>3.4119699399799992</c:v>
                </c:pt>
                <c:pt idx="313">
                  <c:v>4.340574317759998</c:v>
                </c:pt>
                <c:pt idx="314">
                  <c:v>3.8975714091099998</c:v>
                </c:pt>
                <c:pt idx="315">
                  <c:v>1.83964199945</c:v>
                </c:pt>
                <c:pt idx="316">
                  <c:v>1.6190760392600001</c:v>
                </c:pt>
                <c:pt idx="317">
                  <c:v>2.6539262476000007</c:v>
                </c:pt>
                <c:pt idx="318">
                  <c:v>2.7501826343299998</c:v>
                </c:pt>
                <c:pt idx="319">
                  <c:v>1.1230858144500002</c:v>
                </c:pt>
                <c:pt idx="320">
                  <c:v>5.1273718687799983</c:v>
                </c:pt>
                <c:pt idx="321">
                  <c:v>3.2672118942400004</c:v>
                </c:pt>
                <c:pt idx="322">
                  <c:v>2.3411424514699997</c:v>
                </c:pt>
                <c:pt idx="323">
                  <c:v>2.0255517030300001</c:v>
                </c:pt>
                <c:pt idx="324">
                  <c:v>0.22961016021700001</c:v>
                </c:pt>
                <c:pt idx="325">
                  <c:v>3.3498268713199999</c:v>
                </c:pt>
                <c:pt idx="326">
                  <c:v>2.69204784694</c:v>
                </c:pt>
                <c:pt idx="327">
                  <c:v>0.59612469015400005</c:v>
                </c:pt>
                <c:pt idx="328">
                  <c:v>1.6305845643200003</c:v>
                </c:pt>
                <c:pt idx="329">
                  <c:v>0</c:v>
                </c:pt>
                <c:pt idx="330">
                  <c:v>1.1429938402399997</c:v>
                </c:pt>
                <c:pt idx="331">
                  <c:v>2.3354845711299999</c:v>
                </c:pt>
                <c:pt idx="332">
                  <c:v>3.6367134693799996</c:v>
                </c:pt>
                <c:pt idx="333">
                  <c:v>5.188422598379999</c:v>
                </c:pt>
                <c:pt idx="334">
                  <c:v>2.1412313638200002</c:v>
                </c:pt>
                <c:pt idx="335">
                  <c:v>3.3202758564599999</c:v>
                </c:pt>
                <c:pt idx="336">
                  <c:v>5.0433543844099997</c:v>
                </c:pt>
                <c:pt idx="337">
                  <c:v>4.614486380499998</c:v>
                </c:pt>
                <c:pt idx="338">
                  <c:v>5.1533958809699989</c:v>
                </c:pt>
                <c:pt idx="339">
                  <c:v>5.6750414510600002</c:v>
                </c:pt>
                <c:pt idx="340">
                  <c:v>3.8255839411000001</c:v>
                </c:pt>
                <c:pt idx="341">
                  <c:v>4.8712872420500002</c:v>
                </c:pt>
                <c:pt idx="342">
                  <c:v>4.2380353466599994</c:v>
                </c:pt>
                <c:pt idx="343">
                  <c:v>1.3239639172499997</c:v>
                </c:pt>
                <c:pt idx="344">
                  <c:v>3.5000748758600002</c:v>
                </c:pt>
                <c:pt idx="345">
                  <c:v>3.8539955128500001</c:v>
                </c:pt>
                <c:pt idx="346">
                  <c:v>3.2253376308100004</c:v>
                </c:pt>
                <c:pt idx="347">
                  <c:v>1.9108470579200001</c:v>
                </c:pt>
                <c:pt idx="348">
                  <c:v>3.0525035780900001</c:v>
                </c:pt>
                <c:pt idx="349">
                  <c:v>3.8597181734799992</c:v>
                </c:pt>
                <c:pt idx="350">
                  <c:v>4.585238694340001</c:v>
                </c:pt>
                <c:pt idx="351">
                  <c:v>3.7278586624000001</c:v>
                </c:pt>
                <c:pt idx="352">
                  <c:v>4.4413272417499998</c:v>
                </c:pt>
                <c:pt idx="353">
                  <c:v>1.5798510859399997</c:v>
                </c:pt>
                <c:pt idx="354">
                  <c:v>4.2774468996800001</c:v>
                </c:pt>
                <c:pt idx="355">
                  <c:v>3.6115274535999999</c:v>
                </c:pt>
                <c:pt idx="356">
                  <c:v>3.9271989175200002</c:v>
                </c:pt>
                <c:pt idx="357">
                  <c:v>3.0390936880199999</c:v>
                </c:pt>
                <c:pt idx="358">
                  <c:v>3.2522895685100002</c:v>
                </c:pt>
                <c:pt idx="359">
                  <c:v>3.5601328506300005</c:v>
                </c:pt>
                <c:pt idx="360">
                  <c:v>4.1117148524299978</c:v>
                </c:pt>
                <c:pt idx="361">
                  <c:v>3.8089298255199999</c:v>
                </c:pt>
                <c:pt idx="362">
                  <c:v>3.46414645692</c:v>
                </c:pt>
                <c:pt idx="363">
                  <c:v>4.521272807299999</c:v>
                </c:pt>
                <c:pt idx="364">
                  <c:v>3.6396702164399999</c:v>
                </c:pt>
                <c:pt idx="365">
                  <c:v>3.0404310693600003</c:v>
                </c:pt>
                <c:pt idx="366">
                  <c:v>1.8579557219600003</c:v>
                </c:pt>
                <c:pt idx="367">
                  <c:v>3.6428944830599996</c:v>
                </c:pt>
                <c:pt idx="368">
                  <c:v>3.7494708426500005</c:v>
                </c:pt>
                <c:pt idx="369">
                  <c:v>3.7704860402300002</c:v>
                </c:pt>
                <c:pt idx="370">
                  <c:v>3.8895038474100003</c:v>
                </c:pt>
                <c:pt idx="371">
                  <c:v>4.32899709447</c:v>
                </c:pt>
                <c:pt idx="372">
                  <c:v>4.0057500768699992</c:v>
                </c:pt>
                <c:pt idx="373">
                  <c:v>5.7247760554099987</c:v>
                </c:pt>
                <c:pt idx="374">
                  <c:v>3.54643980149</c:v>
                </c:pt>
                <c:pt idx="375">
                  <c:v>4.0174117460699978</c:v>
                </c:pt>
                <c:pt idx="376">
                  <c:v>2.0945268935999999</c:v>
                </c:pt>
                <c:pt idx="377">
                  <c:v>2.1935516462900004</c:v>
                </c:pt>
                <c:pt idx="378">
                  <c:v>0.37593722961300002</c:v>
                </c:pt>
                <c:pt idx="379">
                  <c:v>0.58528669050899984</c:v>
                </c:pt>
                <c:pt idx="380">
                  <c:v>0.60347480428400013</c:v>
                </c:pt>
                <c:pt idx="381">
                  <c:v>0</c:v>
                </c:pt>
                <c:pt idx="382">
                  <c:v>0</c:v>
                </c:pt>
                <c:pt idx="383">
                  <c:v>0.28580338292600005</c:v>
                </c:pt>
                <c:pt idx="384">
                  <c:v>2.2255338766700006</c:v>
                </c:pt>
                <c:pt idx="385">
                  <c:v>2.5035941025500006</c:v>
                </c:pt>
                <c:pt idx="386">
                  <c:v>3.0745806733099998</c:v>
                </c:pt>
                <c:pt idx="387">
                  <c:v>4.1924735710799981</c:v>
                </c:pt>
                <c:pt idx="388">
                  <c:v>1.0397661157999998</c:v>
                </c:pt>
                <c:pt idx="389">
                  <c:v>4.0611622846500008</c:v>
                </c:pt>
                <c:pt idx="390">
                  <c:v>1.6455383324899997</c:v>
                </c:pt>
                <c:pt idx="391">
                  <c:v>0.61090452961000008</c:v>
                </c:pt>
                <c:pt idx="392">
                  <c:v>0.54780086037400011</c:v>
                </c:pt>
                <c:pt idx="393">
                  <c:v>1.68262957019</c:v>
                </c:pt>
                <c:pt idx="394">
                  <c:v>1.3687056686400001</c:v>
                </c:pt>
                <c:pt idx="395">
                  <c:v>2.1457017945100003</c:v>
                </c:pt>
                <c:pt idx="396">
                  <c:v>2.7726880620699998</c:v>
                </c:pt>
                <c:pt idx="397">
                  <c:v>2.0174570922599999</c:v>
                </c:pt>
                <c:pt idx="398">
                  <c:v>2.1685953092200001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1.9722462813099999</c:v>
                </c:pt>
                <c:pt idx="403">
                  <c:v>0</c:v>
                </c:pt>
                <c:pt idx="404">
                  <c:v>0.90114636507300006</c:v>
                </c:pt>
                <c:pt idx="405">
                  <c:v>2.8909448200899996</c:v>
                </c:pt>
                <c:pt idx="406">
                  <c:v>1.2046837239799999</c:v>
                </c:pt>
                <c:pt idx="407">
                  <c:v>4.1476008880799995</c:v>
                </c:pt>
                <c:pt idx="408">
                  <c:v>4.0582341889500002</c:v>
                </c:pt>
                <c:pt idx="409">
                  <c:v>1.1699980721899998</c:v>
                </c:pt>
                <c:pt idx="410">
                  <c:v>0.77350724234000012</c:v>
                </c:pt>
                <c:pt idx="411">
                  <c:v>0.19570283952600004</c:v>
                </c:pt>
                <c:pt idx="412">
                  <c:v>0</c:v>
                </c:pt>
                <c:pt idx="413">
                  <c:v>3.9476795491100001</c:v>
                </c:pt>
                <c:pt idx="414">
                  <c:v>0</c:v>
                </c:pt>
                <c:pt idx="415">
                  <c:v>1.3149910901899995</c:v>
                </c:pt>
                <c:pt idx="416">
                  <c:v>2.2588889342399994</c:v>
                </c:pt>
                <c:pt idx="417">
                  <c:v>3.6249799491900001</c:v>
                </c:pt>
                <c:pt idx="418">
                  <c:v>3.1631368646100007</c:v>
                </c:pt>
                <c:pt idx="419">
                  <c:v>3.3817922014500001</c:v>
                </c:pt>
                <c:pt idx="420">
                  <c:v>2.1680439517500001</c:v>
                </c:pt>
                <c:pt idx="421">
                  <c:v>0.66807219596</c:v>
                </c:pt>
                <c:pt idx="422">
                  <c:v>0.46224993354599997</c:v>
                </c:pt>
                <c:pt idx="423">
                  <c:v>1.6335192939999998</c:v>
                </c:pt>
                <c:pt idx="424">
                  <c:v>1.4631561580299999</c:v>
                </c:pt>
                <c:pt idx="425">
                  <c:v>2.4811525405200001</c:v>
                </c:pt>
                <c:pt idx="426">
                  <c:v>3.5165192946599997</c:v>
                </c:pt>
                <c:pt idx="427">
                  <c:v>4.7638910685299996</c:v>
                </c:pt>
                <c:pt idx="428">
                  <c:v>4.4757030264499997</c:v>
                </c:pt>
                <c:pt idx="429">
                  <c:v>3.8798581902299989</c:v>
                </c:pt>
                <c:pt idx="430">
                  <c:v>3.14904795578</c:v>
                </c:pt>
                <c:pt idx="431">
                  <c:v>3.6735715003700005</c:v>
                </c:pt>
                <c:pt idx="432">
                  <c:v>3.0999644653299998</c:v>
                </c:pt>
                <c:pt idx="433">
                  <c:v>3.6044152453200002</c:v>
                </c:pt>
                <c:pt idx="434">
                  <c:v>3.3720522466199996</c:v>
                </c:pt>
                <c:pt idx="435">
                  <c:v>4.1347030027600002</c:v>
                </c:pt>
                <c:pt idx="436">
                  <c:v>2.6886250372</c:v>
                </c:pt>
                <c:pt idx="437">
                  <c:v>2.7639592188200006</c:v>
                </c:pt>
                <c:pt idx="438">
                  <c:v>5.0094444931100011</c:v>
                </c:pt>
                <c:pt idx="439">
                  <c:v>3.7743459597899998</c:v>
                </c:pt>
                <c:pt idx="440">
                  <c:v>3.4972453373099994</c:v>
                </c:pt>
                <c:pt idx="441">
                  <c:v>1.4485568266100002</c:v>
                </c:pt>
                <c:pt idx="442">
                  <c:v>3.6132135689400005</c:v>
                </c:pt>
                <c:pt idx="443">
                  <c:v>3.6833987990100003</c:v>
                </c:pt>
                <c:pt idx="444">
                  <c:v>2.6291813994600002</c:v>
                </c:pt>
                <c:pt idx="445">
                  <c:v>0</c:v>
                </c:pt>
                <c:pt idx="446">
                  <c:v>1.12806924386</c:v>
                </c:pt>
                <c:pt idx="447">
                  <c:v>0.62016683435200004</c:v>
                </c:pt>
                <c:pt idx="448">
                  <c:v>5.4947944334100001</c:v>
                </c:pt>
                <c:pt idx="449">
                  <c:v>5.2718433051100018</c:v>
                </c:pt>
                <c:pt idx="450">
                  <c:v>1.8001428561699999</c:v>
                </c:pt>
                <c:pt idx="451">
                  <c:v>2.47539877597</c:v>
                </c:pt>
                <c:pt idx="452">
                  <c:v>4.1920303571699984</c:v>
                </c:pt>
                <c:pt idx="453">
                  <c:v>5.2336853006200004</c:v>
                </c:pt>
                <c:pt idx="454">
                  <c:v>5.8016923410099999</c:v>
                </c:pt>
                <c:pt idx="455">
                  <c:v>4.063458257149998</c:v>
                </c:pt>
                <c:pt idx="456">
                  <c:v>4.5088595736699988</c:v>
                </c:pt>
                <c:pt idx="457">
                  <c:v>4.7383490750600012</c:v>
                </c:pt>
                <c:pt idx="458">
                  <c:v>4.7488579332700001</c:v>
                </c:pt>
                <c:pt idx="459">
                  <c:v>4.0447509953700003</c:v>
                </c:pt>
                <c:pt idx="460">
                  <c:v>3.4886811868700001</c:v>
                </c:pt>
                <c:pt idx="461">
                  <c:v>3.7590734209099996</c:v>
                </c:pt>
                <c:pt idx="462">
                  <c:v>2.5512444652099995</c:v>
                </c:pt>
                <c:pt idx="463">
                  <c:v>2.9950022512899999</c:v>
                </c:pt>
                <c:pt idx="464">
                  <c:v>4.118364753549999</c:v>
                </c:pt>
                <c:pt idx="465">
                  <c:v>2.5622521402099996</c:v>
                </c:pt>
                <c:pt idx="466">
                  <c:v>1.8043744692300001</c:v>
                </c:pt>
                <c:pt idx="467">
                  <c:v>4.1306400842800013</c:v>
                </c:pt>
                <c:pt idx="468">
                  <c:v>4.8645281575699979</c:v>
                </c:pt>
                <c:pt idx="469">
                  <c:v>2.7430389109200002</c:v>
                </c:pt>
                <c:pt idx="470">
                  <c:v>2.0024259349299993</c:v>
                </c:pt>
                <c:pt idx="471">
                  <c:v>4.3199501878</c:v>
                </c:pt>
                <c:pt idx="472">
                  <c:v>3.2071705396900003</c:v>
                </c:pt>
                <c:pt idx="473">
                  <c:v>2.1158835137799996</c:v>
                </c:pt>
                <c:pt idx="474">
                  <c:v>2.9863839521100002</c:v>
                </c:pt>
                <c:pt idx="475">
                  <c:v>1.3025417340400001</c:v>
                </c:pt>
                <c:pt idx="476">
                  <c:v>1.29102206578</c:v>
                </c:pt>
                <c:pt idx="477">
                  <c:v>4.1689042853399991</c:v>
                </c:pt>
                <c:pt idx="478">
                  <c:v>0.47772842156099998</c:v>
                </c:pt>
                <c:pt idx="479">
                  <c:v>1.7008386868899998</c:v>
                </c:pt>
                <c:pt idx="480">
                  <c:v>2.2453008734700002</c:v>
                </c:pt>
                <c:pt idx="481">
                  <c:v>2.9464993284799998</c:v>
                </c:pt>
                <c:pt idx="482">
                  <c:v>4.4764598131000009</c:v>
                </c:pt>
                <c:pt idx="483">
                  <c:v>0.29355652962500006</c:v>
                </c:pt>
                <c:pt idx="484">
                  <c:v>2.6941280423600005</c:v>
                </c:pt>
                <c:pt idx="485">
                  <c:v>2.3921521610799994</c:v>
                </c:pt>
                <c:pt idx="486">
                  <c:v>0.19570429706700002</c:v>
                </c:pt>
                <c:pt idx="487">
                  <c:v>1.1280793979599997</c:v>
                </c:pt>
                <c:pt idx="488">
                  <c:v>1.6921190818900003</c:v>
                </c:pt>
                <c:pt idx="489">
                  <c:v>1.5437397450099997</c:v>
                </c:pt>
                <c:pt idx="490">
                  <c:v>0.72608325601700008</c:v>
                </c:pt>
                <c:pt idx="491">
                  <c:v>0.80109753741800016</c:v>
                </c:pt>
                <c:pt idx="492">
                  <c:v>2.0317820710699999</c:v>
                </c:pt>
                <c:pt idx="493">
                  <c:v>1.3836337091699997</c:v>
                </c:pt>
                <c:pt idx="494">
                  <c:v>0.29247941179800008</c:v>
                </c:pt>
                <c:pt idx="495">
                  <c:v>0.73705682870099998</c:v>
                </c:pt>
                <c:pt idx="496">
                  <c:v>0</c:v>
                </c:pt>
                <c:pt idx="497">
                  <c:v>0.93605386826299997</c:v>
                </c:pt>
                <c:pt idx="498">
                  <c:v>0.24182282391599996</c:v>
                </c:pt>
                <c:pt idx="499">
                  <c:v>0</c:v>
                </c:pt>
                <c:pt idx="500">
                  <c:v>1.22085755508</c:v>
                </c:pt>
                <c:pt idx="501">
                  <c:v>0.17346716189700007</c:v>
                </c:pt>
                <c:pt idx="502">
                  <c:v>1.72761602414</c:v>
                </c:pt>
                <c:pt idx="503">
                  <c:v>0.22504690633200003</c:v>
                </c:pt>
                <c:pt idx="504">
                  <c:v>0</c:v>
                </c:pt>
                <c:pt idx="505">
                  <c:v>2.8130860658900001E-2</c:v>
                </c:pt>
                <c:pt idx="506">
                  <c:v>2.8265820140999995</c:v>
                </c:pt>
                <c:pt idx="507">
                  <c:v>3.3474512086700003</c:v>
                </c:pt>
                <c:pt idx="508">
                  <c:v>3.5616130474100003</c:v>
                </c:pt>
                <c:pt idx="509">
                  <c:v>3.0110614898199994</c:v>
                </c:pt>
                <c:pt idx="510">
                  <c:v>4.537004571539998</c:v>
                </c:pt>
                <c:pt idx="511">
                  <c:v>3.8627794836699993</c:v>
                </c:pt>
                <c:pt idx="512">
                  <c:v>3.5880874569100003</c:v>
                </c:pt>
                <c:pt idx="513">
                  <c:v>3.3404101632799996</c:v>
                </c:pt>
                <c:pt idx="514">
                  <c:v>2.0803655242499999</c:v>
                </c:pt>
                <c:pt idx="515">
                  <c:v>3.1842489806099996</c:v>
                </c:pt>
                <c:pt idx="516">
                  <c:v>4.170295220469999</c:v>
                </c:pt>
                <c:pt idx="517">
                  <c:v>3.1711923738199999</c:v>
                </c:pt>
                <c:pt idx="518">
                  <c:v>3.2766424004699992</c:v>
                </c:pt>
                <c:pt idx="519">
                  <c:v>1.8587455496000003</c:v>
                </c:pt>
                <c:pt idx="520">
                  <c:v>3.7023915206900004</c:v>
                </c:pt>
                <c:pt idx="521">
                  <c:v>1.9923168630500003</c:v>
                </c:pt>
                <c:pt idx="522">
                  <c:v>1.74795886032</c:v>
                </c:pt>
                <c:pt idx="523">
                  <c:v>0.58496093667399995</c:v>
                </c:pt>
                <c:pt idx="524">
                  <c:v>0.40128896273600007</c:v>
                </c:pt>
                <c:pt idx="525">
                  <c:v>0.50053124155499984</c:v>
                </c:pt>
                <c:pt idx="526">
                  <c:v>0</c:v>
                </c:pt>
                <c:pt idx="527">
                  <c:v>5.179963569069999</c:v>
                </c:pt>
                <c:pt idx="528">
                  <c:v>4.8741666492699993</c:v>
                </c:pt>
                <c:pt idx="529">
                  <c:v>3.3155778573900001</c:v>
                </c:pt>
                <c:pt idx="530">
                  <c:v>3.5528929519899997</c:v>
                </c:pt>
                <c:pt idx="531">
                  <c:v>3.1655550373999999</c:v>
                </c:pt>
                <c:pt idx="532">
                  <c:v>1.5709138118299999</c:v>
                </c:pt>
                <c:pt idx="533">
                  <c:v>3.82518271072</c:v>
                </c:pt>
                <c:pt idx="534">
                  <c:v>2.8378856234899992</c:v>
                </c:pt>
                <c:pt idx="535">
                  <c:v>3.1538473136399996</c:v>
                </c:pt>
                <c:pt idx="536">
                  <c:v>3.1915266783100003</c:v>
                </c:pt>
                <c:pt idx="537">
                  <c:v>4.7048657052499996</c:v>
                </c:pt>
                <c:pt idx="538">
                  <c:v>2.2981678764700004</c:v>
                </c:pt>
                <c:pt idx="539">
                  <c:v>3.09959961164</c:v>
                </c:pt>
                <c:pt idx="540">
                  <c:v>4.184187634379998</c:v>
                </c:pt>
                <c:pt idx="541">
                  <c:v>2.10755803711</c:v>
                </c:pt>
                <c:pt idx="542">
                  <c:v>4.5241968263599972</c:v>
                </c:pt>
                <c:pt idx="543">
                  <c:v>1.3257796723499995</c:v>
                </c:pt>
                <c:pt idx="544">
                  <c:v>2.4807383767400002</c:v>
                </c:pt>
                <c:pt idx="545">
                  <c:v>0</c:v>
                </c:pt>
                <c:pt idx="546">
                  <c:v>3.00868086377</c:v>
                </c:pt>
                <c:pt idx="547">
                  <c:v>3.6903967124900006</c:v>
                </c:pt>
                <c:pt idx="548">
                  <c:v>2.4836415653300001</c:v>
                </c:pt>
                <c:pt idx="549">
                  <c:v>3.6590540469100001</c:v>
                </c:pt>
                <c:pt idx="550">
                  <c:v>4.419534735</c:v>
                </c:pt>
                <c:pt idx="551">
                  <c:v>1.3686854849200003</c:v>
                </c:pt>
                <c:pt idx="552">
                  <c:v>3.19028214187</c:v>
                </c:pt>
                <c:pt idx="553">
                  <c:v>3.5200673171600001</c:v>
                </c:pt>
                <c:pt idx="554">
                  <c:v>2.30694736888</c:v>
                </c:pt>
                <c:pt idx="555">
                  <c:v>2.9377031361999997</c:v>
                </c:pt>
                <c:pt idx="556">
                  <c:v>3.3349129090299994</c:v>
                </c:pt>
                <c:pt idx="557">
                  <c:v>3.5325645496</c:v>
                </c:pt>
                <c:pt idx="558">
                  <c:v>3.5254592266199998</c:v>
                </c:pt>
                <c:pt idx="559">
                  <c:v>0.91762233350100009</c:v>
                </c:pt>
                <c:pt idx="560">
                  <c:v>4.9293652864200004</c:v>
                </c:pt>
                <c:pt idx="561">
                  <c:v>3.4017174739399998</c:v>
                </c:pt>
                <c:pt idx="562">
                  <c:v>2.7438075711400005</c:v>
                </c:pt>
                <c:pt idx="563">
                  <c:v>1.6343172387100002</c:v>
                </c:pt>
                <c:pt idx="564">
                  <c:v>0</c:v>
                </c:pt>
                <c:pt idx="565">
                  <c:v>4.4752281663600009</c:v>
                </c:pt>
                <c:pt idx="566">
                  <c:v>3.2687121065400002</c:v>
                </c:pt>
                <c:pt idx="567">
                  <c:v>5.4425156323699992</c:v>
                </c:pt>
                <c:pt idx="568">
                  <c:v>4.488795657419999</c:v>
                </c:pt>
                <c:pt idx="569">
                  <c:v>3.7385135423200007</c:v>
                </c:pt>
                <c:pt idx="570">
                  <c:v>3.21846055477</c:v>
                </c:pt>
                <c:pt idx="571">
                  <c:v>4.0562107678299988</c:v>
                </c:pt>
                <c:pt idx="572">
                  <c:v>2.7976974516900004</c:v>
                </c:pt>
                <c:pt idx="573">
                  <c:v>2.4946117803900001</c:v>
                </c:pt>
                <c:pt idx="574">
                  <c:v>4.586289076289999</c:v>
                </c:pt>
                <c:pt idx="575">
                  <c:v>4.5521098491899981</c:v>
                </c:pt>
                <c:pt idx="576">
                  <c:v>6.030183620809999</c:v>
                </c:pt>
                <c:pt idx="577">
                  <c:v>4.9836047407899997</c:v>
                </c:pt>
                <c:pt idx="578">
                  <c:v>5.2987809484299992</c:v>
                </c:pt>
                <c:pt idx="579">
                  <c:v>3.2278254557800001</c:v>
                </c:pt>
                <c:pt idx="580">
                  <c:v>3.4792783567899996</c:v>
                </c:pt>
                <c:pt idx="581">
                  <c:v>3.3577316102000001</c:v>
                </c:pt>
                <c:pt idx="582">
                  <c:v>3.0238388199099999</c:v>
                </c:pt>
                <c:pt idx="583">
                  <c:v>3.3759604672599997</c:v>
                </c:pt>
                <c:pt idx="584">
                  <c:v>2.3904842262599999</c:v>
                </c:pt>
                <c:pt idx="585">
                  <c:v>3.6324344589500002</c:v>
                </c:pt>
                <c:pt idx="586">
                  <c:v>4.2810713750399998</c:v>
                </c:pt>
                <c:pt idx="587">
                  <c:v>2.57290014283</c:v>
                </c:pt>
                <c:pt idx="588">
                  <c:v>2.7512915662500004</c:v>
                </c:pt>
                <c:pt idx="589">
                  <c:v>3.0670779225300002</c:v>
                </c:pt>
                <c:pt idx="590">
                  <c:v>2.5975650404600001</c:v>
                </c:pt>
                <c:pt idx="591">
                  <c:v>4.3793876850300011</c:v>
                </c:pt>
                <c:pt idx="592">
                  <c:v>4.3019409981400001</c:v>
                </c:pt>
                <c:pt idx="593">
                  <c:v>2.8091480196699994</c:v>
                </c:pt>
                <c:pt idx="594">
                  <c:v>3.1733167234000001</c:v>
                </c:pt>
                <c:pt idx="595">
                  <c:v>1.7266449195</c:v>
                </c:pt>
                <c:pt idx="596">
                  <c:v>3.5395495221999997</c:v>
                </c:pt>
                <c:pt idx="597">
                  <c:v>3.4877930846200003</c:v>
                </c:pt>
                <c:pt idx="598">
                  <c:v>3.9978150914899997</c:v>
                </c:pt>
                <c:pt idx="599">
                  <c:v>2.8135941742299999</c:v>
                </c:pt>
                <c:pt idx="600">
                  <c:v>1.82373767197</c:v>
                </c:pt>
                <c:pt idx="601">
                  <c:v>2.3714691096999991</c:v>
                </c:pt>
                <c:pt idx="602">
                  <c:v>2.59084071291</c:v>
                </c:pt>
                <c:pt idx="603">
                  <c:v>2.5346020153399995</c:v>
                </c:pt>
                <c:pt idx="604">
                  <c:v>3.2381040110900003</c:v>
                </c:pt>
                <c:pt idx="605">
                  <c:v>2.3684246292199997</c:v>
                </c:pt>
                <c:pt idx="606">
                  <c:v>0.64048277756200001</c:v>
                </c:pt>
                <c:pt idx="607">
                  <c:v>1.1278315086999997</c:v>
                </c:pt>
                <c:pt idx="608">
                  <c:v>0.55640320043400004</c:v>
                </c:pt>
                <c:pt idx="609">
                  <c:v>0</c:v>
                </c:pt>
                <c:pt idx="610">
                  <c:v>8.0060347266400017E-2</c:v>
                </c:pt>
                <c:pt idx="611">
                  <c:v>0.29264403933400007</c:v>
                </c:pt>
                <c:pt idx="612">
                  <c:v>0</c:v>
                </c:pt>
                <c:pt idx="613">
                  <c:v>1.12931437693</c:v>
                </c:pt>
                <c:pt idx="614">
                  <c:v>3.5493617523200007</c:v>
                </c:pt>
                <c:pt idx="615">
                  <c:v>3.0279457644500001</c:v>
                </c:pt>
                <c:pt idx="616">
                  <c:v>3.8266514987599995</c:v>
                </c:pt>
                <c:pt idx="617">
                  <c:v>3.4943768456800002</c:v>
                </c:pt>
                <c:pt idx="618">
                  <c:v>2.72297514086</c:v>
                </c:pt>
                <c:pt idx="619">
                  <c:v>2.26031543595</c:v>
                </c:pt>
                <c:pt idx="620">
                  <c:v>0.28131028841000005</c:v>
                </c:pt>
                <c:pt idx="621">
                  <c:v>1.3774148097400001</c:v>
                </c:pt>
                <c:pt idx="622">
                  <c:v>2.2568606516399998</c:v>
                </c:pt>
                <c:pt idx="623">
                  <c:v>2.3108405622899997</c:v>
                </c:pt>
                <c:pt idx="624">
                  <c:v>1.8281700354099999</c:v>
                </c:pt>
                <c:pt idx="625">
                  <c:v>2.15112090594</c:v>
                </c:pt>
                <c:pt idx="626">
                  <c:v>3.4076074112499999</c:v>
                </c:pt>
                <c:pt idx="627">
                  <c:v>3.5181134851899998</c:v>
                </c:pt>
                <c:pt idx="628">
                  <c:v>2.1433381504200004</c:v>
                </c:pt>
                <c:pt idx="629">
                  <c:v>3.5314330568800001</c:v>
                </c:pt>
                <c:pt idx="630">
                  <c:v>4.6772872283299991</c:v>
                </c:pt>
                <c:pt idx="631">
                  <c:v>3.7266507479300004</c:v>
                </c:pt>
                <c:pt idx="632">
                  <c:v>5.8222214248000004</c:v>
                </c:pt>
                <c:pt idx="633">
                  <c:v>1.1629585270600002</c:v>
                </c:pt>
                <c:pt idx="634">
                  <c:v>3.6230208519700007</c:v>
                </c:pt>
                <c:pt idx="635">
                  <c:v>4.5544751042899989</c:v>
                </c:pt>
                <c:pt idx="636">
                  <c:v>2.1883229418900005</c:v>
                </c:pt>
                <c:pt idx="637">
                  <c:v>0</c:v>
                </c:pt>
                <c:pt idx="638">
                  <c:v>5.6262562926900003E-2</c:v>
                </c:pt>
                <c:pt idx="639">
                  <c:v>0</c:v>
                </c:pt>
                <c:pt idx="640">
                  <c:v>1.5400533592300001</c:v>
                </c:pt>
                <c:pt idx="641">
                  <c:v>0</c:v>
                </c:pt>
                <c:pt idx="642">
                  <c:v>0.43872073173300008</c:v>
                </c:pt>
                <c:pt idx="643">
                  <c:v>0</c:v>
                </c:pt>
                <c:pt idx="644">
                  <c:v>0.44611513975200001</c:v>
                </c:pt>
                <c:pt idx="645">
                  <c:v>0.48364575971899992</c:v>
                </c:pt>
                <c:pt idx="646">
                  <c:v>1.5675003065399997</c:v>
                </c:pt>
                <c:pt idx="647">
                  <c:v>0.42429443306400005</c:v>
                </c:pt>
                <c:pt idx="648">
                  <c:v>0.52115206232699984</c:v>
                </c:pt>
                <c:pt idx="649">
                  <c:v>1.1240175872600002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0.408234620705</c:v>
                </c:pt>
                <c:pt idx="654">
                  <c:v>0.22505035827100001</c:v>
                </c:pt>
                <c:pt idx="655">
                  <c:v>1.8443677848200002</c:v>
                </c:pt>
                <c:pt idx="656">
                  <c:v>2.7301110479800008</c:v>
                </c:pt>
                <c:pt idx="657">
                  <c:v>1.9558626449000001</c:v>
                </c:pt>
                <c:pt idx="658">
                  <c:v>1.6923129787700004</c:v>
                </c:pt>
                <c:pt idx="659">
                  <c:v>4.3501370966299993</c:v>
                </c:pt>
                <c:pt idx="660">
                  <c:v>2.1013565289400002</c:v>
                </c:pt>
                <c:pt idx="661">
                  <c:v>2.9438878534500001</c:v>
                </c:pt>
                <c:pt idx="662">
                  <c:v>1.99123681901</c:v>
                </c:pt>
                <c:pt idx="663">
                  <c:v>0.97718300442700001</c:v>
                </c:pt>
                <c:pt idx="664">
                  <c:v>0</c:v>
                </c:pt>
                <c:pt idx="665">
                  <c:v>1.12932346568</c:v>
                </c:pt>
                <c:pt idx="666">
                  <c:v>1.5664347774099998</c:v>
                </c:pt>
                <c:pt idx="667">
                  <c:v>3.0410226330799994</c:v>
                </c:pt>
                <c:pt idx="668">
                  <c:v>1.85508971183</c:v>
                </c:pt>
                <c:pt idx="669">
                  <c:v>3.1709736239199997</c:v>
                </c:pt>
                <c:pt idx="670">
                  <c:v>4.082641366139999</c:v>
                </c:pt>
                <c:pt idx="671">
                  <c:v>3.3818688721899997</c:v>
                </c:pt>
                <c:pt idx="672">
                  <c:v>3.0710602532099998</c:v>
                </c:pt>
                <c:pt idx="673">
                  <c:v>0.8720789662520001</c:v>
                </c:pt>
                <c:pt idx="674">
                  <c:v>1.30769956114</c:v>
                </c:pt>
                <c:pt idx="675">
                  <c:v>1.8261720813500002</c:v>
                </c:pt>
                <c:pt idx="676">
                  <c:v>0.94605836779399999</c:v>
                </c:pt>
                <c:pt idx="677">
                  <c:v>2.3953687542399997</c:v>
                </c:pt>
                <c:pt idx="678">
                  <c:v>3.7164168792599996</c:v>
                </c:pt>
                <c:pt idx="679">
                  <c:v>2.6134484002499994</c:v>
                </c:pt>
                <c:pt idx="680">
                  <c:v>3.6867273988600004</c:v>
                </c:pt>
                <c:pt idx="681">
                  <c:v>2.77403295424</c:v>
                </c:pt>
                <c:pt idx="682">
                  <c:v>2.28562917539</c:v>
                </c:pt>
                <c:pt idx="683">
                  <c:v>2.4328411024399994</c:v>
                </c:pt>
                <c:pt idx="684">
                  <c:v>0.73753893670500004</c:v>
                </c:pt>
                <c:pt idx="685">
                  <c:v>2.7253413709300003</c:v>
                </c:pt>
                <c:pt idx="686">
                  <c:v>8.4859026752600028E-2</c:v>
                </c:pt>
                <c:pt idx="687">
                  <c:v>0.93603828366200004</c:v>
                </c:pt>
                <c:pt idx="688">
                  <c:v>1.9172294428399999</c:v>
                </c:pt>
                <c:pt idx="689">
                  <c:v>0</c:v>
                </c:pt>
                <c:pt idx="690">
                  <c:v>0.438732351716</c:v>
                </c:pt>
                <c:pt idx="691">
                  <c:v>0</c:v>
                </c:pt>
                <c:pt idx="692">
                  <c:v>0</c:v>
                </c:pt>
                <c:pt idx="693">
                  <c:v>3.4714622152199994</c:v>
                </c:pt>
                <c:pt idx="694">
                  <c:v>2.3158409731699989</c:v>
                </c:pt>
                <c:pt idx="695">
                  <c:v>0.91633630481299977</c:v>
                </c:pt>
                <c:pt idx="696">
                  <c:v>0.85232033861100009</c:v>
                </c:pt>
                <c:pt idx="697">
                  <c:v>2.7346576307699997</c:v>
                </c:pt>
                <c:pt idx="698">
                  <c:v>2.7822038842599999</c:v>
                </c:pt>
                <c:pt idx="699">
                  <c:v>2.7900201574400003</c:v>
                </c:pt>
                <c:pt idx="700">
                  <c:v>1.5008580008300001</c:v>
                </c:pt>
                <c:pt idx="701">
                  <c:v>1.3321489369300001</c:v>
                </c:pt>
                <c:pt idx="702">
                  <c:v>0.67728556938499995</c:v>
                </c:pt>
                <c:pt idx="703">
                  <c:v>0.57239877093900005</c:v>
                </c:pt>
                <c:pt idx="704">
                  <c:v>1.3816046425899995</c:v>
                </c:pt>
                <c:pt idx="705">
                  <c:v>2.1920734473499999</c:v>
                </c:pt>
                <c:pt idx="706">
                  <c:v>1.60342956855</c:v>
                </c:pt>
                <c:pt idx="707">
                  <c:v>0.20015086802399998</c:v>
                </c:pt>
                <c:pt idx="708">
                  <c:v>1.8362636162699997</c:v>
                </c:pt>
                <c:pt idx="709">
                  <c:v>2.7860889151899997</c:v>
                </c:pt>
                <c:pt idx="710">
                  <c:v>3.6188850288899999</c:v>
                </c:pt>
                <c:pt idx="711">
                  <c:v>1.2494429116100001</c:v>
                </c:pt>
                <c:pt idx="712">
                  <c:v>0.57239880374800012</c:v>
                </c:pt>
                <c:pt idx="713">
                  <c:v>1.48803447448</c:v>
                </c:pt>
                <c:pt idx="714">
                  <c:v>3.0329470934899994</c:v>
                </c:pt>
                <c:pt idx="715">
                  <c:v>0.36789996429100014</c:v>
                </c:pt>
                <c:pt idx="716">
                  <c:v>1.0628812677899997</c:v>
                </c:pt>
                <c:pt idx="717">
                  <c:v>0.24463356586400001</c:v>
                </c:pt>
                <c:pt idx="718">
                  <c:v>0</c:v>
                </c:pt>
                <c:pt idx="719">
                  <c:v>0</c:v>
                </c:pt>
                <c:pt idx="720">
                  <c:v>1.1639388002</c:v>
                </c:pt>
                <c:pt idx="721">
                  <c:v>1.07317681397</c:v>
                </c:pt>
                <c:pt idx="722">
                  <c:v>1.0248310153899998</c:v>
                </c:pt>
                <c:pt idx="723">
                  <c:v>0.32274553728400007</c:v>
                </c:pt>
                <c:pt idx="724">
                  <c:v>1.47342700487</c:v>
                </c:pt>
                <c:pt idx="725">
                  <c:v>1.3460739875900001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0.90354712466300002</c:v>
                </c:pt>
                <c:pt idx="734">
                  <c:v>0</c:v>
                </c:pt>
                <c:pt idx="735">
                  <c:v>0</c:v>
                </c:pt>
                <c:pt idx="736">
                  <c:v>5.6264156447099985E-2</c:v>
                </c:pt>
                <c:pt idx="737">
                  <c:v>0.20015086802399998</c:v>
                </c:pt>
                <c:pt idx="738">
                  <c:v>0</c:v>
                </c:pt>
                <c:pt idx="739">
                  <c:v>0</c:v>
                </c:pt>
                <c:pt idx="740">
                  <c:v>1.0893509360200002</c:v>
                </c:pt>
                <c:pt idx="741">
                  <c:v>0.80160847915500011</c:v>
                </c:pt>
                <c:pt idx="742">
                  <c:v>3.0078649825700001</c:v>
                </c:pt>
                <c:pt idx="743">
                  <c:v>2.0692617200200001</c:v>
                </c:pt>
                <c:pt idx="744">
                  <c:v>3.2396456185899996</c:v>
                </c:pt>
                <c:pt idx="745">
                  <c:v>5.4620802980699992</c:v>
                </c:pt>
                <c:pt idx="746">
                  <c:v>4.8104624301600003</c:v>
                </c:pt>
                <c:pt idx="747">
                  <c:v>3.0092490878199998</c:v>
                </c:pt>
                <c:pt idx="748">
                  <c:v>1.84442085353</c:v>
                </c:pt>
                <c:pt idx="749">
                  <c:v>2.8061147099200001</c:v>
                </c:pt>
                <c:pt idx="750">
                  <c:v>1.2894951484799997</c:v>
                </c:pt>
                <c:pt idx="751">
                  <c:v>4.8039842303699984</c:v>
                </c:pt>
                <c:pt idx="752">
                  <c:v>4.9595979461599988</c:v>
                </c:pt>
                <c:pt idx="753">
                  <c:v>0.16457326463999997</c:v>
                </c:pt>
                <c:pt idx="754">
                  <c:v>3.4036813008100002</c:v>
                </c:pt>
                <c:pt idx="755">
                  <c:v>3.5806727342999998</c:v>
                </c:pt>
                <c:pt idx="756">
                  <c:v>1.4931526446700001</c:v>
                </c:pt>
                <c:pt idx="757">
                  <c:v>1.26594740605</c:v>
                </c:pt>
                <c:pt idx="758">
                  <c:v>4.0045827118499995</c:v>
                </c:pt>
                <c:pt idx="759">
                  <c:v>3.6472217528400011</c:v>
                </c:pt>
                <c:pt idx="760">
                  <c:v>2.4171299575900003</c:v>
                </c:pt>
                <c:pt idx="761">
                  <c:v>4.5539770640099988</c:v>
                </c:pt>
                <c:pt idx="762">
                  <c:v>2.61892579022</c:v>
                </c:pt>
                <c:pt idx="763">
                  <c:v>1.6351941070399998</c:v>
                </c:pt>
                <c:pt idx="764">
                  <c:v>2.1842192929400004</c:v>
                </c:pt>
                <c:pt idx="765">
                  <c:v>3.9560299878399996</c:v>
                </c:pt>
                <c:pt idx="766">
                  <c:v>3.5190252302999996</c:v>
                </c:pt>
                <c:pt idx="767">
                  <c:v>4.1547491064899988</c:v>
                </c:pt>
                <c:pt idx="768">
                  <c:v>3.0924180914099995</c:v>
                </c:pt>
                <c:pt idx="769">
                  <c:v>1.5886487111200001</c:v>
                </c:pt>
                <c:pt idx="770">
                  <c:v>2.5573620519600002</c:v>
                </c:pt>
                <c:pt idx="771">
                  <c:v>3.5255356498200001</c:v>
                </c:pt>
                <c:pt idx="772">
                  <c:v>2.7431865643100006</c:v>
                </c:pt>
                <c:pt idx="773">
                  <c:v>1.03663910596</c:v>
                </c:pt>
                <c:pt idx="774">
                  <c:v>0.56674157443000006</c:v>
                </c:pt>
                <c:pt idx="775">
                  <c:v>2.7072368279200005</c:v>
                </c:pt>
                <c:pt idx="776">
                  <c:v>0.40823862965500002</c:v>
                </c:pt>
                <c:pt idx="777">
                  <c:v>1.9508784328200002</c:v>
                </c:pt>
                <c:pt idx="778">
                  <c:v>0.97543919769300014</c:v>
                </c:pt>
                <c:pt idx="779">
                  <c:v>0.20790864023500003</c:v>
                </c:pt>
                <c:pt idx="780">
                  <c:v>2.0868752610199999</c:v>
                </c:pt>
                <c:pt idx="781">
                  <c:v>0.116328614415</c:v>
                </c:pt>
                <c:pt idx="782">
                  <c:v>1.42695882213</c:v>
                </c:pt>
                <c:pt idx="783">
                  <c:v>2.2136549136399997</c:v>
                </c:pt>
                <c:pt idx="784">
                  <c:v>0.22505595259500003</c:v>
                </c:pt>
                <c:pt idx="785">
                  <c:v>0.13261737955200004</c:v>
                </c:pt>
                <c:pt idx="786">
                  <c:v>0</c:v>
                </c:pt>
                <c:pt idx="787">
                  <c:v>0.80606683264500012</c:v>
                </c:pt>
                <c:pt idx="788">
                  <c:v>0.52973719755199999</c:v>
                </c:pt>
                <c:pt idx="789">
                  <c:v>0.28200703390499998</c:v>
                </c:pt>
                <c:pt idx="790">
                  <c:v>0</c:v>
                </c:pt>
                <c:pt idx="791">
                  <c:v>0.19570685888500003</c:v>
                </c:pt>
                <c:pt idx="792">
                  <c:v>0.57556206068999993</c:v>
                </c:pt>
                <c:pt idx="793">
                  <c:v>0.22858823934100003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0.32514640050600002</c:v>
                </c:pt>
                <c:pt idx="798">
                  <c:v>0.39587692414900016</c:v>
                </c:pt>
                <c:pt idx="799">
                  <c:v>1.7929145504499997</c:v>
                </c:pt>
                <c:pt idx="800">
                  <c:v>1.5183698893399997</c:v>
                </c:pt>
                <c:pt idx="801">
                  <c:v>2.0569407582600001</c:v>
                </c:pt>
                <c:pt idx="802">
                  <c:v>3.5432933703200002</c:v>
                </c:pt>
                <c:pt idx="803">
                  <c:v>2.3068256349699992</c:v>
                </c:pt>
                <c:pt idx="804">
                  <c:v>2.5347282882900002</c:v>
                </c:pt>
                <c:pt idx="805">
                  <c:v>2.9822629678899997</c:v>
                </c:pt>
                <c:pt idx="806">
                  <c:v>3.1849786283600001</c:v>
                </c:pt>
                <c:pt idx="807">
                  <c:v>3.4054195236399996</c:v>
                </c:pt>
                <c:pt idx="808">
                  <c:v>2.96223284601</c:v>
                </c:pt>
                <c:pt idx="809">
                  <c:v>3.2958235473900004</c:v>
                </c:pt>
                <c:pt idx="810">
                  <c:v>2.6371298559500005</c:v>
                </c:pt>
                <c:pt idx="811">
                  <c:v>4.0790925062600003</c:v>
                </c:pt>
                <c:pt idx="812">
                  <c:v>2.1878306445200004</c:v>
                </c:pt>
                <c:pt idx="813">
                  <c:v>3.9303407880000001</c:v>
                </c:pt>
                <c:pt idx="814">
                  <c:v>0.76265150723600006</c:v>
                </c:pt>
                <c:pt idx="815">
                  <c:v>0</c:v>
                </c:pt>
                <c:pt idx="816">
                  <c:v>2.16614372014</c:v>
                </c:pt>
                <c:pt idx="817">
                  <c:v>2.8664403914199994</c:v>
                </c:pt>
                <c:pt idx="818">
                  <c:v>2.6357768723500001</c:v>
                </c:pt>
                <c:pt idx="819">
                  <c:v>0.80606133716799999</c:v>
                </c:pt>
                <c:pt idx="820">
                  <c:v>0.36200097429000011</c:v>
                </c:pt>
                <c:pt idx="821">
                  <c:v>1.18761914284</c:v>
                </c:pt>
                <c:pt idx="822">
                  <c:v>2.5193711396499996</c:v>
                </c:pt>
                <c:pt idx="823">
                  <c:v>3.2255344846900003</c:v>
                </c:pt>
                <c:pt idx="824">
                  <c:v>4.3502156387699982</c:v>
                </c:pt>
                <c:pt idx="825">
                  <c:v>4.07999582303</c:v>
                </c:pt>
                <c:pt idx="826">
                  <c:v>4.5130742056499988</c:v>
                </c:pt>
                <c:pt idx="827">
                  <c:v>3.8156432252199992</c:v>
                </c:pt>
                <c:pt idx="828">
                  <c:v>3.8804597352599997</c:v>
                </c:pt>
                <c:pt idx="829">
                  <c:v>3.6298773561400002</c:v>
                </c:pt>
                <c:pt idx="830">
                  <c:v>3.7752302680300005</c:v>
                </c:pt>
                <c:pt idx="831">
                  <c:v>4.6040325832999995</c:v>
                </c:pt>
                <c:pt idx="832">
                  <c:v>5.45494312734</c:v>
                </c:pt>
                <c:pt idx="833">
                  <c:v>4.9574863403699991</c:v>
                </c:pt>
                <c:pt idx="834">
                  <c:v>3.6350102661400001</c:v>
                </c:pt>
                <c:pt idx="835">
                  <c:v>3.12628409085</c:v>
                </c:pt>
                <c:pt idx="836">
                  <c:v>5.0360823139199997</c:v>
                </c:pt>
                <c:pt idx="837">
                  <c:v>3.2110269061099999</c:v>
                </c:pt>
                <c:pt idx="838">
                  <c:v>3.9720036186599996</c:v>
                </c:pt>
                <c:pt idx="839">
                  <c:v>3.7211665568200005</c:v>
                </c:pt>
                <c:pt idx="840">
                  <c:v>4.0172588945800003</c:v>
                </c:pt>
                <c:pt idx="841">
                  <c:v>2.8160167013199997</c:v>
                </c:pt>
                <c:pt idx="842">
                  <c:v>3.3800367601000003</c:v>
                </c:pt>
                <c:pt idx="843">
                  <c:v>3.8393203247199996</c:v>
                </c:pt>
                <c:pt idx="844">
                  <c:v>3.3372937188300003</c:v>
                </c:pt>
                <c:pt idx="845">
                  <c:v>3.0186729742199994</c:v>
                </c:pt>
                <c:pt idx="846">
                  <c:v>2.8679737309300002</c:v>
                </c:pt>
                <c:pt idx="847">
                  <c:v>2.3630915843500002</c:v>
                </c:pt>
                <c:pt idx="848">
                  <c:v>4.2777501982199997</c:v>
                </c:pt>
                <c:pt idx="849">
                  <c:v>3.0705659151499995</c:v>
                </c:pt>
                <c:pt idx="850">
                  <c:v>4.3107181474499994</c:v>
                </c:pt>
                <c:pt idx="851">
                  <c:v>5.1733659447999996</c:v>
                </c:pt>
                <c:pt idx="852">
                  <c:v>3.5631297019800008</c:v>
                </c:pt>
                <c:pt idx="853">
                  <c:v>3.3462784535699992</c:v>
                </c:pt>
                <c:pt idx="854">
                  <c:v>3.3462799230099991</c:v>
                </c:pt>
                <c:pt idx="855">
                  <c:v>3.6892223838699998</c:v>
                </c:pt>
                <c:pt idx="856">
                  <c:v>3.5807293696200002</c:v>
                </c:pt>
                <c:pt idx="857">
                  <c:v>2.8098053258699993</c:v>
                </c:pt>
                <c:pt idx="858">
                  <c:v>4.037196547249998</c:v>
                </c:pt>
                <c:pt idx="859">
                  <c:v>5.2871855044099991</c:v>
                </c:pt>
                <c:pt idx="860">
                  <c:v>4.1335111859299998</c:v>
                </c:pt>
                <c:pt idx="861">
                  <c:v>3.5047478988800003</c:v>
                </c:pt>
                <c:pt idx="862">
                  <c:v>2.2437521115700001</c:v>
                </c:pt>
                <c:pt idx="863">
                  <c:v>0.46704728877500001</c:v>
                </c:pt>
                <c:pt idx="864">
                  <c:v>0</c:v>
                </c:pt>
                <c:pt idx="865">
                  <c:v>2.87730010808</c:v>
                </c:pt>
                <c:pt idx="866">
                  <c:v>3.4713845709400002</c:v>
                </c:pt>
                <c:pt idx="867">
                  <c:v>3.3456633266199995</c:v>
                </c:pt>
                <c:pt idx="868">
                  <c:v>3.3410147221100002</c:v>
                </c:pt>
                <c:pt idx="869">
                  <c:v>3.8157136395799993</c:v>
                </c:pt>
                <c:pt idx="870">
                  <c:v>2.7714734898899995</c:v>
                </c:pt>
                <c:pt idx="871">
                  <c:v>1.9434844681600001</c:v>
                </c:pt>
                <c:pt idx="872">
                  <c:v>1.32099572862</c:v>
                </c:pt>
                <c:pt idx="873">
                  <c:v>1.42725850289</c:v>
                </c:pt>
                <c:pt idx="874">
                  <c:v>1.8282255301300001</c:v>
                </c:pt>
                <c:pt idx="875">
                  <c:v>2.9309096647299997</c:v>
                </c:pt>
                <c:pt idx="876">
                  <c:v>1.9296204829299999</c:v>
                </c:pt>
                <c:pt idx="877">
                  <c:v>2.3939489036899992</c:v>
                </c:pt>
                <c:pt idx="878">
                  <c:v>2.0274700161900001</c:v>
                </c:pt>
                <c:pt idx="879">
                  <c:v>5.9016260744000011</c:v>
                </c:pt>
                <c:pt idx="880">
                  <c:v>1.2273060982799995</c:v>
                </c:pt>
                <c:pt idx="881">
                  <c:v>6.110545801429998</c:v>
                </c:pt>
                <c:pt idx="882">
                  <c:v>5.3757384541600004</c:v>
                </c:pt>
                <c:pt idx="883">
                  <c:v>3.51411741633</c:v>
                </c:pt>
                <c:pt idx="884">
                  <c:v>4.7283162158899987</c:v>
                </c:pt>
                <c:pt idx="885">
                  <c:v>4.29439324256</c:v>
                </c:pt>
                <c:pt idx="886">
                  <c:v>3.5007715852300003</c:v>
                </c:pt>
                <c:pt idx="887">
                  <c:v>3.1003470880100004</c:v>
                </c:pt>
                <c:pt idx="888">
                  <c:v>2.9483810530800003</c:v>
                </c:pt>
                <c:pt idx="889">
                  <c:v>2.4963266822399999</c:v>
                </c:pt>
                <c:pt idx="890">
                  <c:v>3.1365554126399995</c:v>
                </c:pt>
                <c:pt idx="891">
                  <c:v>1.71168956878</c:v>
                </c:pt>
                <c:pt idx="892">
                  <c:v>3.7601123468400006</c:v>
                </c:pt>
                <c:pt idx="893">
                  <c:v>1.9891383166900001</c:v>
                </c:pt>
                <c:pt idx="894">
                  <c:v>2.4044451836899992</c:v>
                </c:pt>
                <c:pt idx="895">
                  <c:v>0.64294948040200006</c:v>
                </c:pt>
                <c:pt idx="896">
                  <c:v>0.53906831724799997</c:v>
                </c:pt>
                <c:pt idx="897">
                  <c:v>2.5722399502799997</c:v>
                </c:pt>
                <c:pt idx="898">
                  <c:v>3.7645186407500004</c:v>
                </c:pt>
                <c:pt idx="899">
                  <c:v>4.112232914989999</c:v>
                </c:pt>
                <c:pt idx="900">
                  <c:v>4.1117880557599991</c:v>
                </c:pt>
                <c:pt idx="901">
                  <c:v>3.5444871589500004</c:v>
                </c:pt>
                <c:pt idx="902">
                  <c:v>3.1083604675200003</c:v>
                </c:pt>
                <c:pt idx="903">
                  <c:v>2.6260040213</c:v>
                </c:pt>
                <c:pt idx="904">
                  <c:v>4.0424448288699981</c:v>
                </c:pt>
                <c:pt idx="905">
                  <c:v>4.0249307813999993</c:v>
                </c:pt>
                <c:pt idx="906">
                  <c:v>2.1590097806899999</c:v>
                </c:pt>
                <c:pt idx="907">
                  <c:v>2.2126472215799997</c:v>
                </c:pt>
                <c:pt idx="908">
                  <c:v>1.8238237324199997</c:v>
                </c:pt>
                <c:pt idx="909">
                  <c:v>1.1880333727000001</c:v>
                </c:pt>
                <c:pt idx="910">
                  <c:v>3.1195423671899998</c:v>
                </c:pt>
                <c:pt idx="911">
                  <c:v>2.94794022002</c:v>
                </c:pt>
                <c:pt idx="912">
                  <c:v>0.84778526656100006</c:v>
                </c:pt>
                <c:pt idx="913">
                  <c:v>3.09797365922</c:v>
                </c:pt>
                <c:pt idx="914">
                  <c:v>3.6836883339199997</c:v>
                </c:pt>
                <c:pt idx="915">
                  <c:v>2.7391091514800001</c:v>
                </c:pt>
                <c:pt idx="916">
                  <c:v>3.0450817774300005</c:v>
                </c:pt>
                <c:pt idx="917">
                  <c:v>0.76057329832000009</c:v>
                </c:pt>
                <c:pt idx="918">
                  <c:v>3.5971023244499998</c:v>
                </c:pt>
                <c:pt idx="919">
                  <c:v>4.2257225709199995</c:v>
                </c:pt>
                <c:pt idx="920">
                  <c:v>3.3499565789000001</c:v>
                </c:pt>
                <c:pt idx="921">
                  <c:v>2.1313210901500002</c:v>
                </c:pt>
                <c:pt idx="922">
                  <c:v>0.23266156472799998</c:v>
                </c:pt>
                <c:pt idx="923">
                  <c:v>1.72878520928</c:v>
                </c:pt>
                <c:pt idx="924">
                  <c:v>2.7626275023500004</c:v>
                </c:pt>
                <c:pt idx="925">
                  <c:v>2.7185868627500005</c:v>
                </c:pt>
                <c:pt idx="926">
                  <c:v>2.8526397673399999</c:v>
                </c:pt>
                <c:pt idx="927">
                  <c:v>3.1777557144199999</c:v>
                </c:pt>
                <c:pt idx="928">
                  <c:v>2.88340798216</c:v>
                </c:pt>
                <c:pt idx="929">
                  <c:v>0</c:v>
                </c:pt>
                <c:pt idx="930">
                  <c:v>1.1454125741300003</c:v>
                </c:pt>
                <c:pt idx="931">
                  <c:v>0</c:v>
                </c:pt>
                <c:pt idx="932">
                  <c:v>2.839059833539999</c:v>
                </c:pt>
                <c:pt idx="933">
                  <c:v>1.0749242241999997</c:v>
                </c:pt>
                <c:pt idx="934">
                  <c:v>1.2169453428999997</c:v>
                </c:pt>
                <c:pt idx="935">
                  <c:v>1.60356066435</c:v>
                </c:pt>
                <c:pt idx="936">
                  <c:v>2.6756121603899996</c:v>
                </c:pt>
                <c:pt idx="937">
                  <c:v>1.4188967437799997</c:v>
                </c:pt>
                <c:pt idx="938">
                  <c:v>2.4306314219399998</c:v>
                </c:pt>
                <c:pt idx="939">
                  <c:v>2.1033099390199999</c:v>
                </c:pt>
                <c:pt idx="940">
                  <c:v>0.97655102754600009</c:v>
                </c:pt>
                <c:pt idx="941">
                  <c:v>0.45448420033900011</c:v>
                </c:pt>
                <c:pt idx="942">
                  <c:v>0</c:v>
                </c:pt>
                <c:pt idx="943">
                  <c:v>2.4474895854900001</c:v>
                </c:pt>
                <c:pt idx="944">
                  <c:v>1.6822085596600003</c:v>
                </c:pt>
                <c:pt idx="945">
                  <c:v>3.7255111166500003</c:v>
                </c:pt>
                <c:pt idx="946">
                  <c:v>3.4134497952999996</c:v>
                </c:pt>
                <c:pt idx="947">
                  <c:v>3.1547561426600002</c:v>
                </c:pt>
                <c:pt idx="948">
                  <c:v>1.4951499211399999</c:v>
                </c:pt>
                <c:pt idx="949">
                  <c:v>1.5676009414700001</c:v>
                </c:pt>
                <c:pt idx="950">
                  <c:v>0</c:v>
                </c:pt>
                <c:pt idx="951">
                  <c:v>0.42626755411900008</c:v>
                </c:pt>
                <c:pt idx="952">
                  <c:v>3.3904184526199996</c:v>
                </c:pt>
                <c:pt idx="953">
                  <c:v>2.5720780297899992</c:v>
                </c:pt>
                <c:pt idx="954">
                  <c:v>3.7864263781600003</c:v>
                </c:pt>
                <c:pt idx="955">
                  <c:v>1.80223638141</c:v>
                </c:pt>
                <c:pt idx="956">
                  <c:v>3.0267708485500004</c:v>
                </c:pt>
                <c:pt idx="957">
                  <c:v>1.1312907641800001</c:v>
                </c:pt>
                <c:pt idx="958">
                  <c:v>0</c:v>
                </c:pt>
                <c:pt idx="959">
                  <c:v>2.6279295468300008</c:v>
                </c:pt>
                <c:pt idx="960">
                  <c:v>2.98002189915</c:v>
                </c:pt>
                <c:pt idx="961">
                  <c:v>4.3095174736599988</c:v>
                </c:pt>
                <c:pt idx="962">
                  <c:v>2.7426425376799997</c:v>
                </c:pt>
                <c:pt idx="963">
                  <c:v>0</c:v>
                </c:pt>
                <c:pt idx="964">
                  <c:v>0.98064040404000008</c:v>
                </c:pt>
                <c:pt idx="965">
                  <c:v>1.9410717335700001</c:v>
                </c:pt>
                <c:pt idx="966">
                  <c:v>1.5469449146100001</c:v>
                </c:pt>
                <c:pt idx="967">
                  <c:v>0.61894546486299995</c:v>
                </c:pt>
                <c:pt idx="968">
                  <c:v>0.68498932211600005</c:v>
                </c:pt>
                <c:pt idx="969">
                  <c:v>1.60178829475</c:v>
                </c:pt>
                <c:pt idx="970">
                  <c:v>0.85035507374200003</c:v>
                </c:pt>
                <c:pt idx="971">
                  <c:v>0.42200866672500004</c:v>
                </c:pt>
                <c:pt idx="972">
                  <c:v>1.7161859745700003</c:v>
                </c:pt>
                <c:pt idx="973">
                  <c:v>3.1365008217899999</c:v>
                </c:pt>
                <c:pt idx="974">
                  <c:v>1.3600441674699999</c:v>
                </c:pt>
                <c:pt idx="975">
                  <c:v>0.5470856061360001</c:v>
                </c:pt>
                <c:pt idx="976">
                  <c:v>0.32371315024199993</c:v>
                </c:pt>
                <c:pt idx="977">
                  <c:v>1.7923725151400001</c:v>
                </c:pt>
                <c:pt idx="978">
                  <c:v>0.83384984288200015</c:v>
                </c:pt>
                <c:pt idx="979">
                  <c:v>1.60413028095</c:v>
                </c:pt>
                <c:pt idx="980">
                  <c:v>0</c:v>
                </c:pt>
                <c:pt idx="981">
                  <c:v>0</c:v>
                </c:pt>
                <c:pt idx="982">
                  <c:v>2.3314685283799994</c:v>
                </c:pt>
                <c:pt idx="983">
                  <c:v>2.1033344758300005</c:v>
                </c:pt>
                <c:pt idx="984">
                  <c:v>1.0758091321299998</c:v>
                </c:pt>
                <c:pt idx="985">
                  <c:v>0</c:v>
                </c:pt>
                <c:pt idx="986">
                  <c:v>1.3995107044999999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2.9352134990499992</c:v>
                </c:pt>
                <c:pt idx="993">
                  <c:v>1.3277982709099998</c:v>
                </c:pt>
                <c:pt idx="994">
                  <c:v>0.73637544118600007</c:v>
                </c:pt>
                <c:pt idx="995">
                  <c:v>0.49451870565700012</c:v>
                </c:pt>
                <c:pt idx="996">
                  <c:v>1.6872769084799999</c:v>
                </c:pt>
                <c:pt idx="997">
                  <c:v>3.2655106687300006</c:v>
                </c:pt>
                <c:pt idx="998">
                  <c:v>0.66920689242800024</c:v>
                </c:pt>
                <c:pt idx="999">
                  <c:v>0.32147480939600009</c:v>
                </c:pt>
                <c:pt idx="1000">
                  <c:v>1.5813837804499997</c:v>
                </c:pt>
                <c:pt idx="1001">
                  <c:v>1.3635666204699999</c:v>
                </c:pt>
                <c:pt idx="1002">
                  <c:v>0</c:v>
                </c:pt>
                <c:pt idx="1003">
                  <c:v>2.0140418518200001</c:v>
                </c:pt>
                <c:pt idx="1004">
                  <c:v>1.0782257158999997</c:v>
                </c:pt>
                <c:pt idx="1005">
                  <c:v>2.1720383102599996</c:v>
                </c:pt>
                <c:pt idx="1006">
                  <c:v>2.0317628082199999</c:v>
                </c:pt>
                <c:pt idx="1007">
                  <c:v>1.0267601285400001</c:v>
                </c:pt>
                <c:pt idx="1008">
                  <c:v>2.1639452178800003</c:v>
                </c:pt>
                <c:pt idx="1009">
                  <c:v>0.62148293179199987</c:v>
                </c:pt>
                <c:pt idx="1010">
                  <c:v>2.1092078298599999</c:v>
                </c:pt>
                <c:pt idx="1011">
                  <c:v>0.22961776690399996</c:v>
                </c:pt>
                <c:pt idx="1012">
                  <c:v>0.21721841498400002</c:v>
                </c:pt>
                <c:pt idx="1013">
                  <c:v>4.0030173775399996E-2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3.2712713776000002</c:v>
                </c:pt>
                <c:pt idx="1018">
                  <c:v>1.4189000754399999</c:v>
                </c:pt>
                <c:pt idx="1019">
                  <c:v>2.6004113655300003</c:v>
                </c:pt>
                <c:pt idx="1020">
                  <c:v>0</c:v>
                </c:pt>
                <c:pt idx="1021">
                  <c:v>0.994994351502</c:v>
                </c:pt>
                <c:pt idx="1022">
                  <c:v>0</c:v>
                </c:pt>
                <c:pt idx="1023">
                  <c:v>6.1909430567899992</c:v>
                </c:pt>
                <c:pt idx="1024">
                  <c:v>3.3550056944599991</c:v>
                </c:pt>
                <c:pt idx="1025">
                  <c:v>4.6204008384999984</c:v>
                </c:pt>
                <c:pt idx="1026">
                  <c:v>4.4387702742200004</c:v>
                </c:pt>
                <c:pt idx="1027">
                  <c:v>3.6120698262099995</c:v>
                </c:pt>
                <c:pt idx="1028">
                  <c:v>4.7435879405499994</c:v>
                </c:pt>
                <c:pt idx="1029">
                  <c:v>4.098168384950001</c:v>
                </c:pt>
                <c:pt idx="1030">
                  <c:v>4.787104928299998</c:v>
                </c:pt>
                <c:pt idx="1031">
                  <c:v>3.9384302584600004</c:v>
                </c:pt>
                <c:pt idx="1032">
                  <c:v>4.9947572866099987</c:v>
                </c:pt>
                <c:pt idx="1033">
                  <c:v>3.3844393446800001</c:v>
                </c:pt>
                <c:pt idx="1034">
                  <c:v>4.5343952713999993</c:v>
                </c:pt>
                <c:pt idx="1035">
                  <c:v>3.1562687552099997</c:v>
                </c:pt>
                <c:pt idx="1036">
                  <c:v>4.899874443019999</c:v>
                </c:pt>
                <c:pt idx="1037">
                  <c:v>3.6120491264699992</c:v>
                </c:pt>
                <c:pt idx="1038">
                  <c:v>2.67482028981</c:v>
                </c:pt>
                <c:pt idx="1039">
                  <c:v>3.2995464488600001</c:v>
                </c:pt>
                <c:pt idx="1040">
                  <c:v>1.8980897587900001</c:v>
                </c:pt>
                <c:pt idx="1041">
                  <c:v>4.6498358440299992</c:v>
                </c:pt>
                <c:pt idx="1042">
                  <c:v>3.4973853776200001</c:v>
                </c:pt>
                <c:pt idx="1043">
                  <c:v>2.8431040258900002</c:v>
                </c:pt>
                <c:pt idx="1044">
                  <c:v>3.3654427770599997</c:v>
                </c:pt>
                <c:pt idx="1045">
                  <c:v>4.4900303694699994</c:v>
                </c:pt>
                <c:pt idx="1046">
                  <c:v>4.0194523157699997</c:v>
                </c:pt>
                <c:pt idx="1047">
                  <c:v>1.11370220144</c:v>
                </c:pt>
                <c:pt idx="1048">
                  <c:v>2.0487078071100004</c:v>
                </c:pt>
                <c:pt idx="1049">
                  <c:v>3.1784674654399998</c:v>
                </c:pt>
                <c:pt idx="1050">
                  <c:v>2.3166056478499994</c:v>
                </c:pt>
                <c:pt idx="1051">
                  <c:v>1.2942052184599997</c:v>
                </c:pt>
                <c:pt idx="1052">
                  <c:v>3.7521748983100003</c:v>
                </c:pt>
                <c:pt idx="1053">
                  <c:v>1.1270401931</c:v>
                </c:pt>
                <c:pt idx="1054">
                  <c:v>0.60237060613300009</c:v>
                </c:pt>
                <c:pt idx="1055">
                  <c:v>1.8209240982399995</c:v>
                </c:pt>
                <c:pt idx="1056">
                  <c:v>0.19570813121200004</c:v>
                </c:pt>
                <c:pt idx="1057">
                  <c:v>0</c:v>
                </c:pt>
                <c:pt idx="1058">
                  <c:v>0</c:v>
                </c:pt>
                <c:pt idx="1059">
                  <c:v>0.28132537321500012</c:v>
                </c:pt>
                <c:pt idx="1060">
                  <c:v>0</c:v>
                </c:pt>
                <c:pt idx="1061">
                  <c:v>0.78493235930999994</c:v>
                </c:pt>
                <c:pt idx="1062">
                  <c:v>5.21008639176</c:v>
                </c:pt>
                <c:pt idx="1063">
                  <c:v>5.5301199576199993</c:v>
                </c:pt>
                <c:pt idx="1064">
                  <c:v>4.5347139062599995</c:v>
                </c:pt>
                <c:pt idx="1065">
                  <c:v>2.6851927340800001</c:v>
                </c:pt>
                <c:pt idx="1066">
                  <c:v>2.7319131851899998</c:v>
                </c:pt>
                <c:pt idx="1067">
                  <c:v>6.3794225549699997</c:v>
                </c:pt>
                <c:pt idx="1068">
                  <c:v>3.7781813444800005</c:v>
                </c:pt>
                <c:pt idx="1069">
                  <c:v>4.3701470809599998</c:v>
                </c:pt>
                <c:pt idx="1070">
                  <c:v>2.00972559603</c:v>
                </c:pt>
                <c:pt idx="1071">
                  <c:v>3.1398005649299998</c:v>
                </c:pt>
                <c:pt idx="1072">
                  <c:v>4.0999568327199993</c:v>
                </c:pt>
                <c:pt idx="1073">
                  <c:v>5.20909447904</c:v>
                </c:pt>
                <c:pt idx="1074">
                  <c:v>4.7771293408000002</c:v>
                </c:pt>
                <c:pt idx="1075">
                  <c:v>4.7064682796400001</c:v>
                </c:pt>
                <c:pt idx="1076">
                  <c:v>4.0282558865999993</c:v>
                </c:pt>
                <c:pt idx="1077">
                  <c:v>3.9199753184999997</c:v>
                </c:pt>
                <c:pt idx="1078">
                  <c:v>4.0481820519599987</c:v>
                </c:pt>
                <c:pt idx="1079">
                  <c:v>5.0985868037499991</c:v>
                </c:pt>
                <c:pt idx="1080">
                  <c:v>5.3424723801500003</c:v>
                </c:pt>
                <c:pt idx="1081">
                  <c:v>3.7527718030000004</c:v>
                </c:pt>
                <c:pt idx="1082">
                  <c:v>1.29483815596</c:v>
                </c:pt>
                <c:pt idx="1083">
                  <c:v>1.9796149448500002</c:v>
                </c:pt>
                <c:pt idx="1084">
                  <c:v>3.1152738969899998</c:v>
                </c:pt>
                <c:pt idx="1085">
                  <c:v>0.25634647537600014</c:v>
                </c:pt>
                <c:pt idx="1086">
                  <c:v>0.58165960779199999</c:v>
                </c:pt>
                <c:pt idx="1087">
                  <c:v>3.06762821494</c:v>
                </c:pt>
                <c:pt idx="1088">
                  <c:v>1.8010150391199999</c:v>
                </c:pt>
                <c:pt idx="1089">
                  <c:v>3.3616199116499996</c:v>
                </c:pt>
                <c:pt idx="1090">
                  <c:v>3.7205776958400003</c:v>
                </c:pt>
                <c:pt idx="1091">
                  <c:v>2.2345732730300001</c:v>
                </c:pt>
                <c:pt idx="1092">
                  <c:v>2.0239104970100001</c:v>
                </c:pt>
                <c:pt idx="1093">
                  <c:v>0.82446929175899997</c:v>
                </c:pt>
                <c:pt idx="1094">
                  <c:v>1.2057750829999998</c:v>
                </c:pt>
                <c:pt idx="1095">
                  <c:v>0.73104394720200017</c:v>
                </c:pt>
                <c:pt idx="1096">
                  <c:v>0.71448885545200003</c:v>
                </c:pt>
                <c:pt idx="1097">
                  <c:v>1.8456266346499999</c:v>
                </c:pt>
                <c:pt idx="1098">
                  <c:v>0.95864781945000022</c:v>
                </c:pt>
                <c:pt idx="1099">
                  <c:v>1.4201871665100003</c:v>
                </c:pt>
                <c:pt idx="1100">
                  <c:v>1.37582788439</c:v>
                </c:pt>
                <c:pt idx="1101">
                  <c:v>2.0372122860999999</c:v>
                </c:pt>
                <c:pt idx="1102">
                  <c:v>1.8175809846100002</c:v>
                </c:pt>
                <c:pt idx="1103">
                  <c:v>3.8364238395699992</c:v>
                </c:pt>
                <c:pt idx="1104">
                  <c:v>3.3121185977199996</c:v>
                </c:pt>
                <c:pt idx="1105">
                  <c:v>2.3762359658599994</c:v>
                </c:pt>
                <c:pt idx="1106">
                  <c:v>1.9565073636200003</c:v>
                </c:pt>
                <c:pt idx="1107">
                  <c:v>1.88970763305</c:v>
                </c:pt>
                <c:pt idx="1108">
                  <c:v>3.2328473525799999</c:v>
                </c:pt>
                <c:pt idx="1109">
                  <c:v>2.8205001511500001</c:v>
                </c:pt>
                <c:pt idx="1110">
                  <c:v>2.1161089896099994</c:v>
                </c:pt>
                <c:pt idx="1111">
                  <c:v>2.2590079101099998</c:v>
                </c:pt>
                <c:pt idx="1112">
                  <c:v>3.1881896666200005</c:v>
                </c:pt>
                <c:pt idx="1113">
                  <c:v>4.5186232053600008</c:v>
                </c:pt>
                <c:pt idx="1114">
                  <c:v>0.87306994865700005</c:v>
                </c:pt>
                <c:pt idx="1115">
                  <c:v>0</c:v>
                </c:pt>
                <c:pt idx="1116">
                  <c:v>2.02391611486</c:v>
                </c:pt>
                <c:pt idx="1117">
                  <c:v>1.7047196813499998</c:v>
                </c:pt>
                <c:pt idx="1118">
                  <c:v>1.4433127434299997</c:v>
                </c:pt>
                <c:pt idx="1119">
                  <c:v>4.1873000103199995</c:v>
                </c:pt>
                <c:pt idx="1120">
                  <c:v>2.3972483533299993</c:v>
                </c:pt>
                <c:pt idx="1121">
                  <c:v>2.0950793646699997</c:v>
                </c:pt>
                <c:pt idx="1122">
                  <c:v>4.1047539004099995</c:v>
                </c:pt>
                <c:pt idx="1123">
                  <c:v>4.9657343446299995</c:v>
                </c:pt>
                <c:pt idx="1124">
                  <c:v>4.7052203945000013</c:v>
                </c:pt>
                <c:pt idx="1125">
                  <c:v>5.4887502480099988</c:v>
                </c:pt>
                <c:pt idx="1126">
                  <c:v>3.7609859890199999</c:v>
                </c:pt>
                <c:pt idx="1127">
                  <c:v>4.070754856489998</c:v>
                </c:pt>
                <c:pt idx="1128">
                  <c:v>4.7006840692099994</c:v>
                </c:pt>
                <c:pt idx="1129">
                  <c:v>3.7364645577100002</c:v>
                </c:pt>
                <c:pt idx="1130">
                  <c:v>1.6146079878099999</c:v>
                </c:pt>
                <c:pt idx="1131">
                  <c:v>2.6408685206799998</c:v>
                </c:pt>
                <c:pt idx="1132">
                  <c:v>3.9067290583800003</c:v>
                </c:pt>
                <c:pt idx="1133">
                  <c:v>2.5220578528600002</c:v>
                </c:pt>
                <c:pt idx="1134">
                  <c:v>0.16012069424799996</c:v>
                </c:pt>
                <c:pt idx="1135">
                  <c:v>0.411766743411</c:v>
                </c:pt>
                <c:pt idx="1136">
                  <c:v>1.4506592305999997</c:v>
                </c:pt>
                <c:pt idx="1137">
                  <c:v>0</c:v>
                </c:pt>
                <c:pt idx="1138">
                  <c:v>1.9866073115800003</c:v>
                </c:pt>
                <c:pt idx="1139">
                  <c:v>4.4425249001799987</c:v>
                </c:pt>
                <c:pt idx="1140">
                  <c:v>1.8914263926599995</c:v>
                </c:pt>
                <c:pt idx="1141">
                  <c:v>1.8495622587999998</c:v>
                </c:pt>
                <c:pt idx="1142">
                  <c:v>3.0993466122299997</c:v>
                </c:pt>
                <c:pt idx="1143">
                  <c:v>2.5280724834999995</c:v>
                </c:pt>
                <c:pt idx="1144">
                  <c:v>3.6036215514400007</c:v>
                </c:pt>
                <c:pt idx="1145">
                  <c:v>2.6767253018299999</c:v>
                </c:pt>
                <c:pt idx="1146">
                  <c:v>3.6304522197299995</c:v>
                </c:pt>
                <c:pt idx="1147">
                  <c:v>3.9118908483200001</c:v>
                </c:pt>
                <c:pt idx="1148">
                  <c:v>4.1476059083599992</c:v>
                </c:pt>
                <c:pt idx="1149">
                  <c:v>4.0431454116000003</c:v>
                </c:pt>
                <c:pt idx="1150">
                  <c:v>0.65263719938500009</c:v>
                </c:pt>
                <c:pt idx="1151">
                  <c:v>2.6126558462999996</c:v>
                </c:pt>
                <c:pt idx="1152">
                  <c:v>3.1641832202300004</c:v>
                </c:pt>
                <c:pt idx="1153">
                  <c:v>3.1283968781600007</c:v>
                </c:pt>
                <c:pt idx="1154">
                  <c:v>2.7804813560400006</c:v>
                </c:pt>
                <c:pt idx="1155">
                  <c:v>5.3658824740799993</c:v>
                </c:pt>
                <c:pt idx="1156">
                  <c:v>3.8135084643599995</c:v>
                </c:pt>
                <c:pt idx="1157">
                  <c:v>4.4843098259199996</c:v>
                </c:pt>
                <c:pt idx="1158">
                  <c:v>5.5212505147000002</c:v>
                </c:pt>
                <c:pt idx="1159">
                  <c:v>3.0116820347199993</c:v>
                </c:pt>
                <c:pt idx="1160">
                  <c:v>2.5187642371800001</c:v>
                </c:pt>
                <c:pt idx="1161">
                  <c:v>3.6400126371899999</c:v>
                </c:pt>
                <c:pt idx="1162">
                  <c:v>4.203168227079999</c:v>
                </c:pt>
                <c:pt idx="1163">
                  <c:v>2.6259084500099998</c:v>
                </c:pt>
                <c:pt idx="1164">
                  <c:v>3.2701823821800002</c:v>
                </c:pt>
                <c:pt idx="1165">
                  <c:v>2.9550941349899995</c:v>
                </c:pt>
                <c:pt idx="1166">
                  <c:v>2.3199860620999999</c:v>
                </c:pt>
                <c:pt idx="1167">
                  <c:v>4.5924725894799989</c:v>
                </c:pt>
                <c:pt idx="1168">
                  <c:v>2.09105120177</c:v>
                </c:pt>
                <c:pt idx="1169">
                  <c:v>2.8932727303999997</c:v>
                </c:pt>
                <c:pt idx="1170">
                  <c:v>3.5586103189999996</c:v>
                </c:pt>
                <c:pt idx="1171">
                  <c:v>3.2173314393400001</c:v>
                </c:pt>
                <c:pt idx="1172">
                  <c:v>2.0705864374099998</c:v>
                </c:pt>
                <c:pt idx="1173">
                  <c:v>4.1100719592099981</c:v>
                </c:pt>
                <c:pt idx="1174">
                  <c:v>2.0724398206099997</c:v>
                </c:pt>
                <c:pt idx="1175">
                  <c:v>3.6981873766000004</c:v>
                </c:pt>
                <c:pt idx="1176">
                  <c:v>4.697166531939998</c:v>
                </c:pt>
                <c:pt idx="1177">
                  <c:v>5.6426022563999991</c:v>
                </c:pt>
                <c:pt idx="1178">
                  <c:v>1.8213075745900003</c:v>
                </c:pt>
                <c:pt idx="1179">
                  <c:v>3.40361132499</c:v>
                </c:pt>
                <c:pt idx="1180">
                  <c:v>6.807356401089999</c:v>
                </c:pt>
                <c:pt idx="1181">
                  <c:v>3.3988877049199999</c:v>
                </c:pt>
                <c:pt idx="1182">
                  <c:v>3.19970321478</c:v>
                </c:pt>
                <c:pt idx="1183">
                  <c:v>2.6507796003799999</c:v>
                </c:pt>
                <c:pt idx="1184">
                  <c:v>3.1039446096800001</c:v>
                </c:pt>
                <c:pt idx="1185">
                  <c:v>3.6607293159000003</c:v>
                </c:pt>
                <c:pt idx="1186">
                  <c:v>3.1648263104700001</c:v>
                </c:pt>
                <c:pt idx="1187">
                  <c:v>3.7023517571000006</c:v>
                </c:pt>
                <c:pt idx="1188">
                  <c:v>3.1313302278500004</c:v>
                </c:pt>
                <c:pt idx="1189">
                  <c:v>4.1502057591499995</c:v>
                </c:pt>
                <c:pt idx="1190">
                  <c:v>2.47912880282</c:v>
                </c:pt>
                <c:pt idx="1191">
                  <c:v>2.6272232589600009</c:v>
                </c:pt>
                <c:pt idx="1192">
                  <c:v>2.6553343117100003</c:v>
                </c:pt>
                <c:pt idx="1193">
                  <c:v>4.8312985099299999</c:v>
                </c:pt>
                <c:pt idx="1194">
                  <c:v>3.0383061431699998</c:v>
                </c:pt>
                <c:pt idx="1195">
                  <c:v>3.3111368723700001</c:v>
                </c:pt>
                <c:pt idx="1196">
                  <c:v>3.8946788579499998</c:v>
                </c:pt>
                <c:pt idx="1197">
                  <c:v>3.61342708434</c:v>
                </c:pt>
                <c:pt idx="1198">
                  <c:v>2.3756373647399998</c:v>
                </c:pt>
                <c:pt idx="1199">
                  <c:v>3.7161753852699997</c:v>
                </c:pt>
                <c:pt idx="1200">
                  <c:v>2.41486675714</c:v>
                </c:pt>
                <c:pt idx="1201">
                  <c:v>3.7660756611699999</c:v>
                </c:pt>
                <c:pt idx="1202">
                  <c:v>3.3951601613099998</c:v>
                </c:pt>
                <c:pt idx="1203">
                  <c:v>3.5882736227700001</c:v>
                </c:pt>
                <c:pt idx="1204">
                  <c:v>3.3609554497199996</c:v>
                </c:pt>
                <c:pt idx="1205">
                  <c:v>4.0950710625399989</c:v>
                </c:pt>
                <c:pt idx="1206">
                  <c:v>8.9012097698999995</c:v>
                </c:pt>
                <c:pt idx="1207">
                  <c:v>6.4878575557699989</c:v>
                </c:pt>
                <c:pt idx="1208">
                  <c:v>3.9612022123099999</c:v>
                </c:pt>
                <c:pt idx="1209">
                  <c:v>4.3227849808099981</c:v>
                </c:pt>
                <c:pt idx="1210">
                  <c:v>3.7122490909199994</c:v>
                </c:pt>
                <c:pt idx="1211">
                  <c:v>4.8039463597599994</c:v>
                </c:pt>
                <c:pt idx="1212">
                  <c:v>3.6078270590900003</c:v>
                </c:pt>
                <c:pt idx="1213">
                  <c:v>1.8993760743000001</c:v>
                </c:pt>
                <c:pt idx="1214">
                  <c:v>1.8983778723900002</c:v>
                </c:pt>
                <c:pt idx="1215">
                  <c:v>2.7334985180800002</c:v>
                </c:pt>
                <c:pt idx="1216">
                  <c:v>1.7942357528799997</c:v>
                </c:pt>
                <c:pt idx="1217">
                  <c:v>3.1058994491299998</c:v>
                </c:pt>
                <c:pt idx="1218">
                  <c:v>1.0928065896400001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1.9570702926199999</c:v>
                </c:pt>
                <c:pt idx="1223">
                  <c:v>0.34842432329400019</c:v>
                </c:pt>
                <c:pt idx="1224">
                  <c:v>0.557977050827</c:v>
                </c:pt>
                <c:pt idx="1225">
                  <c:v>0</c:v>
                </c:pt>
                <c:pt idx="1226">
                  <c:v>3.8442354283299998</c:v>
                </c:pt>
                <c:pt idx="1227">
                  <c:v>2.7788146497200001</c:v>
                </c:pt>
                <c:pt idx="1228">
                  <c:v>4.6909546544599978</c:v>
                </c:pt>
                <c:pt idx="1229">
                  <c:v>5.1327207986600003</c:v>
                </c:pt>
                <c:pt idx="1230">
                  <c:v>3.8859896234699995</c:v>
                </c:pt>
                <c:pt idx="1231">
                  <c:v>3.2080768515900004</c:v>
                </c:pt>
                <c:pt idx="1232">
                  <c:v>1.5835858311500002</c:v>
                </c:pt>
                <c:pt idx="1233">
                  <c:v>3.3209081240499994</c:v>
                </c:pt>
                <c:pt idx="1234">
                  <c:v>1.5275379062600001</c:v>
                </c:pt>
                <c:pt idx="1235">
                  <c:v>2.4037545151000002</c:v>
                </c:pt>
                <c:pt idx="1236">
                  <c:v>3.8906345088700003</c:v>
                </c:pt>
                <c:pt idx="1237">
                  <c:v>0.85901160039600011</c:v>
                </c:pt>
                <c:pt idx="1238">
                  <c:v>2.4125581325999992</c:v>
                </c:pt>
                <c:pt idx="1239">
                  <c:v>5.341643963670001</c:v>
                </c:pt>
                <c:pt idx="1240">
                  <c:v>6.1372399617899989</c:v>
                </c:pt>
                <c:pt idx="1241">
                  <c:v>4.15825075384</c:v>
                </c:pt>
                <c:pt idx="1242">
                  <c:v>2.8329596648899993</c:v>
                </c:pt>
                <c:pt idx="1243">
                  <c:v>4.4735400988400009</c:v>
                </c:pt>
                <c:pt idx="1244">
                  <c:v>3.5491286572800003</c:v>
                </c:pt>
                <c:pt idx="1245">
                  <c:v>4.6497201290700003</c:v>
                </c:pt>
                <c:pt idx="1246">
                  <c:v>4.0522658472799993</c:v>
                </c:pt>
                <c:pt idx="1247">
                  <c:v>3.8619541007899998</c:v>
                </c:pt>
                <c:pt idx="1248">
                  <c:v>4.4431298081200001</c:v>
                </c:pt>
                <c:pt idx="1249">
                  <c:v>5.2674079500799991</c:v>
                </c:pt>
                <c:pt idx="1250">
                  <c:v>4.7230877968899989</c:v>
                </c:pt>
                <c:pt idx="1251">
                  <c:v>4.0919336807300004</c:v>
                </c:pt>
                <c:pt idx="1252">
                  <c:v>2.8705486846799992</c:v>
                </c:pt>
                <c:pt idx="1253">
                  <c:v>2.1340414344999994</c:v>
                </c:pt>
                <c:pt idx="1254">
                  <c:v>3.1098875298099999</c:v>
                </c:pt>
                <c:pt idx="1255">
                  <c:v>1.3929065216000003</c:v>
                </c:pt>
                <c:pt idx="1256">
                  <c:v>2.9250810898399999</c:v>
                </c:pt>
                <c:pt idx="1257">
                  <c:v>3.7083128681500006</c:v>
                </c:pt>
                <c:pt idx="1258">
                  <c:v>3.1228042954099999</c:v>
                </c:pt>
                <c:pt idx="1259">
                  <c:v>1.10399686469</c:v>
                </c:pt>
                <c:pt idx="1260">
                  <c:v>2.8732968755499999</c:v>
                </c:pt>
                <c:pt idx="1261">
                  <c:v>1.0130754050299997</c:v>
                </c:pt>
                <c:pt idx="1262">
                  <c:v>0.36853521587900007</c:v>
                </c:pt>
                <c:pt idx="1263">
                  <c:v>0</c:v>
                </c:pt>
                <c:pt idx="1264">
                  <c:v>0.48364582084800001</c:v>
                </c:pt>
                <c:pt idx="1265">
                  <c:v>0</c:v>
                </c:pt>
                <c:pt idx="1266">
                  <c:v>0.25457694319399998</c:v>
                </c:pt>
                <c:pt idx="1267">
                  <c:v>0.31353311881899992</c:v>
                </c:pt>
                <c:pt idx="1268">
                  <c:v>0.38675611887099998</c:v>
                </c:pt>
                <c:pt idx="1269">
                  <c:v>0.92831946682699984</c:v>
                </c:pt>
                <c:pt idx="1270">
                  <c:v>0.24182291325700001</c:v>
                </c:pt>
                <c:pt idx="1271">
                  <c:v>0</c:v>
                </c:pt>
                <c:pt idx="1272">
                  <c:v>0.12009052075700002</c:v>
                </c:pt>
                <c:pt idx="1273">
                  <c:v>0.43443236304700011</c:v>
                </c:pt>
                <c:pt idx="1274">
                  <c:v>3.2571776101600003</c:v>
                </c:pt>
                <c:pt idx="1275">
                  <c:v>4.280231958409999</c:v>
                </c:pt>
                <c:pt idx="1276">
                  <c:v>3.8162636197399991</c:v>
                </c:pt>
                <c:pt idx="1277">
                  <c:v>3.9400354644399997</c:v>
                </c:pt>
                <c:pt idx="1278">
                  <c:v>3.0282160031899998</c:v>
                </c:pt>
                <c:pt idx="1279">
                  <c:v>4.5087491459600013</c:v>
                </c:pt>
                <c:pt idx="1280">
                  <c:v>4.5299000046</c:v>
                </c:pt>
                <c:pt idx="1281">
                  <c:v>5.2720251107899996</c:v>
                </c:pt>
                <c:pt idx="1282">
                  <c:v>1.39557196515</c:v>
                </c:pt>
                <c:pt idx="1283">
                  <c:v>1.35114981426</c:v>
                </c:pt>
                <c:pt idx="1284">
                  <c:v>4.512002590839999</c:v>
                </c:pt>
                <c:pt idx="1285">
                  <c:v>4.6067039192300001</c:v>
                </c:pt>
                <c:pt idx="1286">
                  <c:v>3.96126875161</c:v>
                </c:pt>
                <c:pt idx="1287">
                  <c:v>5.7831219480599989</c:v>
                </c:pt>
                <c:pt idx="1288">
                  <c:v>4.0928727488899987</c:v>
                </c:pt>
                <c:pt idx="1289">
                  <c:v>4.0077575631599993</c:v>
                </c:pt>
                <c:pt idx="1290">
                  <c:v>2.18384719772</c:v>
                </c:pt>
                <c:pt idx="1291">
                  <c:v>4.4975177868899987</c:v>
                </c:pt>
                <c:pt idx="1292">
                  <c:v>4.5256765232299987</c:v>
                </c:pt>
                <c:pt idx="1293">
                  <c:v>3.5314367823500001</c:v>
                </c:pt>
                <c:pt idx="1294">
                  <c:v>6.5232311443400004</c:v>
                </c:pt>
                <c:pt idx="1295">
                  <c:v>5.4281840762199982</c:v>
                </c:pt>
                <c:pt idx="1296">
                  <c:v>2.9011539927499999</c:v>
                </c:pt>
                <c:pt idx="1297">
                  <c:v>3.00367997669</c:v>
                </c:pt>
                <c:pt idx="1298">
                  <c:v>0.53046615706399991</c:v>
                </c:pt>
                <c:pt idx="1299">
                  <c:v>3.2468341897099999</c:v>
                </c:pt>
                <c:pt idx="1300">
                  <c:v>2.3795638026299999</c:v>
                </c:pt>
                <c:pt idx="1301">
                  <c:v>5.179269627540001</c:v>
                </c:pt>
                <c:pt idx="1302">
                  <c:v>5.146821587749999</c:v>
                </c:pt>
                <c:pt idx="1303">
                  <c:v>4.0792378395300002</c:v>
                </c:pt>
                <c:pt idx="1304">
                  <c:v>3.6782317540600005</c:v>
                </c:pt>
                <c:pt idx="1305">
                  <c:v>2.5468155790499996</c:v>
                </c:pt>
                <c:pt idx="1306">
                  <c:v>3.9763235694699999</c:v>
                </c:pt>
                <c:pt idx="1307">
                  <c:v>3.0953002804700001</c:v>
                </c:pt>
                <c:pt idx="1308">
                  <c:v>0.25632434354300004</c:v>
                </c:pt>
                <c:pt idx="1309">
                  <c:v>0</c:v>
                </c:pt>
                <c:pt idx="1310">
                  <c:v>0.82111242534499984</c:v>
                </c:pt>
                <c:pt idx="1311">
                  <c:v>3.4135210820500004</c:v>
                </c:pt>
                <c:pt idx="1312">
                  <c:v>3.6344198504</c:v>
                </c:pt>
                <c:pt idx="1313">
                  <c:v>2.9561383782199999</c:v>
                </c:pt>
                <c:pt idx="1314">
                  <c:v>7.123526265279998</c:v>
                </c:pt>
                <c:pt idx="1315">
                  <c:v>3.11531278588</c:v>
                </c:pt>
                <c:pt idx="1316">
                  <c:v>6.415202410920001</c:v>
                </c:pt>
                <c:pt idx="1317">
                  <c:v>3.4591516845099997</c:v>
                </c:pt>
                <c:pt idx="1318">
                  <c:v>5.6743884079299995</c:v>
                </c:pt>
                <c:pt idx="1319">
                  <c:v>5.251579326019999</c:v>
                </c:pt>
                <c:pt idx="1320">
                  <c:v>3.7825390242700001</c:v>
                </c:pt>
                <c:pt idx="1321">
                  <c:v>3.3046903260399998</c:v>
                </c:pt>
                <c:pt idx="1322">
                  <c:v>4.0055602468699991</c:v>
                </c:pt>
                <c:pt idx="1323">
                  <c:v>3.4911238169700001</c:v>
                </c:pt>
                <c:pt idx="1324">
                  <c:v>3.0228721694199994</c:v>
                </c:pt>
                <c:pt idx="1325">
                  <c:v>5.3912435069300004</c:v>
                </c:pt>
                <c:pt idx="1326">
                  <c:v>3.4097257996999999</c:v>
                </c:pt>
                <c:pt idx="1327">
                  <c:v>3.1188824700899995</c:v>
                </c:pt>
                <c:pt idx="1328">
                  <c:v>3.0166621264899991</c:v>
                </c:pt>
                <c:pt idx="1329">
                  <c:v>4.9197122430200002</c:v>
                </c:pt>
                <c:pt idx="1330">
                  <c:v>5.9531195311499987</c:v>
                </c:pt>
                <c:pt idx="1331">
                  <c:v>4.7177369390599981</c:v>
                </c:pt>
                <c:pt idx="1332">
                  <c:v>4.658829054239999</c:v>
                </c:pt>
                <c:pt idx="1333">
                  <c:v>3.7953297689200007</c:v>
                </c:pt>
                <c:pt idx="1334">
                  <c:v>6.1347426572099995</c:v>
                </c:pt>
                <c:pt idx="1335">
                  <c:v>5.5285600289399994</c:v>
                </c:pt>
                <c:pt idx="1336">
                  <c:v>6.0849126444399992</c:v>
                </c:pt>
                <c:pt idx="1337">
                  <c:v>4.0476818080699992</c:v>
                </c:pt>
                <c:pt idx="1338">
                  <c:v>3.2228726547999997</c:v>
                </c:pt>
                <c:pt idx="1339">
                  <c:v>4.4172308576199981</c:v>
                </c:pt>
                <c:pt idx="1340">
                  <c:v>5.6441880554799981</c:v>
                </c:pt>
                <c:pt idx="1341">
                  <c:v>5.343909470789999</c:v>
                </c:pt>
                <c:pt idx="1342">
                  <c:v>6.4739939964600008</c:v>
                </c:pt>
                <c:pt idx="1343">
                  <c:v>4.3518165595799978</c:v>
                </c:pt>
                <c:pt idx="1344">
                  <c:v>1.45466244879</c:v>
                </c:pt>
                <c:pt idx="1345">
                  <c:v>4.8944608570299986</c:v>
                </c:pt>
                <c:pt idx="1346">
                  <c:v>3.4712475725099998</c:v>
                </c:pt>
                <c:pt idx="1347">
                  <c:v>4.9197700860499998</c:v>
                </c:pt>
                <c:pt idx="1348">
                  <c:v>4.9512757776900003</c:v>
                </c:pt>
                <c:pt idx="1349">
                  <c:v>3.3669583440599995</c:v>
                </c:pt>
                <c:pt idx="1350">
                  <c:v>3.6573284921</c:v>
                </c:pt>
                <c:pt idx="1351">
                  <c:v>5.2498616192899998</c:v>
                </c:pt>
                <c:pt idx="1352">
                  <c:v>5.6407179656699995</c:v>
                </c:pt>
                <c:pt idx="1353">
                  <c:v>4.8350796325000003</c:v>
                </c:pt>
                <c:pt idx="1354">
                  <c:v>3.0526505802199995</c:v>
                </c:pt>
                <c:pt idx="1355">
                  <c:v>3.8187736964299996</c:v>
                </c:pt>
                <c:pt idx="1356">
                  <c:v>3.3206937213200001</c:v>
                </c:pt>
                <c:pt idx="1357">
                  <c:v>2.2374373523300006</c:v>
                </c:pt>
                <c:pt idx="1358">
                  <c:v>4.8822320965000001</c:v>
                </c:pt>
                <c:pt idx="1359">
                  <c:v>2.4136742769700001</c:v>
                </c:pt>
                <c:pt idx="1360">
                  <c:v>2.29572353447</c:v>
                </c:pt>
                <c:pt idx="1361">
                  <c:v>0.75188181484400018</c:v>
                </c:pt>
                <c:pt idx="1362">
                  <c:v>1.7488912210299998</c:v>
                </c:pt>
                <c:pt idx="1363">
                  <c:v>0</c:v>
                </c:pt>
                <c:pt idx="1364">
                  <c:v>1.6266046802799998</c:v>
                </c:pt>
                <c:pt idx="1365">
                  <c:v>2.6002984572100001</c:v>
                </c:pt>
                <c:pt idx="1366">
                  <c:v>4.0910115727699994</c:v>
                </c:pt>
                <c:pt idx="1367">
                  <c:v>4.232809392150001</c:v>
                </c:pt>
                <c:pt idx="1368">
                  <c:v>4.2972178109299994</c:v>
                </c:pt>
                <c:pt idx="1369">
                  <c:v>3.6983656260999997</c:v>
                </c:pt>
                <c:pt idx="1370">
                  <c:v>2.7447653031799999</c:v>
                </c:pt>
                <c:pt idx="1371">
                  <c:v>4.8796196275400003</c:v>
                </c:pt>
                <c:pt idx="1372">
                  <c:v>6.7450956240600002</c:v>
                </c:pt>
                <c:pt idx="1373">
                  <c:v>4.9806240457199999</c:v>
                </c:pt>
                <c:pt idx="1374">
                  <c:v>2.6139867120800004</c:v>
                </c:pt>
                <c:pt idx="1375">
                  <c:v>0.77443607649400015</c:v>
                </c:pt>
                <c:pt idx="1376">
                  <c:v>1.9342883245300004</c:v>
                </c:pt>
                <c:pt idx="1377">
                  <c:v>2.26785681446</c:v>
                </c:pt>
                <c:pt idx="1378">
                  <c:v>5.130184288699998</c:v>
                </c:pt>
                <c:pt idx="1379">
                  <c:v>2.9861773398099998</c:v>
                </c:pt>
                <c:pt idx="1380">
                  <c:v>4.0841466194299993</c:v>
                </c:pt>
                <c:pt idx="1381">
                  <c:v>2.3660494093599991</c:v>
                </c:pt>
                <c:pt idx="1382">
                  <c:v>5.5910120336000002</c:v>
                </c:pt>
                <c:pt idx="1383">
                  <c:v>4.8344537063999988</c:v>
                </c:pt>
                <c:pt idx="1384">
                  <c:v>3.7217058832899998</c:v>
                </c:pt>
                <c:pt idx="1385">
                  <c:v>4.6573660497799994</c:v>
                </c:pt>
                <c:pt idx="1386">
                  <c:v>5.699468466119999</c:v>
                </c:pt>
                <c:pt idx="1387">
                  <c:v>5.3683862469899983</c:v>
                </c:pt>
                <c:pt idx="1388">
                  <c:v>5.362973369879998</c:v>
                </c:pt>
                <c:pt idx="1389">
                  <c:v>2.0736964652499998</c:v>
                </c:pt>
                <c:pt idx="1390">
                  <c:v>1.1906221301400002</c:v>
                </c:pt>
                <c:pt idx="1391">
                  <c:v>1.9368051753300002</c:v>
                </c:pt>
                <c:pt idx="1392">
                  <c:v>0.31962852422100008</c:v>
                </c:pt>
                <c:pt idx="1393">
                  <c:v>0</c:v>
                </c:pt>
                <c:pt idx="1394">
                  <c:v>0</c:v>
                </c:pt>
                <c:pt idx="1395">
                  <c:v>8.4858721782400018E-2</c:v>
                </c:pt>
                <c:pt idx="1396">
                  <c:v>0.44611356835600002</c:v>
                </c:pt>
                <c:pt idx="1397">
                  <c:v>1.79427719744</c:v>
                </c:pt>
                <c:pt idx="1398">
                  <c:v>2.6061829146199997</c:v>
                </c:pt>
                <c:pt idx="1399">
                  <c:v>1.0411646103199996</c:v>
                </c:pt>
                <c:pt idx="1400">
                  <c:v>0</c:v>
                </c:pt>
                <c:pt idx="1401">
                  <c:v>0.40423612914000001</c:v>
                </c:pt>
                <c:pt idx="1402">
                  <c:v>0.7652410189140002</c:v>
                </c:pt>
                <c:pt idx="1403">
                  <c:v>2.5209951134499997</c:v>
                </c:pt>
                <c:pt idx="1404">
                  <c:v>2.6630925061000004</c:v>
                </c:pt>
                <c:pt idx="1405">
                  <c:v>0</c:v>
                </c:pt>
                <c:pt idx="1406">
                  <c:v>0.3678847155010001</c:v>
                </c:pt>
                <c:pt idx="1407">
                  <c:v>0</c:v>
                </c:pt>
                <c:pt idx="1408">
                  <c:v>0.83135864143900007</c:v>
                </c:pt>
                <c:pt idx="1409">
                  <c:v>0</c:v>
                </c:pt>
                <c:pt idx="1410">
                  <c:v>8.3473326009699989</c:v>
                </c:pt>
                <c:pt idx="1411">
                  <c:v>2.4682560212499998</c:v>
                </c:pt>
                <c:pt idx="1412">
                  <c:v>4.1068269490099993</c:v>
                </c:pt>
                <c:pt idx="1413">
                  <c:v>2.4154508518499997</c:v>
                </c:pt>
                <c:pt idx="1414">
                  <c:v>1.2171148381799999</c:v>
                </c:pt>
                <c:pt idx="1415">
                  <c:v>0.232652360984</c:v>
                </c:pt>
                <c:pt idx="1416">
                  <c:v>2.5339903424300005</c:v>
                </c:pt>
                <c:pt idx="1417">
                  <c:v>0.41057460390100003</c:v>
                </c:pt>
                <c:pt idx="1418">
                  <c:v>0</c:v>
                </c:pt>
                <c:pt idx="1419">
                  <c:v>0.49336522225899998</c:v>
                </c:pt>
                <c:pt idx="1420">
                  <c:v>0.13809840120899999</c:v>
                </c:pt>
                <c:pt idx="1421">
                  <c:v>0</c:v>
                </c:pt>
                <c:pt idx="1422">
                  <c:v>1.09562218645</c:v>
                </c:pt>
                <c:pt idx="1423">
                  <c:v>0.408232095771</c:v>
                </c:pt>
                <c:pt idx="1424">
                  <c:v>1.36566943692</c:v>
                </c:pt>
                <c:pt idx="1425">
                  <c:v>2.8592046859899996</c:v>
                </c:pt>
                <c:pt idx="1426">
                  <c:v>1.8915552262099999</c:v>
                </c:pt>
                <c:pt idx="1427">
                  <c:v>4.2876235347299998</c:v>
                </c:pt>
                <c:pt idx="1428">
                  <c:v>3.0408514928099999</c:v>
                </c:pt>
                <c:pt idx="1429">
                  <c:v>4.2213323354899996</c:v>
                </c:pt>
                <c:pt idx="1430">
                  <c:v>1.4360192356399997</c:v>
                </c:pt>
                <c:pt idx="1431">
                  <c:v>5.4623543492499991</c:v>
                </c:pt>
                <c:pt idx="1432">
                  <c:v>1.9513199886699999</c:v>
                </c:pt>
                <c:pt idx="1433">
                  <c:v>4.2045950408999992</c:v>
                </c:pt>
                <c:pt idx="1434">
                  <c:v>3.4787971635799999</c:v>
                </c:pt>
                <c:pt idx="1435">
                  <c:v>2.9992465904199994</c:v>
                </c:pt>
                <c:pt idx="1436">
                  <c:v>4.0903819543699989</c:v>
                </c:pt>
                <c:pt idx="1437">
                  <c:v>5.0177239084899989</c:v>
                </c:pt>
                <c:pt idx="1438">
                  <c:v>3.3456209302199995</c:v>
                </c:pt>
                <c:pt idx="1439">
                  <c:v>4.41725286428</c:v>
                </c:pt>
                <c:pt idx="1440">
                  <c:v>3.4063642190599999</c:v>
                </c:pt>
                <c:pt idx="1441">
                  <c:v>5.6159178242299985</c:v>
                </c:pt>
                <c:pt idx="1442">
                  <c:v>4.4648091799999987</c:v>
                </c:pt>
                <c:pt idx="1443">
                  <c:v>2.8675882921700002</c:v>
                </c:pt>
                <c:pt idx="1444">
                  <c:v>4.0699916041100002</c:v>
                </c:pt>
                <c:pt idx="1445">
                  <c:v>2.5276666758099999</c:v>
                </c:pt>
                <c:pt idx="1446">
                  <c:v>4.8338830805199997</c:v>
                </c:pt>
                <c:pt idx="1447">
                  <c:v>5.4867602138800011</c:v>
                </c:pt>
                <c:pt idx="1448">
                  <c:v>3.0020178530299999</c:v>
                </c:pt>
                <c:pt idx="1449">
                  <c:v>4.3785744213999989</c:v>
                </c:pt>
                <c:pt idx="1450">
                  <c:v>2.3515910011600001</c:v>
                </c:pt>
                <c:pt idx="1451">
                  <c:v>0.30117334239799998</c:v>
                </c:pt>
                <c:pt idx="1452">
                  <c:v>1.4519354406299998</c:v>
                </c:pt>
                <c:pt idx="1453">
                  <c:v>3.5512083788199997</c:v>
                </c:pt>
                <c:pt idx="1454">
                  <c:v>0.68803226665100004</c:v>
                </c:pt>
                <c:pt idx="1455">
                  <c:v>0.96959603940100003</c:v>
                </c:pt>
                <c:pt idx="1456">
                  <c:v>3.9561681946099991</c:v>
                </c:pt>
                <c:pt idx="1457">
                  <c:v>6.2028684287600004</c:v>
                </c:pt>
                <c:pt idx="1458">
                  <c:v>4.8184755924499987</c:v>
                </c:pt>
                <c:pt idx="1459">
                  <c:v>5.0032155373199991</c:v>
                </c:pt>
                <c:pt idx="1460">
                  <c:v>5.8477888393799979</c:v>
                </c:pt>
                <c:pt idx="1461">
                  <c:v>2.9856953322599997</c:v>
                </c:pt>
                <c:pt idx="1462">
                  <c:v>2.8482266054099998</c:v>
                </c:pt>
                <c:pt idx="1463">
                  <c:v>5.4408701956700005</c:v>
                </c:pt>
                <c:pt idx="1464">
                  <c:v>4.7447501154499996</c:v>
                </c:pt>
                <c:pt idx="1465">
                  <c:v>1.0594400311400001</c:v>
                </c:pt>
                <c:pt idx="1466">
                  <c:v>2.2658704977399999</c:v>
                </c:pt>
                <c:pt idx="1467">
                  <c:v>3.7515838237299999</c:v>
                </c:pt>
                <c:pt idx="1468">
                  <c:v>4.5315697853500021</c:v>
                </c:pt>
                <c:pt idx="1469">
                  <c:v>6.767221221639999</c:v>
                </c:pt>
                <c:pt idx="1470">
                  <c:v>3.7703751530199998</c:v>
                </c:pt>
                <c:pt idx="1471">
                  <c:v>5.7662466960000005</c:v>
                </c:pt>
                <c:pt idx="1472">
                  <c:v>4.442769127880001</c:v>
                </c:pt>
                <c:pt idx="1473">
                  <c:v>3.3179035588100003</c:v>
                </c:pt>
                <c:pt idx="1474">
                  <c:v>1.0530665337</c:v>
                </c:pt>
                <c:pt idx="1475">
                  <c:v>0.77273956295700008</c:v>
                </c:pt>
                <c:pt idx="1476">
                  <c:v>4.6660635452400001</c:v>
                </c:pt>
                <c:pt idx="1477">
                  <c:v>4.9997770277000004</c:v>
                </c:pt>
                <c:pt idx="1478">
                  <c:v>5.6030715813600001</c:v>
                </c:pt>
                <c:pt idx="1479">
                  <c:v>3.5464461235499991</c:v>
                </c:pt>
                <c:pt idx="1480">
                  <c:v>5.960775997289999</c:v>
                </c:pt>
                <c:pt idx="1481">
                  <c:v>4.3429115189499985</c:v>
                </c:pt>
                <c:pt idx="1482">
                  <c:v>4.9503784353900011</c:v>
                </c:pt>
                <c:pt idx="1483">
                  <c:v>2.8793143231099996</c:v>
                </c:pt>
                <c:pt idx="1484">
                  <c:v>0.55483317391699993</c:v>
                </c:pt>
                <c:pt idx="1485">
                  <c:v>0</c:v>
                </c:pt>
                <c:pt idx="1486">
                  <c:v>3.5788436657999996</c:v>
                </c:pt>
                <c:pt idx="1487">
                  <c:v>0.46224983323800001</c:v>
                </c:pt>
                <c:pt idx="1488">
                  <c:v>4.1538746260199986</c:v>
                </c:pt>
                <c:pt idx="1489">
                  <c:v>3.6817767546800004</c:v>
                </c:pt>
                <c:pt idx="1490">
                  <c:v>4.2900181969200002</c:v>
                </c:pt>
                <c:pt idx="1491">
                  <c:v>4.0605833088099992</c:v>
                </c:pt>
                <c:pt idx="1492">
                  <c:v>4.8786493211800011</c:v>
                </c:pt>
                <c:pt idx="1493">
                  <c:v>4.5087195176499995</c:v>
                </c:pt>
                <c:pt idx="1494">
                  <c:v>6.2499131079900003</c:v>
                </c:pt>
                <c:pt idx="1495">
                  <c:v>5.0330785622600001</c:v>
                </c:pt>
                <c:pt idx="1496">
                  <c:v>4.4287700277599988</c:v>
                </c:pt>
                <c:pt idx="1497">
                  <c:v>3.7830253161500003</c:v>
                </c:pt>
                <c:pt idx="1498">
                  <c:v>2.7236406730999998</c:v>
                </c:pt>
                <c:pt idx="1499">
                  <c:v>3.7087161328900002</c:v>
                </c:pt>
                <c:pt idx="1500">
                  <c:v>4.9572397224699998</c:v>
                </c:pt>
                <c:pt idx="1501">
                  <c:v>5.295225467779999</c:v>
                </c:pt>
                <c:pt idx="1502">
                  <c:v>3.4768167842799995</c:v>
                </c:pt>
                <c:pt idx="1503">
                  <c:v>4.9271354819299988</c:v>
                </c:pt>
                <c:pt idx="1504">
                  <c:v>3.8758254279799993</c:v>
                </c:pt>
                <c:pt idx="1505">
                  <c:v>4.0794679950600008</c:v>
                </c:pt>
                <c:pt idx="1506">
                  <c:v>5.313364997499999</c:v>
                </c:pt>
                <c:pt idx="1507">
                  <c:v>4.2637919872200003</c:v>
                </c:pt>
                <c:pt idx="1508">
                  <c:v>5.1536912719199988</c:v>
                </c:pt>
                <c:pt idx="1509">
                  <c:v>2.5852313333899999</c:v>
                </c:pt>
                <c:pt idx="1510">
                  <c:v>3.1187590588900003</c:v>
                </c:pt>
                <c:pt idx="1511">
                  <c:v>5.8874589977499987</c:v>
                </c:pt>
                <c:pt idx="1512">
                  <c:v>5.4870313958899999</c:v>
                </c:pt>
                <c:pt idx="1513">
                  <c:v>3.892616993669999</c:v>
                </c:pt>
                <c:pt idx="1514">
                  <c:v>4.2773921436000011</c:v>
                </c:pt>
                <c:pt idx="1515">
                  <c:v>4.2315820539100004</c:v>
                </c:pt>
                <c:pt idx="1516">
                  <c:v>3.5328109108999994</c:v>
                </c:pt>
                <c:pt idx="1517">
                  <c:v>2.8536854985799995</c:v>
                </c:pt>
                <c:pt idx="1518">
                  <c:v>1.4545784906799997</c:v>
                </c:pt>
                <c:pt idx="1519">
                  <c:v>2.7315932455000005</c:v>
                </c:pt>
                <c:pt idx="1520">
                  <c:v>3.1394674080099998</c:v>
                </c:pt>
                <c:pt idx="1521">
                  <c:v>3.6397524242899992</c:v>
                </c:pt>
                <c:pt idx="1522">
                  <c:v>3.5152106935699994</c:v>
                </c:pt>
                <c:pt idx="1523">
                  <c:v>3.5263061334699994</c:v>
                </c:pt>
                <c:pt idx="1524">
                  <c:v>5.0086849794999981</c:v>
                </c:pt>
                <c:pt idx="1525">
                  <c:v>2.6274889961099999</c:v>
                </c:pt>
                <c:pt idx="1526">
                  <c:v>5.4484420202899999</c:v>
                </c:pt>
                <c:pt idx="1527">
                  <c:v>4.07821996834</c:v>
                </c:pt>
                <c:pt idx="1528">
                  <c:v>3.6303915175200006</c:v>
                </c:pt>
                <c:pt idx="1529">
                  <c:v>4.3904198569999986</c:v>
                </c:pt>
                <c:pt idx="1530">
                  <c:v>1.0472476504899997</c:v>
                </c:pt>
                <c:pt idx="1531">
                  <c:v>7.0112705442600003</c:v>
                </c:pt>
                <c:pt idx="1532">
                  <c:v>4.6781976870899991</c:v>
                </c:pt>
                <c:pt idx="1533">
                  <c:v>4.5682300207599988</c:v>
                </c:pt>
                <c:pt idx="1534">
                  <c:v>2.3822550991999991</c:v>
                </c:pt>
                <c:pt idx="1535">
                  <c:v>2.8675026192799997</c:v>
                </c:pt>
                <c:pt idx="1536">
                  <c:v>3.0491302645000005</c:v>
                </c:pt>
                <c:pt idx="1537">
                  <c:v>2.0379700879700002</c:v>
                </c:pt>
                <c:pt idx="1538">
                  <c:v>0.899222228264</c:v>
                </c:pt>
                <c:pt idx="1539">
                  <c:v>2.2956762141199998</c:v>
                </c:pt>
                <c:pt idx="1540">
                  <c:v>2.0405623192199998</c:v>
                </c:pt>
                <c:pt idx="1541">
                  <c:v>2.29815896224</c:v>
                </c:pt>
                <c:pt idx="1542">
                  <c:v>4.0159706030199995</c:v>
                </c:pt>
                <c:pt idx="1543">
                  <c:v>4.9507596036399999</c:v>
                </c:pt>
                <c:pt idx="1544">
                  <c:v>4.135253392230001</c:v>
                </c:pt>
                <c:pt idx="1545">
                  <c:v>4.8103224951000012</c:v>
                </c:pt>
                <c:pt idx="1546">
                  <c:v>4.5030455052200002</c:v>
                </c:pt>
                <c:pt idx="1547">
                  <c:v>3.4982801027899999</c:v>
                </c:pt>
                <c:pt idx="1548">
                  <c:v>3.9193320993499996</c:v>
                </c:pt>
                <c:pt idx="1549">
                  <c:v>5.1489160370699985</c:v>
                </c:pt>
                <c:pt idx="1550">
                  <c:v>4.3336928854900005</c:v>
                </c:pt>
                <c:pt idx="1551">
                  <c:v>3.5911296036999998</c:v>
                </c:pt>
                <c:pt idx="1552">
                  <c:v>2.8327883839399992</c:v>
                </c:pt>
                <c:pt idx="1553">
                  <c:v>5.1371571552899988</c:v>
                </c:pt>
                <c:pt idx="1554">
                  <c:v>2.2670215931300004</c:v>
                </c:pt>
                <c:pt idx="1555">
                  <c:v>4.0903157065399993</c:v>
                </c:pt>
                <c:pt idx="1556">
                  <c:v>6.56653970113</c:v>
                </c:pt>
                <c:pt idx="1557">
                  <c:v>4.5401175821199988</c:v>
                </c:pt>
                <c:pt idx="1558">
                  <c:v>4.6048836130199993</c:v>
                </c:pt>
                <c:pt idx="1559">
                  <c:v>3.2711114643400001</c:v>
                </c:pt>
                <c:pt idx="1560">
                  <c:v>4.7318716438399999</c:v>
                </c:pt>
                <c:pt idx="1561">
                  <c:v>4.0914712228300001</c:v>
                </c:pt>
                <c:pt idx="1562">
                  <c:v>4.6687037192899989</c:v>
                </c:pt>
                <c:pt idx="1563">
                  <c:v>4.9470109119699988</c:v>
                </c:pt>
                <c:pt idx="1564">
                  <c:v>3.7859694054199999</c:v>
                </c:pt>
                <c:pt idx="1565">
                  <c:v>4.84050311774</c:v>
                </c:pt>
                <c:pt idx="1566">
                  <c:v>4.6688565545599978</c:v>
                </c:pt>
                <c:pt idx="1567">
                  <c:v>4.7871517930999996</c:v>
                </c:pt>
                <c:pt idx="1568">
                  <c:v>3.75581586851</c:v>
                </c:pt>
                <c:pt idx="1569">
                  <c:v>3.8018736086599998</c:v>
                </c:pt>
                <c:pt idx="1570">
                  <c:v>3.8006543712299998</c:v>
                </c:pt>
                <c:pt idx="1571">
                  <c:v>4.4989289502499989</c:v>
                </c:pt>
                <c:pt idx="1572">
                  <c:v>4.715557132309999</c:v>
                </c:pt>
                <c:pt idx="1573">
                  <c:v>4.8462983026400011</c:v>
                </c:pt>
                <c:pt idx="1574">
                  <c:v>4.8601409403499991</c:v>
                </c:pt>
                <c:pt idx="1575">
                  <c:v>6.0511791476900001</c:v>
                </c:pt>
                <c:pt idx="1576">
                  <c:v>4.0440832006399994</c:v>
                </c:pt>
                <c:pt idx="1577">
                  <c:v>6.7336001354000006</c:v>
                </c:pt>
                <c:pt idx="1578">
                  <c:v>4.7308521151400011</c:v>
                </c:pt>
                <c:pt idx="1579">
                  <c:v>3.5336031235399994</c:v>
                </c:pt>
                <c:pt idx="1580">
                  <c:v>8.0539972153900052</c:v>
                </c:pt>
                <c:pt idx="1581">
                  <c:v>3.3351966307899996</c:v>
                </c:pt>
                <c:pt idx="1582">
                  <c:v>2.6106873788400002</c:v>
                </c:pt>
                <c:pt idx="1583">
                  <c:v>3.4189992654500001</c:v>
                </c:pt>
                <c:pt idx="1584">
                  <c:v>4.571051294240001</c:v>
                </c:pt>
                <c:pt idx="1585">
                  <c:v>5.7090696842700019</c:v>
                </c:pt>
                <c:pt idx="1586">
                  <c:v>7.1950502429899981</c:v>
                </c:pt>
                <c:pt idx="1587">
                  <c:v>8.5959516486699989</c:v>
                </c:pt>
                <c:pt idx="1588">
                  <c:v>3.3011583534499995</c:v>
                </c:pt>
                <c:pt idx="1589">
                  <c:v>3.5744545649899999</c:v>
                </c:pt>
                <c:pt idx="1590">
                  <c:v>5.9885316246900002</c:v>
                </c:pt>
                <c:pt idx="1591">
                  <c:v>4.5259155917499978</c:v>
                </c:pt>
                <c:pt idx="1592">
                  <c:v>2.2955224490099999</c:v>
                </c:pt>
                <c:pt idx="1593">
                  <c:v>2.3567747631899998</c:v>
                </c:pt>
                <c:pt idx="1594">
                  <c:v>4.7142713378799987</c:v>
                </c:pt>
                <c:pt idx="1595">
                  <c:v>4.3489933770599993</c:v>
                </c:pt>
                <c:pt idx="1596">
                  <c:v>7.2085875294699981</c:v>
                </c:pt>
                <c:pt idx="1597">
                  <c:v>3.9750435774799997</c:v>
                </c:pt>
                <c:pt idx="1598">
                  <c:v>5.8591918857799996</c:v>
                </c:pt>
                <c:pt idx="1599">
                  <c:v>3.3594799627599996</c:v>
                </c:pt>
                <c:pt idx="1600">
                  <c:v>3.7454207778900006</c:v>
                </c:pt>
                <c:pt idx="1601">
                  <c:v>5.6867892951399996</c:v>
                </c:pt>
                <c:pt idx="1602">
                  <c:v>4.1526398639399993</c:v>
                </c:pt>
                <c:pt idx="1603">
                  <c:v>3.6106322683500003</c:v>
                </c:pt>
                <c:pt idx="1604">
                  <c:v>5.1164565645099991</c:v>
                </c:pt>
                <c:pt idx="1605">
                  <c:v>6.56322573924</c:v>
                </c:pt>
                <c:pt idx="1606">
                  <c:v>7.5331025042600004</c:v>
                </c:pt>
                <c:pt idx="1607">
                  <c:v>3.4771474546099999</c:v>
                </c:pt>
                <c:pt idx="1608">
                  <c:v>5.309255574869999</c:v>
                </c:pt>
                <c:pt idx="1609">
                  <c:v>5.1704487044300009</c:v>
                </c:pt>
                <c:pt idx="1610">
                  <c:v>3.6603349465100008</c:v>
                </c:pt>
                <c:pt idx="1611">
                  <c:v>4.7106697980900005</c:v>
                </c:pt>
                <c:pt idx="1612">
                  <c:v>5.5163441678199989</c:v>
                </c:pt>
                <c:pt idx="1613">
                  <c:v>4.7746802361499991</c:v>
                </c:pt>
                <c:pt idx="1614">
                  <c:v>6.2137624795099997</c:v>
                </c:pt>
                <c:pt idx="1615">
                  <c:v>5.9375940247600001</c:v>
                </c:pt>
                <c:pt idx="1616">
                  <c:v>3.7697710997100002</c:v>
                </c:pt>
                <c:pt idx="1617">
                  <c:v>2.5570035304599998</c:v>
                </c:pt>
                <c:pt idx="1618">
                  <c:v>4.8912676375300004</c:v>
                </c:pt>
                <c:pt idx="1619">
                  <c:v>6.5273009715399981</c:v>
                </c:pt>
                <c:pt idx="1620">
                  <c:v>5.8893996918300004</c:v>
                </c:pt>
                <c:pt idx="1621">
                  <c:v>6.25439415507</c:v>
                </c:pt>
                <c:pt idx="1622">
                  <c:v>4.4427475454999996</c:v>
                </c:pt>
                <c:pt idx="1623">
                  <c:v>3.2073853138600001</c:v>
                </c:pt>
                <c:pt idx="1624">
                  <c:v>1.6189101243700001</c:v>
                </c:pt>
                <c:pt idx="1625">
                  <c:v>1.82995422146</c:v>
                </c:pt>
                <c:pt idx="1626">
                  <c:v>4.7297336421500003</c:v>
                </c:pt>
                <c:pt idx="1627">
                  <c:v>6.60682242754</c:v>
                </c:pt>
                <c:pt idx="1628">
                  <c:v>6.4006921547500006</c:v>
                </c:pt>
                <c:pt idx="1629">
                  <c:v>5.9779176208099996</c:v>
                </c:pt>
                <c:pt idx="1630">
                  <c:v>4.0606107003299989</c:v>
                </c:pt>
                <c:pt idx="1631">
                  <c:v>4.2172932221700004</c:v>
                </c:pt>
                <c:pt idx="1632">
                  <c:v>6.4266910334400009</c:v>
                </c:pt>
                <c:pt idx="1633">
                  <c:v>7.706955837289998</c:v>
                </c:pt>
                <c:pt idx="1634">
                  <c:v>6.4498884442400009</c:v>
                </c:pt>
                <c:pt idx="1635">
                  <c:v>4.1670025903999992</c:v>
                </c:pt>
                <c:pt idx="1636">
                  <c:v>3.6923255844999998</c:v>
                </c:pt>
                <c:pt idx="1637">
                  <c:v>3.3479508783200003</c:v>
                </c:pt>
                <c:pt idx="1638">
                  <c:v>4.5565298038400002</c:v>
                </c:pt>
                <c:pt idx="1639">
                  <c:v>6.4694611458100013</c:v>
                </c:pt>
                <c:pt idx="1640">
                  <c:v>6.2980276916699998</c:v>
                </c:pt>
                <c:pt idx="1641">
                  <c:v>4.1376084247299998</c:v>
                </c:pt>
                <c:pt idx="1642">
                  <c:v>3.9859059935199994</c:v>
                </c:pt>
                <c:pt idx="1643">
                  <c:v>6.1500697950300012</c:v>
                </c:pt>
                <c:pt idx="1644">
                  <c:v>5.3072031542399998</c:v>
                </c:pt>
                <c:pt idx="1645">
                  <c:v>5.4855069147800002</c:v>
                </c:pt>
                <c:pt idx="1646">
                  <c:v>3.8913049038899996</c:v>
                </c:pt>
                <c:pt idx="1647">
                  <c:v>4.5512546605199988</c:v>
                </c:pt>
                <c:pt idx="1648">
                  <c:v>5.6164092546999989</c:v>
                </c:pt>
                <c:pt idx="1649">
                  <c:v>7.8055822865699991</c:v>
                </c:pt>
                <c:pt idx="1650">
                  <c:v>5.57259254502</c:v>
                </c:pt>
                <c:pt idx="1651">
                  <c:v>4.904326793820001</c:v>
                </c:pt>
                <c:pt idx="1652">
                  <c:v>5.5382318314500001</c:v>
                </c:pt>
                <c:pt idx="1653">
                  <c:v>4.5988661313600003</c:v>
                </c:pt>
                <c:pt idx="1654">
                  <c:v>4.7172475612699989</c:v>
                </c:pt>
                <c:pt idx="1655">
                  <c:v>4.7292331744700009</c:v>
                </c:pt>
                <c:pt idx="1656">
                  <c:v>3.8488131276299997</c:v>
                </c:pt>
                <c:pt idx="1657">
                  <c:v>7.2255221270099987</c:v>
                </c:pt>
                <c:pt idx="1658">
                  <c:v>5.337213286179999</c:v>
                </c:pt>
                <c:pt idx="1659">
                  <c:v>8.2249741226999973</c:v>
                </c:pt>
                <c:pt idx="1660">
                  <c:v>4.3930471445199997</c:v>
                </c:pt>
                <c:pt idx="1661">
                  <c:v>4.7286874425700001</c:v>
                </c:pt>
                <c:pt idx="1662">
                  <c:v>4.1982566565799981</c:v>
                </c:pt>
                <c:pt idx="1663">
                  <c:v>5.6266722044100002</c:v>
                </c:pt>
                <c:pt idx="1664">
                  <c:v>4.2037672538299997</c:v>
                </c:pt>
                <c:pt idx="1665">
                  <c:v>4.1345275447299992</c:v>
                </c:pt>
                <c:pt idx="1666">
                  <c:v>4.3438732297399989</c:v>
                </c:pt>
                <c:pt idx="1667">
                  <c:v>5.3378463388399995</c:v>
                </c:pt>
                <c:pt idx="1668">
                  <c:v>5.814880248199997</c:v>
                </c:pt>
                <c:pt idx="1669">
                  <c:v>3.9496105782600002</c:v>
                </c:pt>
                <c:pt idx="1670">
                  <c:v>3.39741416237</c:v>
                </c:pt>
                <c:pt idx="1671">
                  <c:v>5.9100311659100004</c:v>
                </c:pt>
                <c:pt idx="1672">
                  <c:v>4.7255945932599994</c:v>
                </c:pt>
                <c:pt idx="1673">
                  <c:v>4.22802646318</c:v>
                </c:pt>
                <c:pt idx="1674">
                  <c:v>5.1471053115099981</c:v>
                </c:pt>
                <c:pt idx="1675">
                  <c:v>3.3805761160899999</c:v>
                </c:pt>
                <c:pt idx="1676">
                  <c:v>4.0026082547700002</c:v>
                </c:pt>
                <c:pt idx="1677">
                  <c:v>3.7991124753999999</c:v>
                </c:pt>
                <c:pt idx="1678">
                  <c:v>4.9739830389200002</c:v>
                </c:pt>
                <c:pt idx="1679">
                  <c:v>4.027421829849998</c:v>
                </c:pt>
                <c:pt idx="1680">
                  <c:v>6.0671279215299991</c:v>
                </c:pt>
                <c:pt idx="1681">
                  <c:v>7.8966848029999994</c:v>
                </c:pt>
                <c:pt idx="1682">
                  <c:v>5.3153953760399979</c:v>
                </c:pt>
                <c:pt idx="1683">
                  <c:v>4.3652518800599989</c:v>
                </c:pt>
                <c:pt idx="1684">
                  <c:v>4.8413913983499999</c:v>
                </c:pt>
                <c:pt idx="1685">
                  <c:v>1.9787963200100001</c:v>
                </c:pt>
                <c:pt idx="1686">
                  <c:v>4.4787667527500012</c:v>
                </c:pt>
                <c:pt idx="1687">
                  <c:v>3.8228971597299997</c:v>
                </c:pt>
                <c:pt idx="1688">
                  <c:v>3.8923885598199996</c:v>
                </c:pt>
                <c:pt idx="1689">
                  <c:v>3.9450807399699999</c:v>
                </c:pt>
                <c:pt idx="1690">
                  <c:v>7.0984617852600005</c:v>
                </c:pt>
                <c:pt idx="1691">
                  <c:v>7.1940613223299987</c:v>
                </c:pt>
                <c:pt idx="1692">
                  <c:v>4.4701522877200004</c:v>
                </c:pt>
                <c:pt idx="1693">
                  <c:v>6.7676315350399987</c:v>
                </c:pt>
                <c:pt idx="1694">
                  <c:v>4.7122502349399991</c:v>
                </c:pt>
                <c:pt idx="1695">
                  <c:v>5.8802851334500001</c:v>
                </c:pt>
                <c:pt idx="1696">
                  <c:v>4.4504526877700004</c:v>
                </c:pt>
                <c:pt idx="1697">
                  <c:v>5.8446701583199987</c:v>
                </c:pt>
                <c:pt idx="1698">
                  <c:v>5.5748867135399989</c:v>
                </c:pt>
                <c:pt idx="1699">
                  <c:v>4.9001816914900003</c:v>
                </c:pt>
                <c:pt idx="1700">
                  <c:v>6.6722598702599987</c:v>
                </c:pt>
                <c:pt idx="1701">
                  <c:v>3.5430128726300003</c:v>
                </c:pt>
                <c:pt idx="1702">
                  <c:v>4.7639881431599989</c:v>
                </c:pt>
                <c:pt idx="1703">
                  <c:v>4.720476569629998</c:v>
                </c:pt>
                <c:pt idx="1704">
                  <c:v>5.9724359156000002</c:v>
                </c:pt>
                <c:pt idx="1705">
                  <c:v>3.3937537934499997</c:v>
                </c:pt>
                <c:pt idx="1706">
                  <c:v>4.22844825539</c:v>
                </c:pt>
                <c:pt idx="1707">
                  <c:v>8.4259928893900007</c:v>
                </c:pt>
                <c:pt idx="1708">
                  <c:v>7.1266434047900011</c:v>
                </c:pt>
                <c:pt idx="1709">
                  <c:v>5.4792721726300018</c:v>
                </c:pt>
                <c:pt idx="1710">
                  <c:v>5.385390193600001</c:v>
                </c:pt>
                <c:pt idx="1711">
                  <c:v>5.4261394669599987</c:v>
                </c:pt>
                <c:pt idx="1712">
                  <c:v>2.7107279859800002</c:v>
                </c:pt>
                <c:pt idx="1713">
                  <c:v>5.6149037561999986</c:v>
                </c:pt>
                <c:pt idx="1714">
                  <c:v>7.3223590508999994</c:v>
                </c:pt>
                <c:pt idx="1715">
                  <c:v>4.0328315841800002</c:v>
                </c:pt>
                <c:pt idx="1716">
                  <c:v>3.7565453243199993</c:v>
                </c:pt>
                <c:pt idx="1717">
                  <c:v>4.7286561244799996</c:v>
                </c:pt>
                <c:pt idx="1718">
                  <c:v>6.3193003750600001</c:v>
                </c:pt>
                <c:pt idx="1719">
                  <c:v>3.3707147206600001</c:v>
                </c:pt>
                <c:pt idx="1720">
                  <c:v>6.4790390796499997</c:v>
                </c:pt>
                <c:pt idx="1721">
                  <c:v>5.2269546282699979</c:v>
                </c:pt>
                <c:pt idx="1722">
                  <c:v>5.551983471859999</c:v>
                </c:pt>
                <c:pt idx="1723">
                  <c:v>2.3216871633299996</c:v>
                </c:pt>
                <c:pt idx="1724">
                  <c:v>5.8790953635000003</c:v>
                </c:pt>
                <c:pt idx="1725">
                  <c:v>5.1494173077499994</c:v>
                </c:pt>
                <c:pt idx="1726">
                  <c:v>2.6430757244700001</c:v>
                </c:pt>
                <c:pt idx="1727">
                  <c:v>3.4029388261899998</c:v>
                </c:pt>
                <c:pt idx="1728">
                  <c:v>3.56079561052</c:v>
                </c:pt>
                <c:pt idx="1729">
                  <c:v>5.0239911456100002</c:v>
                </c:pt>
                <c:pt idx="1730">
                  <c:v>6.8818129358400002</c:v>
                </c:pt>
                <c:pt idx="1731">
                  <c:v>6.585953707279999</c:v>
                </c:pt>
                <c:pt idx="1732">
                  <c:v>5.4321685196100002</c:v>
                </c:pt>
                <c:pt idx="1733">
                  <c:v>6.0074942199199981</c:v>
                </c:pt>
                <c:pt idx="1734">
                  <c:v>4.9015334940600006</c:v>
                </c:pt>
                <c:pt idx="1735">
                  <c:v>3.9190566304999992</c:v>
                </c:pt>
                <c:pt idx="1736">
                  <c:v>1.83496432423</c:v>
                </c:pt>
                <c:pt idx="1737">
                  <c:v>3.2963113099300001</c:v>
                </c:pt>
                <c:pt idx="1738">
                  <c:v>7.2983378364699991</c:v>
                </c:pt>
                <c:pt idx="1739">
                  <c:v>2.8972293948399996</c:v>
                </c:pt>
                <c:pt idx="1740">
                  <c:v>5.0631959714699981</c:v>
                </c:pt>
                <c:pt idx="1741">
                  <c:v>4.2225004235699988</c:v>
                </c:pt>
                <c:pt idx="1742">
                  <c:v>3.5987092503600002</c:v>
                </c:pt>
                <c:pt idx="1743">
                  <c:v>1.54277099365</c:v>
                </c:pt>
                <c:pt idx="1744">
                  <c:v>5.681580091609999</c:v>
                </c:pt>
                <c:pt idx="1745">
                  <c:v>9.73645954757</c:v>
                </c:pt>
                <c:pt idx="1746">
                  <c:v>6.082481122359999</c:v>
                </c:pt>
                <c:pt idx="1747">
                  <c:v>1.9349549329900002</c:v>
                </c:pt>
                <c:pt idx="1748">
                  <c:v>1.1972522546800002</c:v>
                </c:pt>
                <c:pt idx="1749">
                  <c:v>3.7522570321199997</c:v>
                </c:pt>
                <c:pt idx="1750">
                  <c:v>6.8163869065299991</c:v>
                </c:pt>
                <c:pt idx="1751">
                  <c:v>7.17241872497</c:v>
                </c:pt>
                <c:pt idx="1752">
                  <c:v>8.6067024209399996</c:v>
                </c:pt>
                <c:pt idx="1753">
                  <c:v>2.9603070267300002</c:v>
                </c:pt>
                <c:pt idx="1754">
                  <c:v>1.6897918356999997</c:v>
                </c:pt>
                <c:pt idx="1755">
                  <c:v>4.8721062498799981</c:v>
                </c:pt>
                <c:pt idx="1756">
                  <c:v>6.5734188049200002</c:v>
                </c:pt>
                <c:pt idx="1757">
                  <c:v>5.4829358841899989</c:v>
                </c:pt>
                <c:pt idx="1758">
                  <c:v>4.330771616509999</c:v>
                </c:pt>
                <c:pt idx="1759">
                  <c:v>4.3333225853200013</c:v>
                </c:pt>
                <c:pt idx="1760">
                  <c:v>7.6172449663499986</c:v>
                </c:pt>
                <c:pt idx="1761">
                  <c:v>7.5735938564399987</c:v>
                </c:pt>
                <c:pt idx="1762">
                  <c:v>3.0398061273299994</c:v>
                </c:pt>
                <c:pt idx="1763">
                  <c:v>3.58017589988</c:v>
                </c:pt>
                <c:pt idx="1764">
                  <c:v>3.7072808910600004</c:v>
                </c:pt>
                <c:pt idx="1765">
                  <c:v>3.7943656674000001</c:v>
                </c:pt>
                <c:pt idx="1766">
                  <c:v>6.8339611617299996</c:v>
                </c:pt>
                <c:pt idx="1767">
                  <c:v>5.2317217801600018</c:v>
                </c:pt>
                <c:pt idx="1768">
                  <c:v>3.81740765777</c:v>
                </c:pt>
                <c:pt idx="1769">
                  <c:v>2.8947591138699993</c:v>
                </c:pt>
                <c:pt idx="1770">
                  <c:v>6.2098452770299994</c:v>
                </c:pt>
                <c:pt idx="1771">
                  <c:v>3.9554787687299999</c:v>
                </c:pt>
                <c:pt idx="1772">
                  <c:v>3.8226901072999997</c:v>
                </c:pt>
                <c:pt idx="1773">
                  <c:v>1.6354443507699998</c:v>
                </c:pt>
              </c:numCache>
            </c:numRef>
          </c:yVal>
        </c:ser>
        <c:dLbls/>
        <c:axId val="57272960"/>
        <c:axId val="59314944"/>
      </c:scatterChart>
      <c:valAx>
        <c:axId val="57272960"/>
        <c:scaling>
          <c:orientation val="minMax"/>
          <c:max val="70"/>
          <c:min val="-7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700" dirty="0"/>
                  <a:t>Slope</a:t>
                </a:r>
                <a:r>
                  <a:rPr lang="en-US" sz="700" baseline="0" dirty="0"/>
                  <a:t> (Degrees)</a:t>
                </a:r>
                <a:endParaRPr lang="en-US" sz="700" dirty="0"/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9314944"/>
        <c:crosses val="autoZero"/>
        <c:crossBetween val="midCat"/>
      </c:valAx>
      <c:valAx>
        <c:axId val="59314944"/>
        <c:scaling>
          <c:orientation val="minMax"/>
          <c:max val="1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700" dirty="0" smtClean="0"/>
                  <a:t>Velocity  (Km/</a:t>
                </a:r>
                <a:r>
                  <a:rPr lang="en-US" sz="700" dirty="0" err="1" smtClean="0"/>
                  <a:t>Hr</a:t>
                </a:r>
                <a:r>
                  <a:rPr lang="en-US" sz="700" dirty="0" smtClean="0"/>
                  <a:t>)</a:t>
                </a:r>
                <a:endParaRPr lang="en-US" sz="700" dirty="0"/>
              </a:p>
            </c:rich>
          </c:tx>
          <c:layout/>
        </c:title>
        <c:numFmt formatCode="0" sourceLinked="0"/>
        <c:majorTickMark val="none"/>
        <c:tickLblPos val="low"/>
        <c:txPr>
          <a:bodyPr/>
          <a:lstStyle/>
          <a:p>
            <a:pPr>
              <a:defRPr sz="700"/>
            </a:pPr>
            <a:endParaRPr lang="en-US"/>
          </a:p>
        </c:txPr>
        <c:crossAx val="57272960"/>
        <c:crosses val="autoZero"/>
        <c:crossBetween val="midCat"/>
      </c:valAx>
    </c:plotArea>
    <c:plotVisOnly val="1"/>
    <c:dispBlanksAs val="gap"/>
  </c:chart>
  <c:spPr>
    <a:solidFill>
      <a:schemeClr val="accent1">
        <a:lumMod val="20000"/>
        <a:lumOff val="80000"/>
      </a:schemeClr>
    </a:solidFill>
    <a:ln>
      <a:solidFill>
        <a:schemeClr val="tx1">
          <a:lumMod val="75000"/>
          <a:lumOff val="25000"/>
        </a:schemeClr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Tracks by Season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Temporal!$L$39:$L$42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Fall</c:v>
                </c:pt>
                <c:pt idx="3">
                  <c:v>Winter</c:v>
                </c:pt>
              </c:strCache>
            </c:strRef>
          </c:cat>
          <c:val>
            <c:numRef>
              <c:f>Temporal!$M$39:$M$42</c:f>
              <c:numCache>
                <c:formatCode>General</c:formatCode>
                <c:ptCount val="4"/>
                <c:pt idx="0">
                  <c:v>20</c:v>
                </c:pt>
                <c:pt idx="1">
                  <c:v>55</c:v>
                </c:pt>
                <c:pt idx="2">
                  <c:v>37</c:v>
                </c:pt>
                <c:pt idx="3">
                  <c:v>8</c:v>
                </c:pt>
              </c:numCache>
            </c:numRef>
          </c:val>
        </c:ser>
        <c:dLbls/>
        <c:shape val="box"/>
        <c:axId val="59357440"/>
        <c:axId val="59367424"/>
        <c:axId val="0"/>
      </c:bar3DChart>
      <c:catAx>
        <c:axId val="5935744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59367424"/>
        <c:crosses val="autoZero"/>
        <c:auto val="1"/>
        <c:lblAlgn val="ctr"/>
        <c:lblOffset val="100"/>
      </c:catAx>
      <c:valAx>
        <c:axId val="59367424"/>
        <c:scaling>
          <c:orientation val="minMax"/>
        </c:scaling>
        <c:delete val="1"/>
        <c:axPos val="l"/>
        <c:numFmt formatCode="General" sourceLinked="1"/>
        <c:tickLblPos val="none"/>
        <c:crossAx val="59357440"/>
        <c:crosses val="autoZero"/>
        <c:crossBetween val="between"/>
      </c:valAx>
    </c:plotArea>
    <c:plotVisOnly val="1"/>
    <c:dispBlanksAs val="gap"/>
  </c:chart>
  <c:spPr>
    <a:ln>
      <a:solidFill>
        <a:schemeClr val="tx1">
          <a:lumMod val="75000"/>
          <a:lumOff val="25000"/>
        </a:schemeClr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Tracks by Year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tx>
            <c:v>Series1</c:v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</c:dLbls>
          <c:cat>
            <c:numRef>
              <c:f>Temporal!$L$4:$L$11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Temporal!$M$4:$M$11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11</c:v>
                </c:pt>
                <c:pt idx="3">
                  <c:v>18</c:v>
                </c:pt>
                <c:pt idx="4">
                  <c:v>15</c:v>
                </c:pt>
                <c:pt idx="5">
                  <c:v>21</c:v>
                </c:pt>
                <c:pt idx="6">
                  <c:v>21</c:v>
                </c:pt>
                <c:pt idx="7">
                  <c:v>29</c:v>
                </c:pt>
              </c:numCache>
            </c:numRef>
          </c:val>
        </c:ser>
        <c:dLbls/>
        <c:shape val="box"/>
        <c:axId val="59215872"/>
        <c:axId val="59217408"/>
        <c:axId val="0"/>
      </c:bar3DChart>
      <c:catAx>
        <c:axId val="59215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59217408"/>
        <c:crosses val="autoZero"/>
        <c:auto val="1"/>
        <c:lblAlgn val="ctr"/>
        <c:lblOffset val="100"/>
      </c:catAx>
      <c:valAx>
        <c:axId val="59217408"/>
        <c:scaling>
          <c:orientation val="minMax"/>
        </c:scaling>
        <c:delete val="1"/>
        <c:axPos val="l"/>
        <c:numFmt formatCode="General" sourceLinked="1"/>
        <c:tickLblPos val="none"/>
        <c:crossAx val="59215872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solidFill>
      <a:sysClr val="window" lastClr="FFFFFF"/>
    </a:solidFill>
    <a:ln>
      <a:solidFill>
        <a:schemeClr val="tx1">
          <a:lumMod val="75000"/>
          <a:lumOff val="25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baseline="0" dirty="0" smtClean="0">
                <a:latin typeface="Palatino Linotype" panose="02040502050505030304" pitchFamily="18" charset="0"/>
              </a:rPr>
              <a:t>Tracks </a:t>
            </a:r>
            <a:r>
              <a:rPr lang="en-US" sz="1200" baseline="0" dirty="0">
                <a:latin typeface="Palatino Linotype" panose="02040502050505030304" pitchFamily="18" charset="0"/>
              </a:rPr>
              <a:t>by </a:t>
            </a:r>
            <a:r>
              <a:rPr lang="en-US" sz="1200" baseline="0" dirty="0" smtClean="0">
                <a:latin typeface="Palatino Linotype" panose="02040502050505030304" pitchFamily="18" charset="0"/>
              </a:rPr>
              <a:t>Land Cover Type</a:t>
            </a:r>
            <a:endParaRPr lang="en-US" sz="1200" dirty="0">
              <a:latin typeface="Palatino Linotype" panose="02040502050505030304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7.199655190160055E-2"/>
          <c:y val="0.13438888888888889"/>
          <c:w val="0.73206371262415748"/>
          <c:h val="0.57747900262467211"/>
        </c:manualLayout>
      </c:layout>
      <c:bar3DChart>
        <c:barDir val="col"/>
        <c:grouping val="clustered"/>
        <c:ser>
          <c:idx val="1"/>
          <c:order val="0"/>
          <c:tx>
            <c:v>Marine</c:v>
          </c:tx>
          <c:cat>
            <c:strRef>
              <c:f>Landcover!$C$32:$C$38</c:f>
              <c:strCache>
                <c:ptCount val="7"/>
                <c:pt idx="0">
                  <c:v>Developed</c:v>
                </c:pt>
                <c:pt idx="1">
                  <c:v>Barren</c:v>
                </c:pt>
                <c:pt idx="2">
                  <c:v>Deciduous Forest</c:v>
                </c:pt>
                <c:pt idx="3">
                  <c:v>Evergreen Forest</c:v>
                </c:pt>
                <c:pt idx="4">
                  <c:v>Mixed Forest</c:v>
                </c:pt>
                <c:pt idx="5">
                  <c:v>Scrub/Shrub</c:v>
                </c:pt>
                <c:pt idx="6">
                  <c:v>Grassland</c:v>
                </c:pt>
              </c:strCache>
            </c:strRef>
          </c:cat>
          <c:val>
            <c:numRef>
              <c:f>Landcover!$E$32:$E$38</c:f>
              <c:numCache>
                <c:formatCode>0.00</c:formatCode>
                <c:ptCount val="7"/>
                <c:pt idx="0">
                  <c:v>3.4342258440046569</c:v>
                </c:pt>
                <c:pt idx="1">
                  <c:v>9.2840512223515681</c:v>
                </c:pt>
                <c:pt idx="2">
                  <c:v>1.2126503686457122</c:v>
                </c:pt>
                <c:pt idx="3">
                  <c:v>66.181606519208387</c:v>
                </c:pt>
                <c:pt idx="4">
                  <c:v>4.569266589057043</c:v>
                </c:pt>
                <c:pt idx="5">
                  <c:v>10.438494373302294</c:v>
                </c:pt>
                <c:pt idx="6">
                  <c:v>2.6484284051222353</c:v>
                </c:pt>
              </c:numCache>
            </c:numRef>
          </c:val>
        </c:ser>
        <c:ser>
          <c:idx val="3"/>
          <c:order val="1"/>
          <c:tx>
            <c:v>Warm Cont.</c:v>
          </c:tx>
          <c:cat>
            <c:strRef>
              <c:f>Landcover!$C$32:$C$38</c:f>
              <c:strCache>
                <c:ptCount val="7"/>
                <c:pt idx="0">
                  <c:v>Developed</c:v>
                </c:pt>
                <c:pt idx="1">
                  <c:v>Barren</c:v>
                </c:pt>
                <c:pt idx="2">
                  <c:v>Deciduous Forest</c:v>
                </c:pt>
                <c:pt idx="3">
                  <c:v>Evergreen Forest</c:v>
                </c:pt>
                <c:pt idx="4">
                  <c:v>Mixed Forest</c:v>
                </c:pt>
                <c:pt idx="5">
                  <c:v>Scrub/Shrub</c:v>
                </c:pt>
                <c:pt idx="6">
                  <c:v>Grassland</c:v>
                </c:pt>
              </c:strCache>
            </c:strRef>
          </c:cat>
          <c:val>
            <c:numRef>
              <c:f>Landcover!$G$32:$G$38</c:f>
              <c:numCache>
                <c:formatCode>0.00</c:formatCode>
                <c:ptCount val="7"/>
                <c:pt idx="0">
                  <c:v>2.1734333627537512</c:v>
                </c:pt>
                <c:pt idx="1">
                  <c:v>5.0639894086496025</c:v>
                </c:pt>
                <c:pt idx="2">
                  <c:v>27.912621359223294</c:v>
                </c:pt>
                <c:pt idx="3">
                  <c:v>39.507943512797873</c:v>
                </c:pt>
                <c:pt idx="4">
                  <c:v>20.355251544571928</c:v>
                </c:pt>
                <c:pt idx="5">
                  <c:v>1.4673433362753747</c:v>
                </c:pt>
                <c:pt idx="6">
                  <c:v>2.1513680494263019</c:v>
                </c:pt>
              </c:numCache>
            </c:numRef>
          </c:val>
        </c:ser>
        <c:ser>
          <c:idx val="5"/>
          <c:order val="2"/>
          <c:tx>
            <c:v>Hot Cont.</c:v>
          </c:tx>
          <c:cat>
            <c:strRef>
              <c:f>Landcover!$C$32:$C$38</c:f>
              <c:strCache>
                <c:ptCount val="7"/>
                <c:pt idx="0">
                  <c:v>Developed</c:v>
                </c:pt>
                <c:pt idx="1">
                  <c:v>Barren</c:v>
                </c:pt>
                <c:pt idx="2">
                  <c:v>Deciduous Forest</c:v>
                </c:pt>
                <c:pt idx="3">
                  <c:v>Evergreen Forest</c:v>
                </c:pt>
                <c:pt idx="4">
                  <c:v>Mixed Forest</c:v>
                </c:pt>
                <c:pt idx="5">
                  <c:v>Scrub/Shrub</c:v>
                </c:pt>
                <c:pt idx="6">
                  <c:v>Grassland</c:v>
                </c:pt>
              </c:strCache>
            </c:strRef>
          </c:cat>
          <c:val>
            <c:numRef>
              <c:f>Landcover!$I$32:$I$38</c:f>
              <c:numCache>
                <c:formatCode>0.00</c:formatCode>
                <c:ptCount val="7"/>
                <c:pt idx="0">
                  <c:v>9.7132374239644683</c:v>
                </c:pt>
                <c:pt idx="1">
                  <c:v>0.10620836149464132</c:v>
                </c:pt>
                <c:pt idx="2">
                  <c:v>77.454861446364774</c:v>
                </c:pt>
                <c:pt idx="3">
                  <c:v>6.2662933281838393</c:v>
                </c:pt>
                <c:pt idx="4">
                  <c:v>2.1434778410736706</c:v>
                </c:pt>
                <c:pt idx="5">
                  <c:v>0.39586752920729956</c:v>
                </c:pt>
                <c:pt idx="6">
                  <c:v>0.51173119629236252</c:v>
                </c:pt>
              </c:numCache>
            </c:numRef>
          </c:val>
        </c:ser>
        <c:ser>
          <c:idx val="7"/>
          <c:order val="3"/>
          <c:tx>
            <c:v>Temp. Steppe</c:v>
          </c:tx>
          <c:cat>
            <c:strRef>
              <c:f>Landcover!$C$32:$C$38</c:f>
              <c:strCache>
                <c:ptCount val="7"/>
                <c:pt idx="0">
                  <c:v>Developed</c:v>
                </c:pt>
                <c:pt idx="1">
                  <c:v>Barren</c:v>
                </c:pt>
                <c:pt idx="2">
                  <c:v>Deciduous Forest</c:v>
                </c:pt>
                <c:pt idx="3">
                  <c:v>Evergreen Forest</c:v>
                </c:pt>
                <c:pt idx="4">
                  <c:v>Mixed Forest</c:v>
                </c:pt>
                <c:pt idx="5">
                  <c:v>Scrub/Shrub</c:v>
                </c:pt>
                <c:pt idx="6">
                  <c:v>Grassland</c:v>
                </c:pt>
              </c:strCache>
            </c:strRef>
          </c:cat>
          <c:val>
            <c:numRef>
              <c:f>Landcover!$K$32:$K$38</c:f>
              <c:numCache>
                <c:formatCode>0.00</c:formatCode>
                <c:ptCount val="7"/>
                <c:pt idx="0">
                  <c:v>0.74826296098343137</c:v>
                </c:pt>
                <c:pt idx="1">
                  <c:v>4.2009620523784079</c:v>
                </c:pt>
                <c:pt idx="2">
                  <c:v>3.2282202030999465</c:v>
                </c:pt>
                <c:pt idx="3">
                  <c:v>57.402458578300376</c:v>
                </c:pt>
                <c:pt idx="4">
                  <c:v>0.10689470871191878</c:v>
                </c:pt>
                <c:pt idx="5">
                  <c:v>15.77765900587921</c:v>
                </c:pt>
                <c:pt idx="6">
                  <c:v>13.201496525921968</c:v>
                </c:pt>
              </c:numCache>
            </c:numRef>
          </c:val>
        </c:ser>
        <c:dLbls/>
        <c:shape val="box"/>
        <c:axId val="59307136"/>
        <c:axId val="59308672"/>
        <c:axId val="0"/>
      </c:bar3DChart>
      <c:catAx>
        <c:axId val="59307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700">
                <a:latin typeface="+mn-lt"/>
              </a:defRPr>
            </a:pPr>
            <a:endParaRPr lang="en-US"/>
          </a:p>
        </c:txPr>
        <c:crossAx val="59308672"/>
        <c:crosses val="autoZero"/>
        <c:auto val="1"/>
        <c:lblAlgn val="ctr"/>
        <c:lblOffset val="100"/>
      </c:catAx>
      <c:valAx>
        <c:axId val="59308672"/>
        <c:scaling>
          <c:orientation val="minMax"/>
        </c:scaling>
        <c:axPos val="l"/>
        <c:majorGridlines/>
        <c:numFmt formatCode="0" sourceLinked="0"/>
        <c:maj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930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79229066954882"/>
          <c:y val="0.40018110236220478"/>
          <c:w val="0.19920770933045134"/>
          <c:h val="0.33958180227471579"/>
        </c:manualLayout>
      </c:layout>
      <c:txPr>
        <a:bodyPr/>
        <a:lstStyle/>
        <a:p>
          <a:pPr>
            <a:defRPr sz="800">
              <a:latin typeface="+mj-lt"/>
            </a:defRPr>
          </a:pPr>
          <a:endParaRPr lang="en-US"/>
        </a:p>
      </c:txPr>
    </c:legend>
    <c:plotVisOnly val="1"/>
    <c:dispBlanksAs val="gap"/>
  </c:chart>
  <c:spPr>
    <a:solidFill>
      <a:sysClr val="window" lastClr="FFFFFF"/>
    </a:solidFill>
    <a:ln>
      <a:solidFill>
        <a:sysClr val="windowText" lastClr="000000">
          <a:lumMod val="75000"/>
          <a:lumOff val="25000"/>
        </a:sysClr>
      </a:solidFill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8.0559795428865964E-3"/>
                  <c:y val="-2.5157232704402521E-2"/>
                </c:manualLayout>
              </c:layout>
              <c:showVal val="1"/>
            </c:dLbl>
            <c:dLbl>
              <c:idx val="1"/>
              <c:layout>
                <c:manualLayout>
                  <c:x val="1.2083969314329892E-2"/>
                  <c:y val="-3.1446540880503152E-2"/>
                </c:manualLayout>
              </c:layout>
              <c:showVal val="1"/>
            </c:dLbl>
            <c:dLbl>
              <c:idx val="2"/>
              <c:layout>
                <c:manualLayout>
                  <c:x val="9.7873720841074631E-3"/>
                  <c:y val="-2.727047899955811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GPS_Data!$AN$41:$AN$43</c:f>
              <c:strCache>
                <c:ptCount val="3"/>
                <c:pt idx="0">
                  <c:v>Tracks where predicted time is within 10% of actual time</c:v>
                </c:pt>
                <c:pt idx="1">
                  <c:v>Tracks where predicted time is within 25% of actual time</c:v>
                </c:pt>
                <c:pt idx="2">
                  <c:v>Tracks where predicted time is within 50% of actual time</c:v>
                </c:pt>
              </c:strCache>
            </c:strRef>
          </c:cat>
          <c:val>
            <c:numRef>
              <c:f>GPS_Data!$AO$41:$AO$43</c:f>
              <c:numCache>
                <c:formatCode>0%</c:formatCode>
                <c:ptCount val="3"/>
                <c:pt idx="0">
                  <c:v>0.35000000000000003</c:v>
                </c:pt>
                <c:pt idx="1">
                  <c:v>0.70000000000000007</c:v>
                </c:pt>
                <c:pt idx="2">
                  <c:v>0.93</c:v>
                </c:pt>
              </c:numCache>
            </c:numRef>
          </c:val>
        </c:ser>
        <c:dLbls/>
        <c:shape val="box"/>
        <c:axId val="65728896"/>
        <c:axId val="65730432"/>
        <c:axId val="0"/>
      </c:bar3DChart>
      <c:catAx>
        <c:axId val="65728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65730432"/>
        <c:crosses val="autoZero"/>
        <c:auto val="1"/>
        <c:lblAlgn val="ctr"/>
        <c:lblOffset val="100"/>
      </c:catAx>
      <c:valAx>
        <c:axId val="65730432"/>
        <c:scaling>
          <c:orientation val="minMax"/>
        </c:scaling>
        <c:delete val="1"/>
        <c:axPos val="l"/>
        <c:numFmt formatCode="0%" sourceLinked="1"/>
        <c:tickLblPos val="none"/>
        <c:crossAx val="65728896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3437" y="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0E4D9-8DC6-48EC-9747-8E08BF497D80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3437" y="651391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6F8F5-5A19-4E8A-9E89-70E1F515D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53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3437" y="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CD9C-6D1D-4180-B3A0-FD8C4EBB86F3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257550"/>
            <a:ext cx="7391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3437" y="651391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551E0-0F20-4700-AEA8-2D210BCA8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784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54BBC-0688-41BF-B303-7F62B043A9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65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54BBC-0688-41BF-B303-7F62B043A9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50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51E0-0F20-4700-AEA8-2D210BCA81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52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51E0-0F20-4700-AEA8-2D210BCA81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72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51E0-0F20-4700-AEA8-2D210BCA81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12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51E0-0F20-4700-AEA8-2D210BCA81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439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51E0-0F20-4700-AEA8-2D210BCA81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33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51E0-0F20-4700-AEA8-2D210BCA81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32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57C0F0-F621-4E08-8087-074E3F97FC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1C3B8E5-8BD5-4D3E-A952-5874EEB83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ji107@ps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loc.com/" TargetMode="External"/><Relationship Id="rId4" Type="http://schemas.openxmlformats.org/officeDocument/2006/relationships/hyperlink" Target="mailto:irtenkauf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135" y="304800"/>
            <a:ext cx="8630265" cy="2895600"/>
          </a:xfrm>
        </p:spPr>
        <p:txBody>
          <a:bodyPr/>
          <a:lstStyle/>
          <a:p>
            <a:r>
              <a:rPr lang="en-US" sz="3200" dirty="0" smtClean="0"/>
              <a:t>Analyzing</a:t>
            </a:r>
            <a:br>
              <a:rPr lang="en-US" sz="3200" dirty="0" smtClean="0"/>
            </a:br>
            <a:r>
              <a:rPr lang="en-US" sz="3200" dirty="0" smtClean="0"/>
              <a:t>Tobler’s Hiking Function and Naismith’s Rule</a:t>
            </a:r>
            <a:br>
              <a:rPr lang="en-US" sz="3200" dirty="0" smtClean="0"/>
            </a:br>
            <a:r>
              <a:rPr lang="en-US" sz="3200" dirty="0" smtClean="0"/>
              <a:t>Using </a:t>
            </a:r>
            <a:br>
              <a:rPr lang="en-US" sz="3200" dirty="0" smtClean="0"/>
            </a:br>
            <a:r>
              <a:rPr lang="en-US" sz="3200" dirty="0" smtClean="0"/>
              <a:t>Crowd-Sourced GPS Data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531" y="4876800"/>
            <a:ext cx="6400800" cy="1219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Erik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Irtenkauf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Master’s Candidate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Pennsylvania State University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335215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 of American Geographers Annual Meeting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9, 2014</a:t>
            </a:r>
          </a:p>
        </p:txBody>
      </p:sp>
    </p:spTree>
    <p:extLst>
      <p:ext uri="{BB962C8B-B14F-4D97-AF65-F5344CB8AC3E}">
        <p14:creationId xmlns:p14="http://schemas.microsoft.com/office/powerpoint/2010/main" xmlns="" val="21217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76398" y="2047875"/>
            <a:ext cx="6400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Erik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Irtenkauf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Master’s Candidate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Pennsylvania State University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eji107@psu.edu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irtenkauf@gmail.com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Advisor: Dr. Doug Miller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095" y="4876799"/>
            <a:ext cx="5277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 to use this project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obtained from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www.wikiloc.com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contribution is gratefully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acknowledged.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7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Terrain has a big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movement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Modeling movement is important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explain how humans interact with our environment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common methods in Geography/GIS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Tobler’s Hiking Function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Naismith’s Rule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9" name="Picture 11" descr="C:\Users\Erik\AppData\Local\Microsoft\Windows\Temporary Internet Files\Content.IE5\JWF96007\MP9004485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92600"/>
            <a:ext cx="3352800" cy="2235200"/>
          </a:xfrm>
          <a:prstGeom prst="rect">
            <a:avLst/>
          </a:prstGeom>
          <a:noFill/>
          <a:effectLst>
            <a:glow rad="63500">
              <a:schemeClr val="tx1">
                <a:lumMod val="65000"/>
                <a:lumOff val="3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3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00200"/>
          </a:xfrm>
        </p:spPr>
        <p:txBody>
          <a:bodyPr/>
          <a:lstStyle/>
          <a:p>
            <a:r>
              <a:rPr lang="en-US" sz="4400" dirty="0" smtClean="0"/>
              <a:t>Tobler and Naismith</a:t>
            </a:r>
            <a:endParaRPr lang="en-US" sz="44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6738899"/>
              </p:ext>
            </p:extLst>
          </p:nvPr>
        </p:nvGraphicFramePr>
        <p:xfrm>
          <a:off x="3810000" y="1981200"/>
          <a:ext cx="4953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828800"/>
            <a:ext cx="358140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Both methods estimate walking speed/time based on slope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Dr. Waldo Tobler published his hiking function in 1993, based on empirical data from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Imhof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(1950)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Naismith’s Rule developed by mountaineer William Naismith in 1892, amended by Langmuir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archaeology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resource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public safety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624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533400"/>
            <a:ext cx="8229600" cy="1600200"/>
          </a:xfrm>
        </p:spPr>
        <p:txBody>
          <a:bodyPr/>
          <a:lstStyle/>
          <a:p>
            <a:r>
              <a:rPr lang="en-US" sz="4800" dirty="0" smtClean="0"/>
              <a:t>Methodology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90659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Goal: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Analyze both rules using hiking GPS tracks shared on the internet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90988"/>
            <a:ext cx="3810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Methodology: </a:t>
            </a:r>
          </a:p>
          <a:p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Download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a sample of 120 GPS tracks from www.wikiloc.com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Tobler and Naismith in a GIS to calculate predicted hiking times for each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Analyze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predicted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vs.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actual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hiking times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302" y="1215692"/>
            <a:ext cx="2414955" cy="156862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7" t="14509" r="4225" b="264"/>
          <a:stretch/>
        </p:blipFill>
        <p:spPr bwMode="auto">
          <a:xfrm>
            <a:off x="5243302" y="2952929"/>
            <a:ext cx="2591998" cy="157891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2098387"/>
              </p:ext>
            </p:extLst>
          </p:nvPr>
        </p:nvGraphicFramePr>
        <p:xfrm>
          <a:off x="4788693" y="4724400"/>
          <a:ext cx="3224212" cy="20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6248400" y="2667000"/>
            <a:ext cx="20237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299610" y="4168425"/>
            <a:ext cx="20237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9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600200"/>
          </a:xfrm>
        </p:spPr>
        <p:txBody>
          <a:bodyPr/>
          <a:lstStyle/>
          <a:p>
            <a:r>
              <a:rPr lang="en-US" sz="4400" dirty="0" smtClean="0"/>
              <a:t>Crowd-Sourced GPS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657600" cy="16764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Offers the chance to quickly gather data from a diverse range of environments and conditions 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24400" y="1179466"/>
            <a:ext cx="3886199" cy="300297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191025932"/>
              </p:ext>
            </p:extLst>
          </p:nvPr>
        </p:nvGraphicFramePr>
        <p:xfrm>
          <a:off x="304800" y="1752600"/>
          <a:ext cx="388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705839662"/>
              </p:ext>
            </p:extLst>
          </p:nvPr>
        </p:nvGraphicFramePr>
        <p:xfrm>
          <a:off x="4724400" y="4343400"/>
          <a:ext cx="388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0078806"/>
              </p:ext>
            </p:extLst>
          </p:nvPr>
        </p:nvGraphicFramePr>
        <p:xfrm>
          <a:off x="304800" y="4343400"/>
          <a:ext cx="388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913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Erik\Desktop\map_tiff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87373" l="2970" r="97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900566"/>
            <a:ext cx="8381999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62275" y="774700"/>
            <a:ext cx="8229600" cy="10743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Predicted times for each method are strongly correlated across ecoregion divisions: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1385" y="1639711"/>
            <a:ext cx="9621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latin typeface="+mj-lt"/>
              </a:rPr>
              <a:t>Marine</a:t>
            </a:r>
          </a:p>
          <a:p>
            <a:pPr algn="ctr"/>
            <a:r>
              <a:rPr lang="en-US" sz="1200" b="1" i="1" dirty="0" smtClean="0">
                <a:latin typeface="+mj-lt"/>
              </a:rPr>
              <a:t>Regime</a:t>
            </a:r>
          </a:p>
          <a:p>
            <a:pPr algn="ctr"/>
            <a:r>
              <a:rPr lang="en-US" sz="1200" b="1" i="1" dirty="0" smtClean="0">
                <a:latin typeface="+mj-lt"/>
              </a:rPr>
              <a:t>Mountain</a:t>
            </a:r>
            <a:r>
              <a:rPr lang="en-US" sz="1400" b="1" i="1" dirty="0" smtClean="0">
                <a:latin typeface="+mj-lt"/>
              </a:rPr>
              <a:t>s</a:t>
            </a:r>
            <a:endParaRPr lang="en-US" sz="1400" b="1" i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523" y="2847618"/>
            <a:ext cx="984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latin typeface="+mj-lt"/>
              </a:rPr>
              <a:t>Temperate</a:t>
            </a:r>
          </a:p>
          <a:p>
            <a:pPr algn="ctr"/>
            <a:r>
              <a:rPr lang="en-US" sz="1200" b="1" i="1" dirty="0" smtClean="0">
                <a:latin typeface="+mj-lt"/>
              </a:rPr>
              <a:t>Steppe</a:t>
            </a:r>
          </a:p>
          <a:p>
            <a:pPr algn="ctr"/>
            <a:r>
              <a:rPr lang="en-US" sz="1200" b="1" i="1" dirty="0" smtClean="0">
                <a:latin typeface="+mj-lt"/>
              </a:rPr>
              <a:t>Regime</a:t>
            </a:r>
          </a:p>
          <a:p>
            <a:pPr algn="ctr"/>
            <a:r>
              <a:rPr lang="en-US" sz="1200" b="1" i="1" dirty="0" smtClean="0">
                <a:latin typeface="+mj-lt"/>
              </a:rPr>
              <a:t>Mountains</a:t>
            </a:r>
            <a:endParaRPr lang="en-US" sz="1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7493" y="3505200"/>
            <a:ext cx="1191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+mj-lt"/>
              </a:rPr>
              <a:t>Hot</a:t>
            </a:r>
          </a:p>
          <a:p>
            <a:pPr algn="ctr"/>
            <a:r>
              <a:rPr lang="en-US" sz="1400" b="1" i="1" dirty="0" smtClean="0">
                <a:latin typeface="+mj-lt"/>
              </a:rPr>
              <a:t>Continental</a:t>
            </a:r>
          </a:p>
          <a:p>
            <a:pPr algn="ctr"/>
            <a:r>
              <a:rPr lang="en-US" sz="1400" b="1" i="1" dirty="0" smtClean="0">
                <a:latin typeface="+mj-lt"/>
              </a:rPr>
              <a:t>Division</a:t>
            </a:r>
          </a:p>
          <a:p>
            <a:pPr algn="ctr"/>
            <a:r>
              <a:rPr lang="en-US" sz="1400" b="1" i="1" dirty="0" smtClean="0">
                <a:latin typeface="+mj-lt"/>
              </a:rPr>
              <a:t>Mountains</a:t>
            </a:r>
            <a:endParaRPr lang="en-US" sz="1400" b="1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5305" y="2009043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latin typeface="+mj-lt"/>
              </a:rPr>
              <a:t>Warm</a:t>
            </a:r>
          </a:p>
          <a:p>
            <a:pPr algn="ctr"/>
            <a:r>
              <a:rPr lang="en-US" sz="1200" b="1" i="1" dirty="0" smtClean="0">
                <a:latin typeface="+mj-lt"/>
              </a:rPr>
              <a:t>Continental</a:t>
            </a:r>
          </a:p>
          <a:p>
            <a:pPr algn="ctr"/>
            <a:r>
              <a:rPr lang="en-US" sz="1200" b="1" i="1" dirty="0" smtClean="0">
                <a:latin typeface="+mj-lt"/>
              </a:rPr>
              <a:t>Regime</a:t>
            </a:r>
          </a:p>
          <a:p>
            <a:pPr algn="ctr"/>
            <a:r>
              <a:rPr lang="en-US" sz="1200" b="1" i="1" dirty="0" smtClean="0">
                <a:latin typeface="+mj-lt"/>
              </a:rPr>
              <a:t>Mountains</a:t>
            </a:r>
            <a:endParaRPr lang="en-US" sz="1200" b="1" i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019" y="1935369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.98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6683" y="2339117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.98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9706" y="3505200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.99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7117" y="2339117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2425664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Correlation Between</a:t>
            </a:r>
          </a:p>
          <a:p>
            <a:pPr algn="ctr"/>
            <a:r>
              <a:rPr lang="en-US" sz="1600" b="1" dirty="0" smtClean="0">
                <a:latin typeface="+mj-lt"/>
              </a:rPr>
              <a:t>Tobler and Naismith</a:t>
            </a:r>
          </a:p>
          <a:p>
            <a:pPr algn="ctr"/>
            <a:r>
              <a:rPr lang="en-US" sz="1600" b="1" dirty="0" smtClean="0">
                <a:latin typeface="+mj-lt"/>
              </a:rPr>
              <a:t>Predicted Hiking Times</a:t>
            </a:r>
            <a:endParaRPr lang="en-US" sz="1600" b="1" dirty="0"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5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5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362275" y="774700"/>
            <a:ext cx="8229600" cy="10743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 ranges can be determined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times are generally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5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smtClean="0"/>
              <a:t>Findings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3832606"/>
              </p:ext>
            </p:extLst>
          </p:nvPr>
        </p:nvGraphicFramePr>
        <p:xfrm>
          <a:off x="1219200" y="1849064"/>
          <a:ext cx="6781800" cy="439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931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Erik\Desktop\map_tiff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87373" l="2970" r="97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900566"/>
            <a:ext cx="8381999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62275" y="774700"/>
            <a:ext cx="8229600" cy="10743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across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ecoregion divisions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Available data does not fully explain these differences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595" y="259461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latin typeface="+mj-lt"/>
              </a:rPr>
              <a:t>Marine</a:t>
            </a:r>
          </a:p>
          <a:p>
            <a:pPr algn="ctr"/>
            <a:r>
              <a:rPr lang="en-US" sz="1200" b="1" i="1" dirty="0" smtClean="0">
                <a:latin typeface="+mj-lt"/>
              </a:rPr>
              <a:t>Regime</a:t>
            </a:r>
          </a:p>
          <a:p>
            <a:pPr algn="ctr"/>
            <a:r>
              <a:rPr lang="en-US" sz="1200" b="1" i="1" dirty="0" smtClean="0">
                <a:latin typeface="+mj-lt"/>
              </a:rPr>
              <a:t>Mountains</a:t>
            </a:r>
            <a:endParaRPr lang="en-US" sz="1200" b="1" i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1480" y="3279878"/>
            <a:ext cx="984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latin typeface="+mj-lt"/>
              </a:rPr>
              <a:t>Temperate</a:t>
            </a:r>
          </a:p>
          <a:p>
            <a:pPr algn="ctr"/>
            <a:r>
              <a:rPr lang="en-US" sz="1200" b="1" i="1" dirty="0" smtClean="0">
                <a:latin typeface="+mj-lt"/>
              </a:rPr>
              <a:t>Steppe</a:t>
            </a:r>
          </a:p>
          <a:p>
            <a:pPr algn="ctr"/>
            <a:r>
              <a:rPr lang="en-US" sz="1200" b="1" i="1" dirty="0" smtClean="0">
                <a:latin typeface="+mj-lt"/>
              </a:rPr>
              <a:t>Regime</a:t>
            </a:r>
          </a:p>
          <a:p>
            <a:pPr algn="ctr"/>
            <a:r>
              <a:rPr lang="en-US" sz="1200" b="1" i="1" dirty="0" smtClean="0">
                <a:latin typeface="+mj-lt"/>
              </a:rPr>
              <a:t>Mountains</a:t>
            </a:r>
            <a:endParaRPr lang="en-US" sz="1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9935" y="3723568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latin typeface="+mj-lt"/>
              </a:rPr>
              <a:t>Hot</a:t>
            </a:r>
          </a:p>
          <a:p>
            <a:pPr algn="ctr"/>
            <a:r>
              <a:rPr lang="en-US" sz="1200" b="1" i="1" dirty="0" smtClean="0">
                <a:latin typeface="+mj-lt"/>
              </a:rPr>
              <a:t>Continental</a:t>
            </a:r>
          </a:p>
          <a:p>
            <a:pPr algn="ctr"/>
            <a:r>
              <a:rPr lang="en-US" sz="1200" b="1" i="1" dirty="0" smtClean="0">
                <a:latin typeface="+mj-lt"/>
              </a:rPr>
              <a:t>Division</a:t>
            </a:r>
          </a:p>
          <a:p>
            <a:pPr algn="ctr"/>
            <a:r>
              <a:rPr lang="en-US" sz="1200" b="1" i="1" dirty="0" smtClean="0">
                <a:latin typeface="+mj-lt"/>
              </a:rPr>
              <a:t>Mountains</a:t>
            </a:r>
            <a:endParaRPr lang="en-US" sz="1200" b="1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0535" y="1723311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latin typeface="+mj-lt"/>
              </a:rPr>
              <a:t>Warm</a:t>
            </a:r>
          </a:p>
          <a:p>
            <a:pPr algn="ctr"/>
            <a:r>
              <a:rPr lang="en-US" sz="1200" b="1" i="1" dirty="0" smtClean="0">
                <a:latin typeface="+mj-lt"/>
              </a:rPr>
              <a:t>Continental</a:t>
            </a:r>
          </a:p>
          <a:p>
            <a:pPr algn="ctr"/>
            <a:r>
              <a:rPr lang="en-US" sz="1200" b="1" i="1" dirty="0" smtClean="0">
                <a:latin typeface="+mj-lt"/>
              </a:rPr>
              <a:t>Regime</a:t>
            </a:r>
          </a:p>
          <a:p>
            <a:pPr algn="ctr"/>
            <a:r>
              <a:rPr lang="en-US" sz="1200" b="1" i="1" dirty="0" smtClean="0">
                <a:latin typeface="+mj-lt"/>
              </a:rPr>
              <a:t>Mountains</a:t>
            </a:r>
            <a:endParaRPr lang="en-US" sz="1200" b="1" i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00" y="1600200"/>
            <a:ext cx="1217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28.34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23.52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875" y="5791200"/>
            <a:ext cx="2526653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Average Difference (%)</a:t>
            </a:r>
          </a:p>
          <a:p>
            <a:pPr algn="ctr"/>
            <a:r>
              <a:rPr lang="en-US" sz="1600" b="1" dirty="0" smtClean="0">
                <a:latin typeface="+mj-lt"/>
              </a:rPr>
              <a:t>Between Predicted </a:t>
            </a:r>
          </a:p>
          <a:p>
            <a:pPr algn="ctr"/>
            <a:r>
              <a:rPr lang="en-US" sz="1600" b="1" dirty="0" smtClean="0">
                <a:latin typeface="+mj-lt"/>
              </a:rPr>
              <a:t>and Actual Times</a:t>
            </a:r>
            <a:endParaRPr lang="en-US" sz="1600" b="1" dirty="0"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5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smtClean="0"/>
              <a:t>Findings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2275117"/>
            <a:ext cx="1217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22.02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21.34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8969" y="3600457"/>
            <a:ext cx="1217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17.69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17.18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2253" y="2138809"/>
            <a:ext cx="1217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16.14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16.84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875" y="4953000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+mj-lt"/>
              </a:rPr>
              <a:t>Tobler</a:t>
            </a:r>
          </a:p>
          <a:p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+mj-lt"/>
              </a:rPr>
              <a:t>Naismith</a:t>
            </a:r>
          </a:p>
        </p:txBody>
      </p:sp>
    </p:spTree>
    <p:extLst>
      <p:ext uri="{BB962C8B-B14F-4D97-AF65-F5344CB8AC3E}">
        <p14:creationId xmlns:p14="http://schemas.microsoft.com/office/powerpoint/2010/main" xmlns="" val="20881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5052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models work well, with some caveats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Crowd-sourced GPS data is a rich data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additional information limits usefulness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remain about generalizing this sample to a larger population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0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9526</TotalTime>
  <Words>383</Words>
  <Application>Microsoft Office PowerPoint</Application>
  <PresentationFormat>On-screen Show (4:3)</PresentationFormat>
  <Paragraphs>132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Analyzing Tobler’s Hiking Function and Naismith’s Rule Using  Crowd-Sourced GPS Data</vt:lpstr>
      <vt:lpstr>Background</vt:lpstr>
      <vt:lpstr>Tobler and Naismith</vt:lpstr>
      <vt:lpstr>Methodology</vt:lpstr>
      <vt:lpstr>Crowd-Sourced GPS Data</vt:lpstr>
      <vt:lpstr>Slide 6</vt:lpstr>
      <vt:lpstr>Slide 7</vt:lpstr>
      <vt:lpstr>Slide 8</vt:lpstr>
      <vt:lpstr>Conclusions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Tobler’s Hiking Function and Naismith’s Rule Using  Crowd-Sourced GPS Data</dc:title>
  <dc:creator>Erik</dc:creator>
  <cp:lastModifiedBy>exf107</cp:lastModifiedBy>
  <cp:revision>52</cp:revision>
  <cp:lastPrinted>2014-04-08T01:19:27Z</cp:lastPrinted>
  <dcterms:created xsi:type="dcterms:W3CDTF">2014-03-22T16:56:08Z</dcterms:created>
  <dcterms:modified xsi:type="dcterms:W3CDTF">2014-06-05T16:23:17Z</dcterms:modified>
</cp:coreProperties>
</file>