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2" y="-2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002439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10800000" flipH="1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 indent="457200"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marL="0"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2pPr>
            <a:lvl3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3pPr>
            <a:lvl4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4pPr>
            <a:lvl5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5pPr>
            <a:lvl6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6pPr>
            <a:lvl7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7pPr>
            <a:lvl8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8pPr>
            <a:lvl9pPr marL="0" indent="190500">
              <a:spcBef>
                <a:spcPts val="0"/>
              </a:spcBef>
              <a:buClr>
                <a:schemeClr val="lt2"/>
              </a:buClr>
              <a:buSzPct val="100000"/>
              <a:buNone/>
              <a:defRPr sz="3000" b="1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indent="152400"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1pPr>
            <a:lvl2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2pPr>
            <a:lvl3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3pPr>
            <a:lvl4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4pPr>
            <a:lvl5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5pPr>
            <a:lvl6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6pPr>
            <a:lvl7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7pPr>
            <a:lvl8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8pPr>
            <a:lvl9pPr marL="0" indent="304800">
              <a:buClr>
                <a:schemeClr val="lt1"/>
              </a:buClr>
              <a:buSzPct val="100000"/>
              <a:buNone/>
              <a:defRPr sz="48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maps.kgs.ku.edu/orka/parcel_rest.cfm?limit=20&amp;type=utilit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6000"/>
              <a:t>Enhanced Parcel Queries in Kansas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buNone/>
            </a:pPr>
            <a:r>
              <a:rPr lang="en"/>
              <a:t>Kristen Jordan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Considerations &amp; Users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Privacy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For this project, keep private to State departments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Needs frequently cross county boundaries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Roads, rivers, tornadoes: don’t stop at county boundaries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Need state &amp; county cooperation to make public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User Research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Researched attributes with some State departments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Department of Revenue wanted everything- 150 tables with 1000+ attributes for each county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Heard back from Kansas Department of Health &amp; Environment (KDHE)- multiple bureaus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Basics: PID, owner name, owner address, acres, legal description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KDHE: Specific Uses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Bureau of Environmental Reclamation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</a:t>
            </a:r>
            <a:r>
              <a:rPr lang="en" sz="2400"/>
              <a:t>ontaminated sites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</a:t>
            </a:r>
            <a:r>
              <a:rPr lang="en" sz="2400"/>
              <a:t>inding owners frequently involves expensive travel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Bureau of Air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P</a:t>
            </a:r>
            <a:r>
              <a:rPr lang="en" sz="2400"/>
              <a:t>ermits for air emission locations</a:t>
            </a:r>
          </a:p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Bureau of Water</a:t>
            </a:r>
          </a:p>
          <a:p>
            <a:pPr marL="914400" lvl="1" indent="-381000" rtl="0"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O</a:t>
            </a:r>
            <a:r>
              <a:rPr lang="en" sz="2400"/>
              <a:t>wnership information</a:t>
            </a:r>
          </a:p>
          <a:p>
            <a:pPr marL="457200" lvl="0" indent="-38100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Currently: repeated county requests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Platform for Querying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Some interested in web based, some in desktop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REST service can accomplish both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KDHE users already use ArcGIS Desktop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KDHE also already uses a web-based selection tool they are willing to share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REST- Attribute Query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389374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1800" u="sng">
                <a:solidFill>
                  <a:schemeClr val="hlink"/>
                </a:solidFill>
                <a:hlinkClick r:id="rId3"/>
              </a:rPr>
              <a:t>http://maps.kgs.ku.edu/orka/parcel_rest.cfm?limit=20&amp;type=utility</a:t>
            </a:r>
          </a:p>
          <a:p>
            <a:endParaRPr lang="en" sz="1800" u="sng">
              <a:solidFill>
                <a:schemeClr val="hlink"/>
              </a:solidFill>
              <a:hlinkClick r:id="rId3"/>
            </a:endParaRPr>
          </a:p>
          <a:p>
            <a:endParaRPr lang="en" sz="1800" u="sng">
              <a:solidFill>
                <a:schemeClr val="hlink"/>
              </a:solidFill>
              <a:hlinkClick r:id="rId3"/>
            </a:endParaRPr>
          </a:p>
        </p:txBody>
      </p:sp>
      <p:sp>
        <p:nvSpPr>
          <p:cNvPr id="109" name="Shape 109"/>
          <p:cNvSpPr/>
          <p:nvPr/>
        </p:nvSpPr>
        <p:spPr>
          <a:xfrm>
            <a:off x="2001137" y="1990150"/>
            <a:ext cx="5141724" cy="293565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Spatial Query- First Draft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Proof of concept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Hits database directly for most queries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Uses one existing web service</a:t>
            </a:r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Queries STR by feature class envelope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Spatial Query Setup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Desktop tool, Python script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Input of feature class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Runs an intersect on the parcel merge first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If parcels don’t exist, tool queries STR data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Returns list of possibilities- limited number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Results presented in xlsx, show difference between parcels &amp; STR possibilities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Spatial Query- Concept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188500" y="1585279"/>
            <a:ext cx="4288624" cy="33099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29" name="Shape 129"/>
          <p:cNvSpPr/>
          <p:nvPr/>
        </p:nvSpPr>
        <p:spPr>
          <a:xfrm>
            <a:off x="4398175" y="1585275"/>
            <a:ext cx="4288624" cy="3276074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>
            <a:noFill/>
          </a:ln>
        </p:spPr>
      </p:sp>
      <p:sp>
        <p:nvSpPr>
          <p:cNvPr id="130" name="Shape 130"/>
          <p:cNvSpPr/>
          <p:nvPr/>
        </p:nvSpPr>
        <p:spPr>
          <a:xfrm>
            <a:off x="3862950" y="2824300"/>
            <a:ext cx="953399" cy="64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Spatial Query Output</a:t>
            </a:r>
          </a:p>
        </p:txBody>
      </p:sp>
      <p:sp>
        <p:nvSpPr>
          <p:cNvPr id="137" name="Shape 137"/>
          <p:cNvSpPr/>
          <p:nvPr/>
        </p:nvSpPr>
        <p:spPr>
          <a:xfrm>
            <a:off x="160025" y="1703562"/>
            <a:ext cx="3859649" cy="297917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8" name="Shape 138"/>
          <p:cNvSpPr/>
          <p:nvPr/>
        </p:nvSpPr>
        <p:spPr>
          <a:xfrm>
            <a:off x="4189675" y="1962562"/>
            <a:ext cx="4531450" cy="246117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139" name="Shape 139"/>
          <p:cNvSpPr/>
          <p:nvPr/>
        </p:nvSpPr>
        <p:spPr>
          <a:xfrm>
            <a:off x="8259475" y="2489950"/>
            <a:ext cx="398399" cy="18779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Challenges &amp; Issues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STR coding in appraisal database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Major lack of standard, consistent data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47 townships, 76 different entries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70 ranges, 197 different entries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36 possible sections, 62 different entries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Data updated every two weeks, so I can’t fix it once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Ended up creating a “data fix” view to handle inconsistencies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Project Goal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400">
                <a:solidFill>
                  <a:schemeClr val="dk1"/>
                </a:solidFill>
              </a:rPr>
              <a:t>Provide expanded tools and services for statewide parcel queries in Kansas</a:t>
            </a:r>
          </a:p>
          <a:p>
            <a:endParaRPr lang="en" sz="24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Future Plans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Generate web services to handle all queries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Rewrite desktop tool to use web service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Generate web tool that also uses web </a:t>
            </a:r>
            <a:r>
              <a:rPr lang="en" sz="2400" dirty="0" smtClean="0">
                <a:solidFill>
                  <a:schemeClr val="dk1"/>
                </a:solidFill>
              </a:rPr>
              <a:t>service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Expand input formats for desktop &amp; web</a:t>
            </a:r>
          </a:p>
          <a:p>
            <a:pPr marL="914400" lvl="1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 dirty="0">
                <a:solidFill>
                  <a:schemeClr val="dk1"/>
                </a:solidFill>
              </a:rPr>
              <a:t>Take user-drawn graphic as input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 smtClean="0">
                <a:solidFill>
                  <a:schemeClr val="dk1"/>
                </a:solidFill>
              </a:rPr>
              <a:t>Presentation- MidAmerican GIS Consortium- April 2014</a:t>
            </a:r>
            <a:endParaRPr lang="en" sz="24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Background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2"/>
              </a:buClr>
              <a:buSzPct val="166666"/>
              <a:buFont typeface="Arial"/>
              <a:buChar char="•"/>
            </a:pPr>
            <a:r>
              <a:rPr lang="en" sz="2400"/>
              <a:t>Kansas Data Access and Support Center (DASC)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Existing project: compiling statewide parcels &amp; appraisal databases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Wanted to publish REST service w/ API for state departments to query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State departments need easier tools to work with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REST Web Service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Web service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Query parameters included in URL</a:t>
            </a:r>
          </a:p>
          <a:p>
            <a:pPr marL="914400" lvl="1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>
                <a:solidFill>
                  <a:schemeClr val="dk1"/>
                </a:solidFill>
              </a:rPr>
              <a:t>URL is a request that returns query results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Original concept, already have a web interface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Query by: county, type, owner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Get results as json or xlsx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Project Specific Goals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Access service through desktop &amp; web applications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Attribute and spatial queries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Return brief parcel data in variety of formats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Have complete documentation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Existing State Resources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Public, statewide, GIS driven sites- Utah, Wyoming, Massachusetts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Data for download- Hawaii, Utah, Massachusetts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Data queryable by county- Tennessee, California, Montana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Links to county sites- Texas, Minnesota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Massachusetts includes some appraisal attributes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Personal Impressions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GIS is moving in this direction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Lots of opportunities for growth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Wyoming &amp; </a:t>
            </a:r>
            <a:r>
              <a:rPr lang="en" sz="2400" dirty="0" smtClean="0">
                <a:solidFill>
                  <a:schemeClr val="dk1"/>
                </a:solidFill>
              </a:rPr>
              <a:t>Massachusetts sites query </a:t>
            </a:r>
            <a:r>
              <a:rPr lang="en" sz="2400" dirty="0">
                <a:solidFill>
                  <a:schemeClr val="dk1"/>
                </a:solidFill>
              </a:rPr>
              <a:t>multiple parcels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0" y="205977"/>
            <a:ext cx="86868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dirty="0"/>
              <a:t>Existing </a:t>
            </a:r>
            <a:r>
              <a:rPr lang="en" dirty="0" smtClean="0"/>
              <a:t>Kansas Resources</a:t>
            </a:r>
            <a:endParaRPr lang="en" dirty="0"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Statewide appraisal system for 105 counties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Each parcel has unique 19 digit code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Parcel appraisal data for 92 counties- updated every 2 weeks, rotating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Counties maintain GIS data</a:t>
            </a:r>
          </a:p>
          <a:p>
            <a:pPr marL="457200" lvl="0" indent="-38100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 dirty="0">
                <a:solidFill>
                  <a:schemeClr val="dk1"/>
                </a:solidFill>
              </a:rPr>
              <a:t>GIS parcel data for about 40 counties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Section Township Range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4592099" cy="3465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400">
                <a:solidFill>
                  <a:schemeClr val="dk1"/>
                </a:solidFill>
              </a:rPr>
              <a:t>Part of the BLM’s Public Land Survey System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Kansas is uniformly gridded by Section, Township, Range (STR)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Township- northing, Range- easting, Section- 1 square mile</a:t>
            </a:r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1800">
                <a:solidFill>
                  <a:schemeClr val="dk1"/>
                </a:solidFill>
              </a:rPr>
              <a:t>Parcel’s STR stored in the appraisal database</a:t>
            </a:r>
          </a:p>
          <a:p>
            <a:endParaRPr lang="en" sz="1800">
              <a:solidFill>
                <a:schemeClr val="dk1"/>
              </a:solidFill>
            </a:endParaRPr>
          </a:p>
        </p:txBody>
      </p:sp>
      <p:sp>
        <p:nvSpPr>
          <p:cNvPr id="78" name="Shape 78"/>
          <p:cNvSpPr/>
          <p:nvPr/>
        </p:nvSpPr>
        <p:spPr>
          <a:xfrm>
            <a:off x="5049350" y="1732400"/>
            <a:ext cx="3810000" cy="26574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0F214044-F948-4A50-901B-B59A2E3EE27B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125E83E5-3BFD-4CB7-A0E9-3B8A6F52A6C9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9BC0DF3-C6C5-4589-A613-9522307C17D7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345DE7EA-1552-431F-A1BD-D304FF139EB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609</Words>
  <Application>Microsoft Office PowerPoint</Application>
  <PresentationFormat>On-screen Show (16:9)</PresentationFormat>
  <Paragraphs>98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modern</vt:lpstr>
      <vt:lpstr>Enhanced Parcel Queries in Kansas</vt:lpstr>
      <vt:lpstr>Project Goal</vt:lpstr>
      <vt:lpstr>Background</vt:lpstr>
      <vt:lpstr>REST Web Service</vt:lpstr>
      <vt:lpstr>Project Specific Goals</vt:lpstr>
      <vt:lpstr>Existing State Resources</vt:lpstr>
      <vt:lpstr>Personal Impressions</vt:lpstr>
      <vt:lpstr>Existing Kansas Resources</vt:lpstr>
      <vt:lpstr>Section Township Range</vt:lpstr>
      <vt:lpstr>Considerations &amp; Users</vt:lpstr>
      <vt:lpstr>User Research</vt:lpstr>
      <vt:lpstr>KDHE: Specific Uses</vt:lpstr>
      <vt:lpstr>Platform for Querying</vt:lpstr>
      <vt:lpstr>REST- Attribute Query</vt:lpstr>
      <vt:lpstr>Spatial Query- First Draft</vt:lpstr>
      <vt:lpstr>Spatial Query Setup</vt:lpstr>
      <vt:lpstr>Spatial Query- Concept</vt:lpstr>
      <vt:lpstr>Spatial Query Output</vt:lpstr>
      <vt:lpstr>Challenges &amp; Issues</vt:lpstr>
      <vt:lpstr>Future 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Parcel Queries in Kansas</dc:title>
  <cp:lastModifiedBy>Kristen</cp:lastModifiedBy>
  <cp:revision>5</cp:revision>
  <dcterms:modified xsi:type="dcterms:W3CDTF">2013-10-29T01:22:48Z</dcterms:modified>
</cp:coreProperties>
</file>