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75" r:id="rId2"/>
    <p:sldId id="276" r:id="rId3"/>
    <p:sldId id="277" r:id="rId4"/>
    <p:sldId id="280" r:id="rId5"/>
    <p:sldId id="281" r:id="rId6"/>
    <p:sldId id="278" r:id="rId7"/>
    <p:sldId id="282" r:id="rId8"/>
    <p:sldId id="286" r:id="rId9"/>
    <p:sldId id="285" r:id="rId10"/>
    <p:sldId id="283" r:id="rId11"/>
    <p:sldId id="284" r:id="rId12"/>
    <p:sldId id="291" r:id="rId13"/>
    <p:sldId id="293" r:id="rId14"/>
    <p:sldId id="292" r:id="rId15"/>
    <p:sldId id="290" r:id="rId16"/>
    <p:sldId id="272" r:id="rId17"/>
    <p:sldId id="288" r:id="rId18"/>
    <p:sldId id="274" r:id="rId19"/>
    <p:sldId id="28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56CDD5-1C59-4DC0-BC14-7951BB026F1A}" v="719" dt="2022-03-14T22:03:06.5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12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ell, Justin" userId="e8595e10-a9ab-4485-92b4-9682b5f28cad" providerId="ADAL" clId="{0856CDD5-1C59-4DC0-BC14-7951BB026F1A}"/>
    <pc:docChg chg="undo redo custSel addSld delSld modSld sldOrd">
      <pc:chgData name="Mitchell, Justin" userId="e8595e10-a9ab-4485-92b4-9682b5f28cad" providerId="ADAL" clId="{0856CDD5-1C59-4DC0-BC14-7951BB026F1A}" dt="2022-03-14T22:03:06.529" v="6389" actId="20577"/>
      <pc:docMkLst>
        <pc:docMk/>
      </pc:docMkLst>
      <pc:sldChg chg="new del">
        <pc:chgData name="Mitchell, Justin" userId="e8595e10-a9ab-4485-92b4-9682b5f28cad" providerId="ADAL" clId="{0856CDD5-1C59-4DC0-BC14-7951BB026F1A}" dt="2022-03-14T19:16:55.920" v="6" actId="47"/>
        <pc:sldMkLst>
          <pc:docMk/>
          <pc:sldMk cId="157783831" sldId="256"/>
        </pc:sldMkLst>
      </pc:sldChg>
      <pc:sldChg chg="new del">
        <pc:chgData name="Mitchell, Justin" userId="e8595e10-a9ab-4485-92b4-9682b5f28cad" providerId="ADAL" clId="{0856CDD5-1C59-4DC0-BC14-7951BB026F1A}" dt="2022-03-14T19:16:56.098" v="7" actId="47"/>
        <pc:sldMkLst>
          <pc:docMk/>
          <pc:sldMk cId="2436614988" sldId="257"/>
        </pc:sldMkLst>
      </pc:sldChg>
      <pc:sldChg chg="new del">
        <pc:chgData name="Mitchell, Justin" userId="e8595e10-a9ab-4485-92b4-9682b5f28cad" providerId="ADAL" clId="{0856CDD5-1C59-4DC0-BC14-7951BB026F1A}" dt="2022-03-14T19:16:56.274" v="8" actId="47"/>
        <pc:sldMkLst>
          <pc:docMk/>
          <pc:sldMk cId="1586046464" sldId="258"/>
        </pc:sldMkLst>
      </pc:sldChg>
      <pc:sldChg chg="new del">
        <pc:chgData name="Mitchell, Justin" userId="e8595e10-a9ab-4485-92b4-9682b5f28cad" providerId="ADAL" clId="{0856CDD5-1C59-4DC0-BC14-7951BB026F1A}" dt="2022-03-14T19:16:56.481" v="9" actId="47"/>
        <pc:sldMkLst>
          <pc:docMk/>
          <pc:sldMk cId="922428782" sldId="259"/>
        </pc:sldMkLst>
      </pc:sldChg>
      <pc:sldChg chg="new del">
        <pc:chgData name="Mitchell, Justin" userId="e8595e10-a9ab-4485-92b4-9682b5f28cad" providerId="ADAL" clId="{0856CDD5-1C59-4DC0-BC14-7951BB026F1A}" dt="2022-03-14T19:16:56.856" v="10" actId="47"/>
        <pc:sldMkLst>
          <pc:docMk/>
          <pc:sldMk cId="3966426719" sldId="260"/>
        </pc:sldMkLst>
      </pc:sldChg>
      <pc:sldChg chg="new del">
        <pc:chgData name="Mitchell, Justin" userId="e8595e10-a9ab-4485-92b4-9682b5f28cad" providerId="ADAL" clId="{0856CDD5-1C59-4DC0-BC14-7951BB026F1A}" dt="2022-03-14T19:17:00.026" v="12" actId="47"/>
        <pc:sldMkLst>
          <pc:docMk/>
          <pc:sldMk cId="482092956" sldId="261"/>
        </pc:sldMkLst>
      </pc:sldChg>
      <pc:sldChg chg="new del">
        <pc:chgData name="Mitchell, Justin" userId="e8595e10-a9ab-4485-92b4-9682b5f28cad" providerId="ADAL" clId="{0856CDD5-1C59-4DC0-BC14-7951BB026F1A}" dt="2022-03-14T19:17:09.041" v="15" actId="47"/>
        <pc:sldMkLst>
          <pc:docMk/>
          <pc:sldMk cId="2104130632" sldId="262"/>
        </pc:sldMkLst>
      </pc:sldChg>
      <pc:sldChg chg="new del">
        <pc:chgData name="Mitchell, Justin" userId="e8595e10-a9ab-4485-92b4-9682b5f28cad" providerId="ADAL" clId="{0856CDD5-1C59-4DC0-BC14-7951BB026F1A}" dt="2022-03-14T19:17:09.478" v="16" actId="47"/>
        <pc:sldMkLst>
          <pc:docMk/>
          <pc:sldMk cId="3137782801" sldId="263"/>
        </pc:sldMkLst>
      </pc:sldChg>
      <pc:sldChg chg="modSp new del mod">
        <pc:chgData name="Mitchell, Justin" userId="e8595e10-a9ab-4485-92b4-9682b5f28cad" providerId="ADAL" clId="{0856CDD5-1C59-4DC0-BC14-7951BB026F1A}" dt="2022-03-14T19:38:55.264" v="997" actId="47"/>
        <pc:sldMkLst>
          <pc:docMk/>
          <pc:sldMk cId="1753993337" sldId="264"/>
        </pc:sldMkLst>
        <pc:spChg chg="mod">
          <ac:chgData name="Mitchell, Justin" userId="e8595e10-a9ab-4485-92b4-9682b5f28cad" providerId="ADAL" clId="{0856CDD5-1C59-4DC0-BC14-7951BB026F1A}" dt="2022-03-14T19:22:32.168" v="291"/>
          <ac:spMkLst>
            <pc:docMk/>
            <pc:sldMk cId="1753993337" sldId="264"/>
            <ac:spMk id="2" creationId="{563DCD37-297B-4DDA-AF89-938793C250F4}"/>
          </ac:spMkLst>
        </pc:spChg>
      </pc:sldChg>
      <pc:sldChg chg="modSp new del mod">
        <pc:chgData name="Mitchell, Justin" userId="e8595e10-a9ab-4485-92b4-9682b5f28cad" providerId="ADAL" clId="{0856CDD5-1C59-4DC0-BC14-7951BB026F1A}" dt="2022-03-14T19:31:59.952" v="674" actId="47"/>
        <pc:sldMkLst>
          <pc:docMk/>
          <pc:sldMk cId="1208722261" sldId="265"/>
        </pc:sldMkLst>
        <pc:spChg chg="mod">
          <ac:chgData name="Mitchell, Justin" userId="e8595e10-a9ab-4485-92b4-9682b5f28cad" providerId="ADAL" clId="{0856CDD5-1C59-4DC0-BC14-7951BB026F1A}" dt="2022-03-14T19:22:32.168" v="291"/>
          <ac:spMkLst>
            <pc:docMk/>
            <pc:sldMk cId="1208722261" sldId="265"/>
            <ac:spMk id="2" creationId="{2D713358-BE13-4482-893A-039D5167A01F}"/>
          </ac:spMkLst>
        </pc:spChg>
        <pc:spChg chg="mod">
          <ac:chgData name="Mitchell, Justin" userId="e8595e10-a9ab-4485-92b4-9682b5f28cad" providerId="ADAL" clId="{0856CDD5-1C59-4DC0-BC14-7951BB026F1A}" dt="2022-03-14T19:22:32.168" v="291"/>
          <ac:spMkLst>
            <pc:docMk/>
            <pc:sldMk cId="1208722261" sldId="265"/>
            <ac:spMk id="3" creationId="{C8CE56D0-A0FF-4B0A-8DFA-2B9CDA882924}"/>
          </ac:spMkLst>
        </pc:spChg>
      </pc:sldChg>
      <pc:sldChg chg="modSp new del mod">
        <pc:chgData name="Mitchell, Justin" userId="e8595e10-a9ab-4485-92b4-9682b5f28cad" providerId="ADAL" clId="{0856CDD5-1C59-4DC0-BC14-7951BB026F1A}" dt="2022-03-14T19:31:39.291" v="636" actId="47"/>
        <pc:sldMkLst>
          <pc:docMk/>
          <pc:sldMk cId="3870327613" sldId="266"/>
        </pc:sldMkLst>
        <pc:spChg chg="mod">
          <ac:chgData name="Mitchell, Justin" userId="e8595e10-a9ab-4485-92b4-9682b5f28cad" providerId="ADAL" clId="{0856CDD5-1C59-4DC0-BC14-7951BB026F1A}" dt="2022-03-14T19:22:32.168" v="291"/>
          <ac:spMkLst>
            <pc:docMk/>
            <pc:sldMk cId="3870327613" sldId="266"/>
            <ac:spMk id="2" creationId="{6DEAB2B3-CAA4-4CAD-B66E-5A807ECC56A7}"/>
          </ac:spMkLst>
        </pc:spChg>
        <pc:spChg chg="mod">
          <ac:chgData name="Mitchell, Justin" userId="e8595e10-a9ab-4485-92b4-9682b5f28cad" providerId="ADAL" clId="{0856CDD5-1C59-4DC0-BC14-7951BB026F1A}" dt="2022-03-14T19:22:32.168" v="291"/>
          <ac:spMkLst>
            <pc:docMk/>
            <pc:sldMk cId="3870327613" sldId="266"/>
            <ac:spMk id="3" creationId="{BC6773CA-65F2-48C0-B543-799302689106}"/>
          </ac:spMkLst>
        </pc:spChg>
      </pc:sldChg>
      <pc:sldChg chg="modSp new del mod">
        <pc:chgData name="Mitchell, Justin" userId="e8595e10-a9ab-4485-92b4-9682b5f28cad" providerId="ADAL" clId="{0856CDD5-1C59-4DC0-BC14-7951BB026F1A}" dt="2022-03-14T19:39:35.779" v="1006" actId="47"/>
        <pc:sldMkLst>
          <pc:docMk/>
          <pc:sldMk cId="2305151564" sldId="267"/>
        </pc:sldMkLst>
        <pc:spChg chg="mod">
          <ac:chgData name="Mitchell, Justin" userId="e8595e10-a9ab-4485-92b4-9682b5f28cad" providerId="ADAL" clId="{0856CDD5-1C59-4DC0-BC14-7951BB026F1A}" dt="2022-03-14T19:22:32.168" v="291"/>
          <ac:spMkLst>
            <pc:docMk/>
            <pc:sldMk cId="2305151564" sldId="267"/>
            <ac:spMk id="2" creationId="{5295B00B-7AF5-46EA-B4C2-B12827B2D9E5}"/>
          </ac:spMkLst>
        </pc:spChg>
        <pc:spChg chg="mod">
          <ac:chgData name="Mitchell, Justin" userId="e8595e10-a9ab-4485-92b4-9682b5f28cad" providerId="ADAL" clId="{0856CDD5-1C59-4DC0-BC14-7951BB026F1A}" dt="2022-03-14T19:22:32.168" v="291"/>
          <ac:spMkLst>
            <pc:docMk/>
            <pc:sldMk cId="2305151564" sldId="267"/>
            <ac:spMk id="3" creationId="{47EA7892-02E4-4B73-9A25-97D94E9593D7}"/>
          </ac:spMkLst>
        </pc:spChg>
      </pc:sldChg>
      <pc:sldChg chg="modSp new del mod">
        <pc:chgData name="Mitchell, Justin" userId="e8595e10-a9ab-4485-92b4-9682b5f28cad" providerId="ADAL" clId="{0856CDD5-1C59-4DC0-BC14-7951BB026F1A}" dt="2022-03-14T19:47:52.285" v="2377" actId="47"/>
        <pc:sldMkLst>
          <pc:docMk/>
          <pc:sldMk cId="321916378" sldId="268"/>
        </pc:sldMkLst>
        <pc:spChg chg="mod">
          <ac:chgData name="Mitchell, Justin" userId="e8595e10-a9ab-4485-92b4-9682b5f28cad" providerId="ADAL" clId="{0856CDD5-1C59-4DC0-BC14-7951BB026F1A}" dt="2022-03-14T19:22:32.168" v="291"/>
          <ac:spMkLst>
            <pc:docMk/>
            <pc:sldMk cId="321916378" sldId="268"/>
            <ac:spMk id="2" creationId="{8ABB0EF2-BBE1-4C46-96DB-21808708253C}"/>
          </ac:spMkLst>
        </pc:spChg>
        <pc:spChg chg="mod">
          <ac:chgData name="Mitchell, Justin" userId="e8595e10-a9ab-4485-92b4-9682b5f28cad" providerId="ADAL" clId="{0856CDD5-1C59-4DC0-BC14-7951BB026F1A}" dt="2022-03-14T19:22:32.168" v="291"/>
          <ac:spMkLst>
            <pc:docMk/>
            <pc:sldMk cId="321916378" sldId="268"/>
            <ac:spMk id="3" creationId="{82DECE33-903C-449F-8183-630F5C227474}"/>
          </ac:spMkLst>
        </pc:spChg>
      </pc:sldChg>
      <pc:sldChg chg="modSp new del mod">
        <pc:chgData name="Mitchell, Justin" userId="e8595e10-a9ab-4485-92b4-9682b5f28cad" providerId="ADAL" clId="{0856CDD5-1C59-4DC0-BC14-7951BB026F1A}" dt="2022-03-14T19:53:50.984" v="2888" actId="47"/>
        <pc:sldMkLst>
          <pc:docMk/>
          <pc:sldMk cId="916991478" sldId="269"/>
        </pc:sldMkLst>
        <pc:spChg chg="mod">
          <ac:chgData name="Mitchell, Justin" userId="e8595e10-a9ab-4485-92b4-9682b5f28cad" providerId="ADAL" clId="{0856CDD5-1C59-4DC0-BC14-7951BB026F1A}" dt="2022-03-14T19:22:32.168" v="291"/>
          <ac:spMkLst>
            <pc:docMk/>
            <pc:sldMk cId="916991478" sldId="269"/>
            <ac:spMk id="2" creationId="{CD97B905-A91B-4044-9FFF-FC6B66072F88}"/>
          </ac:spMkLst>
        </pc:spChg>
        <pc:spChg chg="mod">
          <ac:chgData name="Mitchell, Justin" userId="e8595e10-a9ab-4485-92b4-9682b5f28cad" providerId="ADAL" clId="{0856CDD5-1C59-4DC0-BC14-7951BB026F1A}" dt="2022-03-14T19:22:32.168" v="291"/>
          <ac:spMkLst>
            <pc:docMk/>
            <pc:sldMk cId="916991478" sldId="269"/>
            <ac:spMk id="3" creationId="{33B32F32-BA98-4D99-956C-73EE042015F9}"/>
          </ac:spMkLst>
        </pc:spChg>
      </pc:sldChg>
      <pc:sldChg chg="addSp delSp modSp new del mod setBg">
        <pc:chgData name="Mitchell, Justin" userId="e8595e10-a9ab-4485-92b4-9682b5f28cad" providerId="ADAL" clId="{0856CDD5-1C59-4DC0-BC14-7951BB026F1A}" dt="2022-03-14T20:40:06.322" v="4613" actId="47"/>
        <pc:sldMkLst>
          <pc:docMk/>
          <pc:sldMk cId="1759519047" sldId="270"/>
        </pc:sldMkLst>
        <pc:spChg chg="mod">
          <ac:chgData name="Mitchell, Justin" userId="e8595e10-a9ab-4485-92b4-9682b5f28cad" providerId="ADAL" clId="{0856CDD5-1C59-4DC0-BC14-7951BB026F1A}" dt="2022-03-14T19:55:09.960" v="2898" actId="26606"/>
          <ac:spMkLst>
            <pc:docMk/>
            <pc:sldMk cId="1759519047" sldId="270"/>
            <ac:spMk id="2" creationId="{A1722A01-546B-4C54-98AA-9F79EC7EF1BC}"/>
          </ac:spMkLst>
        </pc:spChg>
        <pc:spChg chg="del mod">
          <ac:chgData name="Mitchell, Justin" userId="e8595e10-a9ab-4485-92b4-9682b5f28cad" providerId="ADAL" clId="{0856CDD5-1C59-4DC0-BC14-7951BB026F1A}" dt="2022-03-14T19:55:14.341" v="2899" actId="478"/>
          <ac:spMkLst>
            <pc:docMk/>
            <pc:sldMk cId="1759519047" sldId="270"/>
            <ac:spMk id="3" creationId="{985F5524-5D03-4798-8ECF-7DC470AA58EA}"/>
          </ac:spMkLst>
        </pc:spChg>
        <pc:spChg chg="add">
          <ac:chgData name="Mitchell, Justin" userId="e8595e10-a9ab-4485-92b4-9682b5f28cad" providerId="ADAL" clId="{0856CDD5-1C59-4DC0-BC14-7951BB026F1A}" dt="2022-03-14T19:55:09.960" v="2898" actId="26606"/>
          <ac:spMkLst>
            <pc:docMk/>
            <pc:sldMk cId="1759519047" sldId="270"/>
            <ac:spMk id="72" creationId="{8CF8831B-7DEF-45B9-892A-0E235FBCAA19}"/>
          </ac:spMkLst>
        </pc:spChg>
        <pc:grpChg chg="add">
          <ac:chgData name="Mitchell, Justin" userId="e8595e10-a9ab-4485-92b4-9682b5f28cad" providerId="ADAL" clId="{0856CDD5-1C59-4DC0-BC14-7951BB026F1A}" dt="2022-03-14T19:55:09.960" v="2898" actId="26606"/>
          <ac:grpSpMkLst>
            <pc:docMk/>
            <pc:sldMk cId="1759519047" sldId="270"/>
            <ac:grpSpMk id="16" creationId="{903038AC-3A7E-40FE-9E0F-C163441C309C}"/>
          </ac:grpSpMkLst>
        </pc:grpChg>
        <pc:picChg chg="add del mod">
          <ac:chgData name="Mitchell, Justin" userId="e8595e10-a9ab-4485-92b4-9682b5f28cad" providerId="ADAL" clId="{0856CDD5-1C59-4DC0-BC14-7951BB026F1A}" dt="2022-03-14T20:36:29.268" v="4571" actId="478"/>
          <ac:picMkLst>
            <pc:docMk/>
            <pc:sldMk cId="1759519047" sldId="270"/>
            <ac:picMk id="5" creationId="{22373089-0AE8-4D40-AFC5-A7EF5FDF2ABE}"/>
          </ac:picMkLst>
        </pc:picChg>
        <pc:picChg chg="add del mod ord">
          <ac:chgData name="Mitchell, Justin" userId="e8595e10-a9ab-4485-92b4-9682b5f28cad" providerId="ADAL" clId="{0856CDD5-1C59-4DC0-BC14-7951BB026F1A}" dt="2022-03-14T20:36:30.677" v="4573" actId="478"/>
          <ac:picMkLst>
            <pc:docMk/>
            <pc:sldMk cId="1759519047" sldId="270"/>
            <ac:picMk id="7" creationId="{7E3A9B82-D688-4DBC-801F-D21171452CF1}"/>
          </ac:picMkLst>
        </pc:picChg>
        <pc:picChg chg="add del mod">
          <ac:chgData name="Mitchell, Justin" userId="e8595e10-a9ab-4485-92b4-9682b5f28cad" providerId="ADAL" clId="{0856CDD5-1C59-4DC0-BC14-7951BB026F1A}" dt="2022-03-14T20:36:30.118" v="4572" actId="478"/>
          <ac:picMkLst>
            <pc:docMk/>
            <pc:sldMk cId="1759519047" sldId="270"/>
            <ac:picMk id="9" creationId="{0191E0DC-B5FB-41F6-A6B3-F7CD1A1E6B5A}"/>
          </ac:picMkLst>
        </pc:picChg>
        <pc:picChg chg="add">
          <ac:chgData name="Mitchell, Justin" userId="e8595e10-a9ab-4485-92b4-9682b5f28cad" providerId="ADAL" clId="{0856CDD5-1C59-4DC0-BC14-7951BB026F1A}" dt="2022-03-14T19:55:09.960" v="2898" actId="26606"/>
          <ac:picMkLst>
            <pc:docMk/>
            <pc:sldMk cId="1759519047" sldId="270"/>
            <ac:picMk id="14" creationId="{64FEDBE8-2806-4C1F-AE4F-70CF8B9DD977}"/>
          </ac:picMkLst>
        </pc:picChg>
      </pc:sldChg>
      <pc:sldChg chg="modSp new del mod">
        <pc:chgData name="Mitchell, Justin" userId="e8595e10-a9ab-4485-92b4-9682b5f28cad" providerId="ADAL" clId="{0856CDD5-1C59-4DC0-BC14-7951BB026F1A}" dt="2022-03-14T20:01:07.515" v="3546" actId="47"/>
        <pc:sldMkLst>
          <pc:docMk/>
          <pc:sldMk cId="3160381607" sldId="271"/>
        </pc:sldMkLst>
        <pc:spChg chg="mod">
          <ac:chgData name="Mitchell, Justin" userId="e8595e10-a9ab-4485-92b4-9682b5f28cad" providerId="ADAL" clId="{0856CDD5-1C59-4DC0-BC14-7951BB026F1A}" dt="2022-03-14T19:22:32.168" v="291"/>
          <ac:spMkLst>
            <pc:docMk/>
            <pc:sldMk cId="3160381607" sldId="271"/>
            <ac:spMk id="2" creationId="{835D1AA4-F177-4B73-9FA4-A0C426530202}"/>
          </ac:spMkLst>
        </pc:spChg>
        <pc:spChg chg="mod">
          <ac:chgData name="Mitchell, Justin" userId="e8595e10-a9ab-4485-92b4-9682b5f28cad" providerId="ADAL" clId="{0856CDD5-1C59-4DC0-BC14-7951BB026F1A}" dt="2022-03-14T19:22:32.168" v="291"/>
          <ac:spMkLst>
            <pc:docMk/>
            <pc:sldMk cId="3160381607" sldId="271"/>
            <ac:spMk id="3" creationId="{75D769FB-1A48-4AAC-A176-F5B765FCEC3D}"/>
          </ac:spMkLst>
        </pc:spChg>
      </pc:sldChg>
      <pc:sldChg chg="addSp delSp modSp new mod setBg delDesignElem modNotesTx">
        <pc:chgData name="Mitchell, Justin" userId="e8595e10-a9ab-4485-92b4-9682b5f28cad" providerId="ADAL" clId="{0856CDD5-1C59-4DC0-BC14-7951BB026F1A}" dt="2022-03-14T21:35:45.741" v="6166"/>
        <pc:sldMkLst>
          <pc:docMk/>
          <pc:sldMk cId="1010865026" sldId="272"/>
        </pc:sldMkLst>
        <pc:spChg chg="del mod">
          <ac:chgData name="Mitchell, Justin" userId="e8595e10-a9ab-4485-92b4-9682b5f28cad" providerId="ADAL" clId="{0856CDD5-1C59-4DC0-BC14-7951BB026F1A}" dt="2022-03-14T21:31:50.239" v="6108" actId="478"/>
          <ac:spMkLst>
            <pc:docMk/>
            <pc:sldMk cId="1010865026" sldId="272"/>
            <ac:spMk id="2" creationId="{6831591D-ED06-48B9-905C-EE9F00AE4217}"/>
          </ac:spMkLst>
        </pc:spChg>
        <pc:spChg chg="del mod">
          <ac:chgData name="Mitchell, Justin" userId="e8595e10-a9ab-4485-92b4-9682b5f28cad" providerId="ADAL" clId="{0856CDD5-1C59-4DC0-BC14-7951BB026F1A}" dt="2022-03-14T21:02:09.826" v="5286" actId="478"/>
          <ac:spMkLst>
            <pc:docMk/>
            <pc:sldMk cId="1010865026" sldId="272"/>
            <ac:spMk id="3" creationId="{F4EFE1DE-9E23-44A1-B311-DB057CD8A074}"/>
          </ac:spMkLst>
        </pc:spChg>
        <pc:spChg chg="add del mod">
          <ac:chgData name="Mitchell, Justin" userId="e8595e10-a9ab-4485-92b4-9682b5f28cad" providerId="ADAL" clId="{0856CDD5-1C59-4DC0-BC14-7951BB026F1A}" dt="2022-03-14T21:02:15.615" v="5288" actId="478"/>
          <ac:spMkLst>
            <pc:docMk/>
            <pc:sldMk cId="1010865026" sldId="272"/>
            <ac:spMk id="7" creationId="{1CF1B572-3488-4514-AD96-FC7202824662}"/>
          </ac:spMkLst>
        </pc:spChg>
        <pc:spChg chg="add del mod">
          <ac:chgData name="Mitchell, Justin" userId="e8595e10-a9ab-4485-92b4-9682b5f28cad" providerId="ADAL" clId="{0856CDD5-1C59-4DC0-BC14-7951BB026F1A}" dt="2022-03-14T21:31:51.636" v="6109" actId="478"/>
          <ac:spMkLst>
            <pc:docMk/>
            <pc:sldMk cId="1010865026" sldId="272"/>
            <ac:spMk id="9" creationId="{F86F762B-C527-472D-8CCB-4F9BD1ECAC11}"/>
          </ac:spMkLst>
        </pc:spChg>
        <pc:spChg chg="add del mod">
          <ac:chgData name="Mitchell, Justin" userId="e8595e10-a9ab-4485-92b4-9682b5f28cad" providerId="ADAL" clId="{0856CDD5-1C59-4DC0-BC14-7951BB026F1A}" dt="2022-03-14T21:31:55.676" v="6110" actId="26606"/>
          <ac:spMkLst>
            <pc:docMk/>
            <pc:sldMk cId="1010865026" sldId="272"/>
            <ac:spMk id="139" creationId="{6E946AA6-CE4C-4607-92E7-6505558EBA6D}"/>
          </ac:spMkLst>
        </pc:spChg>
        <pc:grpChg chg="add del mod">
          <ac:chgData name="Mitchell, Justin" userId="e8595e10-a9ab-4485-92b4-9682b5f28cad" providerId="ADAL" clId="{0856CDD5-1C59-4DC0-BC14-7951BB026F1A}" dt="2022-03-14T21:35:45.741" v="6166"/>
          <ac:grpSpMkLst>
            <pc:docMk/>
            <pc:sldMk cId="1010865026" sldId="272"/>
            <ac:grpSpMk id="12" creationId="{F21A37DB-EDD2-4025-A254-7FE5E4C7AE2B}"/>
          </ac:grpSpMkLst>
        </pc:grpChg>
        <pc:grpChg chg="add del mod">
          <ac:chgData name="Mitchell, Justin" userId="e8595e10-a9ab-4485-92b4-9682b5f28cad" providerId="ADAL" clId="{0856CDD5-1C59-4DC0-BC14-7951BB026F1A}" dt="2022-03-14T21:35:45.741" v="6166"/>
          <ac:grpSpMkLst>
            <pc:docMk/>
            <pc:sldMk cId="1010865026" sldId="272"/>
            <ac:grpSpMk id="68" creationId="{4D50C3BF-4EC6-4075-8C5A-BB4D93669380}"/>
          </ac:grpSpMkLst>
        </pc:grpChg>
        <pc:grpChg chg="add del mod">
          <ac:chgData name="Mitchell, Justin" userId="e8595e10-a9ab-4485-92b4-9682b5f28cad" providerId="ADAL" clId="{0856CDD5-1C59-4DC0-BC14-7951BB026F1A}" dt="2022-03-14T21:35:45.741" v="6166"/>
          <ac:grpSpMkLst>
            <pc:docMk/>
            <pc:sldMk cId="1010865026" sldId="272"/>
            <ac:grpSpMk id="72" creationId="{5C427DC4-D0C8-4AD1-971C-C179999E434A}"/>
          </ac:grpSpMkLst>
        </pc:grpChg>
        <pc:grpChg chg="add del mod">
          <ac:chgData name="Mitchell, Justin" userId="e8595e10-a9ab-4485-92b4-9682b5f28cad" providerId="ADAL" clId="{0856CDD5-1C59-4DC0-BC14-7951BB026F1A}" dt="2022-03-14T21:35:45.741" v="6166"/>
          <ac:grpSpMkLst>
            <pc:docMk/>
            <pc:sldMk cId="1010865026" sldId="272"/>
            <ac:grpSpMk id="128" creationId="{B683E0DB-6F21-4C3E-8305-9450FD8D69BB}"/>
          </ac:grpSpMkLst>
        </pc:grpChg>
        <pc:graphicFrameChg chg="add mod">
          <ac:chgData name="Mitchell, Justin" userId="e8595e10-a9ab-4485-92b4-9682b5f28cad" providerId="ADAL" clId="{0856CDD5-1C59-4DC0-BC14-7951BB026F1A}" dt="2022-03-14T21:33:04.526" v="6152" actId="20577"/>
          <ac:graphicFrameMkLst>
            <pc:docMk/>
            <pc:sldMk cId="1010865026" sldId="272"/>
            <ac:graphicFrameMk id="141" creationId="{EB6A483A-1274-6D3A-062C-4605D6CF8B46}"/>
          </ac:graphicFrameMkLst>
        </pc:graphicFrameChg>
        <pc:picChg chg="add mod ord">
          <ac:chgData name="Mitchell, Justin" userId="e8595e10-a9ab-4485-92b4-9682b5f28cad" providerId="ADAL" clId="{0856CDD5-1C59-4DC0-BC14-7951BB026F1A}" dt="2022-03-14T21:01:16.038" v="5220" actId="166"/>
          <ac:picMkLst>
            <pc:docMk/>
            <pc:sldMk cId="1010865026" sldId="272"/>
            <ac:picMk id="5" creationId="{A8F6A09F-FBE6-4CC8-9C89-19A6A465D325}"/>
          </ac:picMkLst>
        </pc:picChg>
        <pc:picChg chg="add del mod">
          <ac:chgData name="Mitchell, Justin" userId="e8595e10-a9ab-4485-92b4-9682b5f28cad" providerId="ADAL" clId="{0856CDD5-1C59-4DC0-BC14-7951BB026F1A}" dt="2022-03-14T21:35:45.741" v="6166"/>
          <ac:picMkLst>
            <pc:docMk/>
            <pc:sldMk cId="1010865026" sldId="272"/>
            <ac:picMk id="10" creationId="{38BFA449-4933-478B-B27D-ACCC557FF970}"/>
          </ac:picMkLst>
        </pc:picChg>
      </pc:sldChg>
      <pc:sldChg chg="modSp new del mod">
        <pc:chgData name="Mitchell, Justin" userId="e8595e10-a9ab-4485-92b4-9682b5f28cad" providerId="ADAL" clId="{0856CDD5-1C59-4DC0-BC14-7951BB026F1A}" dt="2022-03-14T21:04:29.993" v="5689" actId="47"/>
        <pc:sldMkLst>
          <pc:docMk/>
          <pc:sldMk cId="2860025140" sldId="273"/>
        </pc:sldMkLst>
        <pc:spChg chg="mod">
          <ac:chgData name="Mitchell, Justin" userId="e8595e10-a9ab-4485-92b4-9682b5f28cad" providerId="ADAL" clId="{0856CDD5-1C59-4DC0-BC14-7951BB026F1A}" dt="2022-03-14T19:22:32.168" v="291"/>
          <ac:spMkLst>
            <pc:docMk/>
            <pc:sldMk cId="2860025140" sldId="273"/>
            <ac:spMk id="2" creationId="{09B7ED54-3412-4799-A9FF-D832A9CD7A97}"/>
          </ac:spMkLst>
        </pc:spChg>
        <pc:spChg chg="mod">
          <ac:chgData name="Mitchell, Justin" userId="e8595e10-a9ab-4485-92b4-9682b5f28cad" providerId="ADAL" clId="{0856CDD5-1C59-4DC0-BC14-7951BB026F1A}" dt="2022-03-14T19:22:32.168" v="291"/>
          <ac:spMkLst>
            <pc:docMk/>
            <pc:sldMk cId="2860025140" sldId="273"/>
            <ac:spMk id="3" creationId="{C070FAB1-4467-4E37-8779-BEF43AC36B65}"/>
          </ac:spMkLst>
        </pc:spChg>
      </pc:sldChg>
      <pc:sldChg chg="modSp new mod">
        <pc:chgData name="Mitchell, Justin" userId="e8595e10-a9ab-4485-92b4-9682b5f28cad" providerId="ADAL" clId="{0856CDD5-1C59-4DC0-BC14-7951BB026F1A}" dt="2022-03-14T21:48:59.079" v="6347" actId="21"/>
        <pc:sldMkLst>
          <pc:docMk/>
          <pc:sldMk cId="625311684" sldId="274"/>
        </pc:sldMkLst>
        <pc:spChg chg="mod">
          <ac:chgData name="Mitchell, Justin" userId="e8595e10-a9ab-4485-92b4-9682b5f28cad" providerId="ADAL" clId="{0856CDD5-1C59-4DC0-BC14-7951BB026F1A}" dt="2022-03-14T21:35:45.741" v="6166"/>
          <ac:spMkLst>
            <pc:docMk/>
            <pc:sldMk cId="625311684" sldId="274"/>
            <ac:spMk id="2" creationId="{CA09C96D-5ED8-47F8-81AF-A979DF5E06B9}"/>
          </ac:spMkLst>
        </pc:spChg>
        <pc:spChg chg="mod">
          <ac:chgData name="Mitchell, Justin" userId="e8595e10-a9ab-4485-92b4-9682b5f28cad" providerId="ADAL" clId="{0856CDD5-1C59-4DC0-BC14-7951BB026F1A}" dt="2022-03-14T21:48:59.079" v="6347" actId="21"/>
          <ac:spMkLst>
            <pc:docMk/>
            <pc:sldMk cId="625311684" sldId="274"/>
            <ac:spMk id="3" creationId="{21A0CFFA-3F75-4569-9C04-DED22200A8FB}"/>
          </ac:spMkLst>
        </pc:spChg>
      </pc:sldChg>
      <pc:sldChg chg="modSp new mod ord">
        <pc:chgData name="Mitchell, Justin" userId="e8595e10-a9ab-4485-92b4-9682b5f28cad" providerId="ADAL" clId="{0856CDD5-1C59-4DC0-BC14-7951BB026F1A}" dt="2022-03-14T21:35:45.741" v="6166"/>
        <pc:sldMkLst>
          <pc:docMk/>
          <pc:sldMk cId="2383708550" sldId="275"/>
        </pc:sldMkLst>
        <pc:spChg chg="mod">
          <ac:chgData name="Mitchell, Justin" userId="e8595e10-a9ab-4485-92b4-9682b5f28cad" providerId="ADAL" clId="{0856CDD5-1C59-4DC0-BC14-7951BB026F1A}" dt="2022-03-14T21:35:45.741" v="6166"/>
          <ac:spMkLst>
            <pc:docMk/>
            <pc:sldMk cId="2383708550" sldId="275"/>
            <ac:spMk id="2" creationId="{7F666B9E-9BCD-4B30-9B06-3F346DDAFA04}"/>
          </ac:spMkLst>
        </pc:spChg>
        <pc:spChg chg="mod">
          <ac:chgData name="Mitchell, Justin" userId="e8595e10-a9ab-4485-92b4-9682b5f28cad" providerId="ADAL" clId="{0856CDD5-1C59-4DC0-BC14-7951BB026F1A}" dt="2022-03-14T21:35:45.741" v="6166"/>
          <ac:spMkLst>
            <pc:docMk/>
            <pc:sldMk cId="2383708550" sldId="275"/>
            <ac:spMk id="3" creationId="{2E9B78AD-4BBF-4F8A-869C-DFF0F4CA184A}"/>
          </ac:spMkLst>
        </pc:spChg>
      </pc:sldChg>
      <pc:sldChg chg="new del">
        <pc:chgData name="Mitchell, Justin" userId="e8595e10-a9ab-4485-92b4-9682b5f28cad" providerId="ADAL" clId="{0856CDD5-1C59-4DC0-BC14-7951BB026F1A}" dt="2022-03-14T19:23:54.192" v="417" actId="47"/>
        <pc:sldMkLst>
          <pc:docMk/>
          <pc:sldMk cId="1459912244" sldId="276"/>
        </pc:sldMkLst>
      </pc:sldChg>
      <pc:sldChg chg="addSp modSp new mod">
        <pc:chgData name="Mitchell, Justin" userId="e8595e10-a9ab-4485-92b4-9682b5f28cad" providerId="ADAL" clId="{0856CDD5-1C59-4DC0-BC14-7951BB026F1A}" dt="2022-03-14T21:35:45.741" v="6166"/>
        <pc:sldMkLst>
          <pc:docMk/>
          <pc:sldMk cId="2292583098" sldId="276"/>
        </pc:sldMkLst>
        <pc:spChg chg="mod">
          <ac:chgData name="Mitchell, Justin" userId="e8595e10-a9ab-4485-92b4-9682b5f28cad" providerId="ADAL" clId="{0856CDD5-1C59-4DC0-BC14-7951BB026F1A}" dt="2022-03-14T21:35:45.741" v="6166"/>
          <ac:spMkLst>
            <pc:docMk/>
            <pc:sldMk cId="2292583098" sldId="276"/>
            <ac:spMk id="2" creationId="{461CFEEC-0874-4506-9E9C-073F6FA5FD16}"/>
          </ac:spMkLst>
        </pc:spChg>
        <pc:spChg chg="mod">
          <ac:chgData name="Mitchell, Justin" userId="e8595e10-a9ab-4485-92b4-9682b5f28cad" providerId="ADAL" clId="{0856CDD5-1C59-4DC0-BC14-7951BB026F1A}" dt="2022-03-14T20:20:35.719" v="3798" actId="20577"/>
          <ac:spMkLst>
            <pc:docMk/>
            <pc:sldMk cId="2292583098" sldId="276"/>
            <ac:spMk id="3" creationId="{CE66F8DB-2943-4654-BC80-8FB419D36F32}"/>
          </ac:spMkLst>
        </pc:spChg>
        <pc:spChg chg="add mod">
          <ac:chgData name="Mitchell, Justin" userId="e8595e10-a9ab-4485-92b4-9682b5f28cad" providerId="ADAL" clId="{0856CDD5-1C59-4DC0-BC14-7951BB026F1A}" dt="2022-03-14T21:05:24.769" v="5725" actId="20577"/>
          <ac:spMkLst>
            <pc:docMk/>
            <pc:sldMk cId="2292583098" sldId="276"/>
            <ac:spMk id="4" creationId="{2889E349-9080-4BEC-A823-3F945F81289B}"/>
          </ac:spMkLst>
        </pc:spChg>
      </pc:sldChg>
      <pc:sldChg chg="addSp delSp modSp new mod setBg delDesignElem modNotesTx">
        <pc:chgData name="Mitchell, Justin" userId="e8595e10-a9ab-4485-92b4-9682b5f28cad" providerId="ADAL" clId="{0856CDD5-1C59-4DC0-BC14-7951BB026F1A}" dt="2022-03-14T21:35:45.741" v="6166"/>
        <pc:sldMkLst>
          <pc:docMk/>
          <pc:sldMk cId="4000491547" sldId="277"/>
        </pc:sldMkLst>
        <pc:spChg chg="del mod">
          <ac:chgData name="Mitchell, Justin" userId="e8595e10-a9ab-4485-92b4-9682b5f28cad" providerId="ADAL" clId="{0856CDD5-1C59-4DC0-BC14-7951BB026F1A}" dt="2022-03-14T19:28:15.605" v="517" actId="478"/>
          <ac:spMkLst>
            <pc:docMk/>
            <pc:sldMk cId="4000491547" sldId="277"/>
            <ac:spMk id="2" creationId="{03F5BE22-46A9-4743-8052-292164438BC9}"/>
          </ac:spMkLst>
        </pc:spChg>
        <pc:spChg chg="del">
          <ac:chgData name="Mitchell, Justin" userId="e8595e10-a9ab-4485-92b4-9682b5f28cad" providerId="ADAL" clId="{0856CDD5-1C59-4DC0-BC14-7951BB026F1A}" dt="2022-03-14T19:26:17.939" v="488" actId="931"/>
          <ac:spMkLst>
            <pc:docMk/>
            <pc:sldMk cId="4000491547" sldId="277"/>
            <ac:spMk id="3" creationId="{98944118-5929-47D3-A503-128334241D74}"/>
          </ac:spMkLst>
        </pc:spChg>
        <pc:spChg chg="mod">
          <ac:chgData name="Mitchell, Justin" userId="e8595e10-a9ab-4485-92b4-9682b5f28cad" providerId="ADAL" clId="{0856CDD5-1C59-4DC0-BC14-7951BB026F1A}" dt="2022-03-14T21:05:13.621" v="5708" actId="1076"/>
          <ac:spMkLst>
            <pc:docMk/>
            <pc:sldMk cId="4000491547" sldId="277"/>
            <ac:spMk id="4" creationId="{29F93B03-CBC4-46BC-81F2-F796E1D497BD}"/>
          </ac:spMkLst>
        </pc:spChg>
        <pc:spChg chg="add del mod">
          <ac:chgData name="Mitchell, Justin" userId="e8595e10-a9ab-4485-92b4-9682b5f28cad" providerId="ADAL" clId="{0856CDD5-1C59-4DC0-BC14-7951BB026F1A}" dt="2022-03-14T19:28:18.366" v="518" actId="478"/>
          <ac:spMkLst>
            <pc:docMk/>
            <pc:sldMk cId="4000491547" sldId="277"/>
            <ac:spMk id="8" creationId="{A40343FC-B670-4ED9-ABC3-190AF4DED0AF}"/>
          </ac:spMkLst>
        </pc:spChg>
        <pc:spChg chg="add mod">
          <ac:chgData name="Mitchell, Justin" userId="e8595e10-a9ab-4485-92b4-9682b5f28cad" providerId="ADAL" clId="{0856CDD5-1C59-4DC0-BC14-7951BB026F1A}" dt="2022-03-14T19:38:49.057" v="996" actId="1076"/>
          <ac:spMkLst>
            <pc:docMk/>
            <pc:sldMk cId="4000491547" sldId="277"/>
            <ac:spMk id="113" creationId="{E566CA41-FD0B-4590-8337-629E21150D4F}"/>
          </ac:spMkLst>
        </pc:spChg>
        <pc:grpChg chg="add del">
          <ac:chgData name="Mitchell, Justin" userId="e8595e10-a9ab-4485-92b4-9682b5f28cad" providerId="ADAL" clId="{0856CDD5-1C59-4DC0-BC14-7951BB026F1A}" dt="2022-03-14T21:35:45.741" v="6166"/>
          <ac:grpSpMkLst>
            <pc:docMk/>
            <pc:sldMk cId="4000491547" sldId="277"/>
            <ac:grpSpMk id="13" creationId="{A24E966C-35F3-4DB1-8C23-4BC252E4E4A2}"/>
          </ac:grpSpMkLst>
        </pc:grpChg>
        <pc:grpChg chg="add del">
          <ac:chgData name="Mitchell, Justin" userId="e8595e10-a9ab-4485-92b4-9682b5f28cad" providerId="ADAL" clId="{0856CDD5-1C59-4DC0-BC14-7951BB026F1A}" dt="2022-03-14T21:35:45.741" v="6166"/>
          <ac:grpSpMkLst>
            <pc:docMk/>
            <pc:sldMk cId="4000491547" sldId="277"/>
            <ac:grpSpMk id="54" creationId="{5FE07634-A83A-4681-9C1D-BC0775F9D296}"/>
          </ac:grpSpMkLst>
        </pc:grpChg>
        <pc:grpChg chg="add del">
          <ac:chgData name="Mitchell, Justin" userId="e8595e10-a9ab-4485-92b4-9682b5f28cad" providerId="ADAL" clId="{0856CDD5-1C59-4DC0-BC14-7951BB026F1A}" dt="2022-03-14T21:35:45.741" v="6166"/>
          <ac:grpSpMkLst>
            <pc:docMk/>
            <pc:sldMk cId="4000491547" sldId="277"/>
            <ac:grpSpMk id="58" creationId="{A2E1FE48-FA7B-4262-B922-041542931DDF}"/>
          </ac:grpSpMkLst>
        </pc:grpChg>
        <pc:picChg chg="add mod ord">
          <ac:chgData name="Mitchell, Justin" userId="e8595e10-a9ab-4485-92b4-9682b5f28cad" providerId="ADAL" clId="{0856CDD5-1C59-4DC0-BC14-7951BB026F1A}" dt="2022-03-14T19:26:27.525" v="492" actId="166"/>
          <ac:picMkLst>
            <pc:docMk/>
            <pc:sldMk cId="4000491547" sldId="277"/>
            <ac:picMk id="6" creationId="{05406A0A-DFB8-4648-B881-CD3A2ADB6DCB}"/>
          </ac:picMkLst>
        </pc:picChg>
        <pc:picChg chg="add del">
          <ac:chgData name="Mitchell, Justin" userId="e8595e10-a9ab-4485-92b4-9682b5f28cad" providerId="ADAL" clId="{0856CDD5-1C59-4DC0-BC14-7951BB026F1A}" dt="2022-03-14T21:35:45.741" v="6166"/>
          <ac:picMkLst>
            <pc:docMk/>
            <pc:sldMk cId="4000491547" sldId="277"/>
            <ac:picMk id="11" creationId="{519FA62B-A2C9-49F5-8C45-9D5CDCD72B49}"/>
          </ac:picMkLst>
        </pc:picChg>
      </pc:sldChg>
      <pc:sldChg chg="addSp delSp modSp new mod setBg delDesignElem modNotesTx">
        <pc:chgData name="Mitchell, Justin" userId="e8595e10-a9ab-4485-92b4-9682b5f28cad" providerId="ADAL" clId="{0856CDD5-1C59-4DC0-BC14-7951BB026F1A}" dt="2022-03-14T21:35:45.741" v="6166"/>
        <pc:sldMkLst>
          <pc:docMk/>
          <pc:sldMk cId="2754819338" sldId="278"/>
        </pc:sldMkLst>
        <pc:spChg chg="del mod">
          <ac:chgData name="Mitchell, Justin" userId="e8595e10-a9ab-4485-92b4-9682b5f28cad" providerId="ADAL" clId="{0856CDD5-1C59-4DC0-BC14-7951BB026F1A}" dt="2022-03-14T19:30:06.038" v="568" actId="478"/>
          <ac:spMkLst>
            <pc:docMk/>
            <pc:sldMk cId="2754819338" sldId="278"/>
            <ac:spMk id="2" creationId="{C5666163-B705-4A62-BE07-09218B5C5FD7}"/>
          </ac:spMkLst>
        </pc:spChg>
        <pc:spChg chg="del">
          <ac:chgData name="Mitchell, Justin" userId="e8595e10-a9ab-4485-92b4-9682b5f28cad" providerId="ADAL" clId="{0856CDD5-1C59-4DC0-BC14-7951BB026F1A}" dt="2022-03-14T19:29:38.168" v="533" actId="931"/>
          <ac:spMkLst>
            <pc:docMk/>
            <pc:sldMk cId="2754819338" sldId="278"/>
            <ac:spMk id="3" creationId="{88EB2114-4D66-4301-8E76-E3023F119E2A}"/>
          </ac:spMkLst>
        </pc:spChg>
        <pc:spChg chg="mod">
          <ac:chgData name="Mitchell, Justin" userId="e8595e10-a9ab-4485-92b4-9682b5f28cad" providerId="ADAL" clId="{0856CDD5-1C59-4DC0-BC14-7951BB026F1A}" dt="2022-03-14T21:09:38.314" v="6046" actId="6549"/>
          <ac:spMkLst>
            <pc:docMk/>
            <pc:sldMk cId="2754819338" sldId="278"/>
            <ac:spMk id="4" creationId="{89DD204F-D5C1-4FA2-A731-B0CBEEB43CC6}"/>
          </ac:spMkLst>
        </pc:spChg>
        <pc:spChg chg="add mod">
          <ac:chgData name="Mitchell, Justin" userId="e8595e10-a9ab-4485-92b4-9682b5f28cad" providerId="ADAL" clId="{0856CDD5-1C59-4DC0-BC14-7951BB026F1A}" dt="2022-03-14T19:35:35.049" v="706" actId="1076"/>
          <ac:spMkLst>
            <pc:docMk/>
            <pc:sldMk cId="2754819338" sldId="278"/>
            <ac:spMk id="113" creationId="{FE2146CF-CD93-4E51-8211-A5D2144D0499}"/>
          </ac:spMkLst>
        </pc:spChg>
        <pc:grpChg chg="add del">
          <ac:chgData name="Mitchell, Justin" userId="e8595e10-a9ab-4485-92b4-9682b5f28cad" providerId="ADAL" clId="{0856CDD5-1C59-4DC0-BC14-7951BB026F1A}" dt="2022-03-14T21:35:45.741" v="6166"/>
          <ac:grpSpMkLst>
            <pc:docMk/>
            <pc:sldMk cId="2754819338" sldId="278"/>
            <ac:grpSpMk id="13" creationId="{A24E966C-35F3-4DB1-8C23-4BC252E4E4A2}"/>
          </ac:grpSpMkLst>
        </pc:grpChg>
        <pc:grpChg chg="add del">
          <ac:chgData name="Mitchell, Justin" userId="e8595e10-a9ab-4485-92b4-9682b5f28cad" providerId="ADAL" clId="{0856CDD5-1C59-4DC0-BC14-7951BB026F1A}" dt="2022-03-14T21:35:45.741" v="6166"/>
          <ac:grpSpMkLst>
            <pc:docMk/>
            <pc:sldMk cId="2754819338" sldId="278"/>
            <ac:grpSpMk id="54" creationId="{5FE07634-A83A-4681-9C1D-BC0775F9D296}"/>
          </ac:grpSpMkLst>
        </pc:grpChg>
        <pc:grpChg chg="add del">
          <ac:chgData name="Mitchell, Justin" userId="e8595e10-a9ab-4485-92b4-9682b5f28cad" providerId="ADAL" clId="{0856CDD5-1C59-4DC0-BC14-7951BB026F1A}" dt="2022-03-14T21:35:45.741" v="6166"/>
          <ac:grpSpMkLst>
            <pc:docMk/>
            <pc:sldMk cId="2754819338" sldId="278"/>
            <ac:grpSpMk id="58" creationId="{A2E1FE48-FA7B-4262-B922-041542931DDF}"/>
          </ac:grpSpMkLst>
        </pc:grpChg>
        <pc:picChg chg="add mod ord">
          <ac:chgData name="Mitchell, Justin" userId="e8595e10-a9ab-4485-92b4-9682b5f28cad" providerId="ADAL" clId="{0856CDD5-1C59-4DC0-BC14-7951BB026F1A}" dt="2022-03-14T20:30:56.557" v="4303" actId="166"/>
          <ac:picMkLst>
            <pc:docMk/>
            <pc:sldMk cId="2754819338" sldId="278"/>
            <ac:picMk id="6" creationId="{8C904C24-B195-496E-AB26-9549F62FC7D2}"/>
          </ac:picMkLst>
        </pc:picChg>
        <pc:picChg chg="add del">
          <ac:chgData name="Mitchell, Justin" userId="e8595e10-a9ab-4485-92b4-9682b5f28cad" providerId="ADAL" clId="{0856CDD5-1C59-4DC0-BC14-7951BB026F1A}" dt="2022-03-14T21:35:45.741" v="6166"/>
          <ac:picMkLst>
            <pc:docMk/>
            <pc:sldMk cId="2754819338" sldId="278"/>
            <ac:picMk id="11" creationId="{519FA62B-A2C9-49F5-8C45-9D5CDCD72B49}"/>
          </ac:picMkLst>
        </pc:picChg>
      </pc:sldChg>
      <pc:sldChg chg="modSp add del mod ord">
        <pc:chgData name="Mitchell, Justin" userId="e8595e10-a9ab-4485-92b4-9682b5f28cad" providerId="ADAL" clId="{0856CDD5-1C59-4DC0-BC14-7951BB026F1A}" dt="2022-03-14T19:35:38.485" v="707" actId="47"/>
        <pc:sldMkLst>
          <pc:docMk/>
          <pc:sldMk cId="2699213222" sldId="279"/>
        </pc:sldMkLst>
        <pc:spChg chg="mod">
          <ac:chgData name="Mitchell, Justin" userId="e8595e10-a9ab-4485-92b4-9682b5f28cad" providerId="ADAL" clId="{0856CDD5-1C59-4DC0-BC14-7951BB026F1A}" dt="2022-03-14T19:31:31.127" v="635" actId="20577"/>
          <ac:spMkLst>
            <pc:docMk/>
            <pc:sldMk cId="2699213222" sldId="279"/>
            <ac:spMk id="2" creationId="{563DCD37-297B-4DDA-AF89-938793C250F4}"/>
          </ac:spMkLst>
        </pc:spChg>
      </pc:sldChg>
      <pc:sldChg chg="addSp modSp add mod ord modNotesTx">
        <pc:chgData name="Mitchell, Justin" userId="e8595e10-a9ab-4485-92b4-9682b5f28cad" providerId="ADAL" clId="{0856CDD5-1C59-4DC0-BC14-7951BB026F1A}" dt="2022-03-14T20:28:49.429" v="4129" actId="20577"/>
        <pc:sldMkLst>
          <pc:docMk/>
          <pc:sldMk cId="373113118" sldId="280"/>
        </pc:sldMkLst>
        <pc:spChg chg="mod">
          <ac:chgData name="Mitchell, Justin" userId="e8595e10-a9ab-4485-92b4-9682b5f28cad" providerId="ADAL" clId="{0856CDD5-1C59-4DC0-BC14-7951BB026F1A}" dt="2022-03-14T20:28:49.429" v="4129" actId="20577"/>
          <ac:spMkLst>
            <pc:docMk/>
            <pc:sldMk cId="373113118" sldId="280"/>
            <ac:spMk id="2" creationId="{563DCD37-297B-4DDA-AF89-938793C250F4}"/>
          </ac:spMkLst>
        </pc:spChg>
        <pc:graphicFrameChg chg="add mod">
          <ac:chgData name="Mitchell, Justin" userId="e8595e10-a9ab-4485-92b4-9682b5f28cad" providerId="ADAL" clId="{0856CDD5-1C59-4DC0-BC14-7951BB026F1A}" dt="2022-03-14T20:28:07.315" v="4109" actId="20577"/>
          <ac:graphicFrameMkLst>
            <pc:docMk/>
            <pc:sldMk cId="373113118" sldId="280"/>
            <ac:graphicFrameMk id="3" creationId="{A81D7687-6A1A-4E9D-8A9C-05B63F173EB6}"/>
          </ac:graphicFrameMkLst>
        </pc:graphicFrameChg>
      </pc:sldChg>
      <pc:sldChg chg="addSp delSp modSp new del mod">
        <pc:chgData name="Mitchell, Justin" userId="e8595e10-a9ab-4485-92b4-9682b5f28cad" providerId="ADAL" clId="{0856CDD5-1C59-4DC0-BC14-7951BB026F1A}" dt="2022-03-14T19:35:11.707" v="693" actId="47"/>
        <pc:sldMkLst>
          <pc:docMk/>
          <pc:sldMk cId="1470266060" sldId="281"/>
        </pc:sldMkLst>
        <pc:spChg chg="del">
          <ac:chgData name="Mitchell, Justin" userId="e8595e10-a9ab-4485-92b4-9682b5f28cad" providerId="ADAL" clId="{0856CDD5-1C59-4DC0-BC14-7951BB026F1A}" dt="2022-03-14T19:33:24.917" v="678" actId="478"/>
          <ac:spMkLst>
            <pc:docMk/>
            <pc:sldMk cId="1470266060" sldId="281"/>
            <ac:spMk id="2" creationId="{635D9A4C-28C7-4C5D-AE10-EEB577BE6B29}"/>
          </ac:spMkLst>
        </pc:spChg>
        <pc:spChg chg="del">
          <ac:chgData name="Mitchell, Justin" userId="e8595e10-a9ab-4485-92b4-9682b5f28cad" providerId="ADAL" clId="{0856CDD5-1C59-4DC0-BC14-7951BB026F1A}" dt="2022-03-14T19:34:42.419" v="686" actId="1032"/>
          <ac:spMkLst>
            <pc:docMk/>
            <pc:sldMk cId="1470266060" sldId="281"/>
            <ac:spMk id="3" creationId="{CCD14A0D-67FD-413F-A1B2-3D156053B5AE}"/>
          </ac:spMkLst>
        </pc:spChg>
        <pc:spChg chg="del mod">
          <ac:chgData name="Mitchell, Justin" userId="e8595e10-a9ab-4485-92b4-9682b5f28cad" providerId="ADAL" clId="{0856CDD5-1C59-4DC0-BC14-7951BB026F1A}" dt="2022-03-14T19:34:28.187" v="684" actId="478"/>
          <ac:spMkLst>
            <pc:docMk/>
            <pc:sldMk cId="1470266060" sldId="281"/>
            <ac:spMk id="4" creationId="{08C2FA71-1416-419A-8AFB-46B4067159F6}"/>
          </ac:spMkLst>
        </pc:spChg>
        <pc:spChg chg="add del mod">
          <ac:chgData name="Mitchell, Justin" userId="e8595e10-a9ab-4485-92b4-9682b5f28cad" providerId="ADAL" clId="{0856CDD5-1C59-4DC0-BC14-7951BB026F1A}" dt="2022-03-14T19:34:29.437" v="685" actId="478"/>
          <ac:spMkLst>
            <pc:docMk/>
            <pc:sldMk cId="1470266060" sldId="281"/>
            <ac:spMk id="6" creationId="{45FF2863-E4BE-40D0-8D95-3859B7358DC9}"/>
          </ac:spMkLst>
        </pc:spChg>
        <pc:spChg chg="add mod">
          <ac:chgData name="Mitchell, Justin" userId="e8595e10-a9ab-4485-92b4-9682b5f28cad" providerId="ADAL" clId="{0856CDD5-1C59-4DC0-BC14-7951BB026F1A}" dt="2022-03-14T19:35:00.418" v="689" actId="21"/>
          <ac:spMkLst>
            <pc:docMk/>
            <pc:sldMk cId="1470266060" sldId="281"/>
            <ac:spMk id="9" creationId="{F68BCBCD-9F2A-4CAE-A8A2-4F582251ACFD}"/>
          </ac:spMkLst>
        </pc:spChg>
        <pc:graphicFrameChg chg="add del mod modGraphic">
          <ac:chgData name="Mitchell, Justin" userId="e8595e10-a9ab-4485-92b4-9682b5f28cad" providerId="ADAL" clId="{0856CDD5-1C59-4DC0-BC14-7951BB026F1A}" dt="2022-03-14T19:35:00.418" v="689" actId="21"/>
          <ac:graphicFrameMkLst>
            <pc:docMk/>
            <pc:sldMk cId="1470266060" sldId="281"/>
            <ac:graphicFrameMk id="7" creationId="{4976B74D-18BA-4EFD-B897-DAAE7A172CCF}"/>
          </ac:graphicFrameMkLst>
        </pc:graphicFrameChg>
      </pc:sldChg>
      <pc:sldChg chg="new del">
        <pc:chgData name="Mitchell, Justin" userId="e8595e10-a9ab-4485-92b4-9682b5f28cad" providerId="ADAL" clId="{0856CDD5-1C59-4DC0-BC14-7951BB026F1A}" dt="2022-03-14T19:33:17.196" v="676" actId="47"/>
        <pc:sldMkLst>
          <pc:docMk/>
          <pc:sldMk cId="2463819054" sldId="281"/>
        </pc:sldMkLst>
      </pc:sldChg>
      <pc:sldChg chg="addSp delSp modSp new mod ord setBg delDesignElem modNotesTx">
        <pc:chgData name="Mitchell, Justin" userId="e8595e10-a9ab-4485-92b4-9682b5f28cad" providerId="ADAL" clId="{0856CDD5-1C59-4DC0-BC14-7951BB026F1A}" dt="2022-03-14T22:02:28.597" v="6357" actId="1076"/>
        <pc:sldMkLst>
          <pc:docMk/>
          <pc:sldMk cId="3941758706" sldId="281"/>
        </pc:sldMkLst>
        <pc:spChg chg="mod ord">
          <ac:chgData name="Mitchell, Justin" userId="e8595e10-a9ab-4485-92b4-9682b5f28cad" providerId="ADAL" clId="{0856CDD5-1C59-4DC0-BC14-7951BB026F1A}" dt="2022-03-14T19:42:35.218" v="1466" actId="26606"/>
          <ac:spMkLst>
            <pc:docMk/>
            <pc:sldMk cId="3941758706" sldId="281"/>
            <ac:spMk id="2" creationId="{515A49B5-03B4-4480-B460-0022BE0D16F9}"/>
          </ac:spMkLst>
        </pc:spChg>
        <pc:spChg chg="del">
          <ac:chgData name="Mitchell, Justin" userId="e8595e10-a9ab-4485-92b4-9682b5f28cad" providerId="ADAL" clId="{0856CDD5-1C59-4DC0-BC14-7951BB026F1A}" dt="2022-03-14T19:39:17.983" v="999" actId="931"/>
          <ac:spMkLst>
            <pc:docMk/>
            <pc:sldMk cId="3941758706" sldId="281"/>
            <ac:spMk id="3" creationId="{A281712D-B64B-455E-B002-88D0DC9E5AD1}"/>
          </ac:spMkLst>
        </pc:spChg>
        <pc:spChg chg="add del mod">
          <ac:chgData name="Mitchell, Justin" userId="e8595e10-a9ab-4485-92b4-9682b5f28cad" providerId="ADAL" clId="{0856CDD5-1C59-4DC0-BC14-7951BB026F1A}" dt="2022-03-14T19:42:35.218" v="1466" actId="26606"/>
          <ac:spMkLst>
            <pc:docMk/>
            <pc:sldMk cId="3941758706" sldId="281"/>
            <ac:spMk id="4" creationId="{357F15EB-DE47-4F0F-9B30-25F0FE62E803}"/>
          </ac:spMkLst>
        </pc:spChg>
        <pc:spChg chg="add del">
          <ac:chgData name="Mitchell, Justin" userId="e8595e10-a9ab-4485-92b4-9682b5f28cad" providerId="ADAL" clId="{0856CDD5-1C59-4DC0-BC14-7951BB026F1A}" dt="2022-03-14T19:42:30.006" v="1461" actId="26606"/>
          <ac:spMkLst>
            <pc:docMk/>
            <pc:sldMk cId="3941758706" sldId="281"/>
            <ac:spMk id="90" creationId="{357F15EB-DE47-4F0F-9B30-25F0FE62E803}"/>
          </ac:spMkLst>
        </pc:spChg>
        <pc:spChg chg="add del">
          <ac:chgData name="Mitchell, Justin" userId="e8595e10-a9ab-4485-92b4-9682b5f28cad" providerId="ADAL" clId="{0856CDD5-1C59-4DC0-BC14-7951BB026F1A}" dt="2022-03-14T19:42:30.006" v="1461" actId="26606"/>
          <ac:spMkLst>
            <pc:docMk/>
            <pc:sldMk cId="3941758706" sldId="281"/>
            <ac:spMk id="134" creationId="{14436AD2-BD0F-4545-B2E9-06007B35B8A7}"/>
          </ac:spMkLst>
        </pc:spChg>
        <pc:spChg chg="add del">
          <ac:chgData name="Mitchell, Justin" userId="e8595e10-a9ab-4485-92b4-9682b5f28cad" providerId="ADAL" clId="{0856CDD5-1C59-4DC0-BC14-7951BB026F1A}" dt="2022-03-14T19:42:34.392" v="1463" actId="26606"/>
          <ac:spMkLst>
            <pc:docMk/>
            <pc:sldMk cId="3941758706" sldId="281"/>
            <ac:spMk id="138" creationId="{E4B7B3E3-827A-48BE-AD67-A57C45AA6949}"/>
          </ac:spMkLst>
        </pc:spChg>
        <pc:spChg chg="add del">
          <ac:chgData name="Mitchell, Justin" userId="e8595e10-a9ab-4485-92b4-9682b5f28cad" providerId="ADAL" clId="{0856CDD5-1C59-4DC0-BC14-7951BB026F1A}" dt="2022-03-14T19:42:34.392" v="1463" actId="26606"/>
          <ac:spMkLst>
            <pc:docMk/>
            <pc:sldMk cId="3941758706" sldId="281"/>
            <ac:spMk id="139" creationId="{357F15EB-DE47-4F0F-9B30-25F0FE62E803}"/>
          </ac:spMkLst>
        </pc:spChg>
        <pc:spChg chg="add del">
          <ac:chgData name="Mitchell, Justin" userId="e8595e10-a9ab-4485-92b4-9682b5f28cad" providerId="ADAL" clId="{0856CDD5-1C59-4DC0-BC14-7951BB026F1A}" dt="2022-03-14T19:42:35.184" v="1465" actId="26606"/>
          <ac:spMkLst>
            <pc:docMk/>
            <pc:sldMk cId="3941758706" sldId="281"/>
            <ac:spMk id="143" creationId="{357F15EB-DE47-4F0F-9B30-25F0FE62E803}"/>
          </ac:spMkLst>
        </pc:spChg>
        <pc:spChg chg="add mod">
          <ac:chgData name="Mitchell, Justin" userId="e8595e10-a9ab-4485-92b4-9682b5f28cad" providerId="ADAL" clId="{0856CDD5-1C59-4DC0-BC14-7951BB026F1A}" dt="2022-03-14T22:02:28.597" v="6357" actId="1076"/>
          <ac:spMkLst>
            <pc:docMk/>
            <pc:sldMk cId="3941758706" sldId="281"/>
            <ac:spMk id="147" creationId="{357F15EB-DE47-4F0F-9B30-25F0FE62E803}"/>
          </ac:spMkLst>
        </pc:spChg>
        <pc:grpChg chg="add del">
          <ac:chgData name="Mitchell, Justin" userId="e8595e10-a9ab-4485-92b4-9682b5f28cad" providerId="ADAL" clId="{0856CDD5-1C59-4DC0-BC14-7951BB026F1A}" dt="2022-03-14T19:39:28.552" v="1003" actId="26606"/>
          <ac:grpSpMkLst>
            <pc:docMk/>
            <pc:sldMk cId="3941758706" sldId="281"/>
            <ac:grpSpMk id="13" creationId="{A24E966C-35F3-4DB1-8C23-4BC252E4E4A2}"/>
          </ac:grpSpMkLst>
        </pc:grpChg>
        <pc:grpChg chg="add del">
          <ac:chgData name="Mitchell, Justin" userId="e8595e10-a9ab-4485-92b4-9682b5f28cad" providerId="ADAL" clId="{0856CDD5-1C59-4DC0-BC14-7951BB026F1A}" dt="2022-03-14T19:39:28.552" v="1003" actId="26606"/>
          <ac:grpSpMkLst>
            <pc:docMk/>
            <pc:sldMk cId="3941758706" sldId="281"/>
            <ac:grpSpMk id="54" creationId="{9C9A395D-0E3C-47A2-BD3C-E0B63FFEB93B}"/>
          </ac:grpSpMkLst>
        </pc:grpChg>
        <pc:grpChg chg="add del">
          <ac:chgData name="Mitchell, Justin" userId="e8595e10-a9ab-4485-92b4-9682b5f28cad" providerId="ADAL" clId="{0856CDD5-1C59-4DC0-BC14-7951BB026F1A}" dt="2022-03-14T19:39:28.552" v="1003" actId="26606"/>
          <ac:grpSpMkLst>
            <pc:docMk/>
            <pc:sldMk cId="3941758706" sldId="281"/>
            <ac:grpSpMk id="58" creationId="{1D4E244F-B3CC-4EA6-AEF8-9C10A9F2D650}"/>
          </ac:grpSpMkLst>
        </pc:grpChg>
        <pc:grpChg chg="add del mod">
          <ac:chgData name="Mitchell, Justin" userId="e8595e10-a9ab-4485-92b4-9682b5f28cad" providerId="ADAL" clId="{0856CDD5-1C59-4DC0-BC14-7951BB026F1A}" dt="2022-03-14T19:42:35.218" v="1466" actId="26606"/>
          <ac:grpSpMkLst>
            <pc:docMk/>
            <pc:sldMk cId="3941758706" sldId="281"/>
            <ac:grpSpMk id="86" creationId="{A24E966C-35F3-4DB1-8C23-4BC252E4E4A2}"/>
          </ac:grpSpMkLst>
        </pc:grpChg>
        <pc:grpChg chg="add del">
          <ac:chgData name="Mitchell, Justin" userId="e8595e10-a9ab-4485-92b4-9682b5f28cad" providerId="ADAL" clId="{0856CDD5-1C59-4DC0-BC14-7951BB026F1A}" dt="2022-03-14T19:42:30.006" v="1461" actId="26606"/>
          <ac:grpSpMkLst>
            <pc:docMk/>
            <pc:sldMk cId="3941758706" sldId="281"/>
            <ac:grpSpMk id="93" creationId="{EC711491-7BB6-4BE6-A470-44BF61D562E0}"/>
          </ac:grpSpMkLst>
        </pc:grpChg>
        <pc:grpChg chg="add del">
          <ac:chgData name="Mitchell, Justin" userId="e8595e10-a9ab-4485-92b4-9682b5f28cad" providerId="ADAL" clId="{0856CDD5-1C59-4DC0-BC14-7951BB026F1A}" dt="2022-03-14T19:42:34.392" v="1463" actId="26606"/>
          <ac:grpSpMkLst>
            <pc:docMk/>
            <pc:sldMk cId="3941758706" sldId="281"/>
            <ac:grpSpMk id="137" creationId="{EC711491-7BB6-4BE6-A470-44BF61D562E0}"/>
          </ac:grpSpMkLst>
        </pc:grpChg>
        <pc:grpChg chg="add del">
          <ac:chgData name="Mitchell, Justin" userId="e8595e10-a9ab-4485-92b4-9682b5f28cad" providerId="ADAL" clId="{0856CDD5-1C59-4DC0-BC14-7951BB026F1A}" dt="2022-03-14T19:42:35.184" v="1465" actId="26606"/>
          <ac:grpSpMkLst>
            <pc:docMk/>
            <pc:sldMk cId="3941758706" sldId="281"/>
            <ac:grpSpMk id="142" creationId="{A24E966C-35F3-4DB1-8C23-4BC252E4E4A2}"/>
          </ac:grpSpMkLst>
        </pc:grpChg>
        <pc:grpChg chg="add del">
          <ac:chgData name="Mitchell, Justin" userId="e8595e10-a9ab-4485-92b4-9682b5f28cad" providerId="ADAL" clId="{0856CDD5-1C59-4DC0-BC14-7951BB026F1A}" dt="2022-03-14T21:35:45.741" v="6166"/>
          <ac:grpSpMkLst>
            <pc:docMk/>
            <pc:sldMk cId="3941758706" sldId="281"/>
            <ac:grpSpMk id="146" creationId="{A24E966C-35F3-4DB1-8C23-4BC252E4E4A2}"/>
          </ac:grpSpMkLst>
        </pc:grpChg>
        <pc:grpChg chg="add">
          <ac:chgData name="Mitchell, Justin" userId="e8595e10-a9ab-4485-92b4-9682b5f28cad" providerId="ADAL" clId="{0856CDD5-1C59-4DC0-BC14-7951BB026F1A}" dt="2022-03-14T21:58:53.663" v="6349" actId="26606"/>
          <ac:grpSpMkLst>
            <pc:docMk/>
            <pc:sldMk cId="3941758706" sldId="281"/>
            <ac:grpSpMk id="150" creationId="{A24E966C-35F3-4DB1-8C23-4BC252E4E4A2}"/>
          </ac:grpSpMkLst>
        </pc:grpChg>
        <pc:graphicFrameChg chg="add del">
          <ac:chgData name="Mitchell, Justin" userId="e8595e10-a9ab-4485-92b4-9682b5f28cad" providerId="ADAL" clId="{0856CDD5-1C59-4DC0-BC14-7951BB026F1A}" dt="2022-03-14T19:42:29.172" v="1459" actId="26606"/>
          <ac:graphicFrameMkLst>
            <pc:docMk/>
            <pc:sldMk cId="3941758706" sldId="281"/>
            <ac:graphicFrameMk id="88" creationId="{9AE382B8-FBBB-DA7B-3B9A-1282977A678F}"/>
          </ac:graphicFrameMkLst>
        </pc:graphicFrameChg>
        <pc:picChg chg="add mod ord">
          <ac:chgData name="Mitchell, Justin" userId="e8595e10-a9ab-4485-92b4-9682b5f28cad" providerId="ADAL" clId="{0856CDD5-1C59-4DC0-BC14-7951BB026F1A}" dt="2022-03-14T21:58:53.663" v="6349" actId="26606"/>
          <ac:picMkLst>
            <pc:docMk/>
            <pc:sldMk cId="3941758706" sldId="281"/>
            <ac:picMk id="6" creationId="{F9F8742C-CA60-4C09-B6DA-D7876E6DB0DC}"/>
          </ac:picMkLst>
        </pc:picChg>
        <pc:picChg chg="add del">
          <ac:chgData name="Mitchell, Justin" userId="e8595e10-a9ab-4485-92b4-9682b5f28cad" providerId="ADAL" clId="{0856CDD5-1C59-4DC0-BC14-7951BB026F1A}" dt="2022-03-14T19:39:28.552" v="1003" actId="26606"/>
          <ac:picMkLst>
            <pc:docMk/>
            <pc:sldMk cId="3941758706" sldId="281"/>
            <ac:picMk id="11" creationId="{519FA62B-A2C9-49F5-8C45-9D5CDCD72B49}"/>
          </ac:picMkLst>
        </pc:picChg>
        <pc:picChg chg="add del mod">
          <ac:chgData name="Mitchell, Justin" userId="e8595e10-a9ab-4485-92b4-9682b5f28cad" providerId="ADAL" clId="{0856CDD5-1C59-4DC0-BC14-7951BB026F1A}" dt="2022-03-14T19:42:35.218" v="1466" actId="26606"/>
          <ac:picMkLst>
            <pc:docMk/>
            <pc:sldMk cId="3941758706" sldId="281"/>
            <ac:picMk id="85" creationId="{519FA62B-A2C9-49F5-8C45-9D5CDCD72B49}"/>
          </ac:picMkLst>
        </pc:picChg>
        <pc:picChg chg="add del">
          <ac:chgData name="Mitchell, Justin" userId="e8595e10-a9ab-4485-92b4-9682b5f28cad" providerId="ADAL" clId="{0856CDD5-1C59-4DC0-BC14-7951BB026F1A}" dt="2022-03-14T19:42:30.006" v="1461" actId="26606"/>
          <ac:picMkLst>
            <pc:docMk/>
            <pc:sldMk cId="3941758706" sldId="281"/>
            <ac:picMk id="91" creationId="{5B367C29-5200-4FF1-83B7-18B105A0BDDE}"/>
          </ac:picMkLst>
        </pc:picChg>
        <pc:picChg chg="add del">
          <ac:chgData name="Mitchell, Justin" userId="e8595e10-a9ab-4485-92b4-9682b5f28cad" providerId="ADAL" clId="{0856CDD5-1C59-4DC0-BC14-7951BB026F1A}" dt="2022-03-14T19:42:34.392" v="1463" actId="26606"/>
          <ac:picMkLst>
            <pc:docMk/>
            <pc:sldMk cId="3941758706" sldId="281"/>
            <ac:picMk id="136" creationId="{5B367C29-5200-4FF1-83B7-18B105A0BDDE}"/>
          </ac:picMkLst>
        </pc:picChg>
        <pc:picChg chg="add del">
          <ac:chgData name="Mitchell, Justin" userId="e8595e10-a9ab-4485-92b4-9682b5f28cad" providerId="ADAL" clId="{0856CDD5-1C59-4DC0-BC14-7951BB026F1A}" dt="2022-03-14T19:42:35.184" v="1465" actId="26606"/>
          <ac:picMkLst>
            <pc:docMk/>
            <pc:sldMk cId="3941758706" sldId="281"/>
            <ac:picMk id="141" creationId="{519FA62B-A2C9-49F5-8C45-9D5CDCD72B49}"/>
          </ac:picMkLst>
        </pc:picChg>
        <pc:picChg chg="add del">
          <ac:chgData name="Mitchell, Justin" userId="e8595e10-a9ab-4485-92b4-9682b5f28cad" providerId="ADAL" clId="{0856CDD5-1C59-4DC0-BC14-7951BB026F1A}" dt="2022-03-14T21:35:45.741" v="6166"/>
          <ac:picMkLst>
            <pc:docMk/>
            <pc:sldMk cId="3941758706" sldId="281"/>
            <ac:picMk id="145" creationId="{519FA62B-A2C9-49F5-8C45-9D5CDCD72B49}"/>
          </ac:picMkLst>
        </pc:picChg>
        <pc:picChg chg="add">
          <ac:chgData name="Mitchell, Justin" userId="e8595e10-a9ab-4485-92b4-9682b5f28cad" providerId="ADAL" clId="{0856CDD5-1C59-4DC0-BC14-7951BB026F1A}" dt="2022-03-14T21:58:53.663" v="6349" actId="26606"/>
          <ac:picMkLst>
            <pc:docMk/>
            <pc:sldMk cId="3941758706" sldId="281"/>
            <ac:picMk id="149" creationId="{519FA62B-A2C9-49F5-8C45-9D5CDCD72B49}"/>
          </ac:picMkLst>
        </pc:picChg>
      </pc:sldChg>
      <pc:sldChg chg="addSp delSp modSp new mod setBg delDesignElem modNotesTx">
        <pc:chgData name="Mitchell, Justin" userId="e8595e10-a9ab-4485-92b4-9682b5f28cad" providerId="ADAL" clId="{0856CDD5-1C59-4DC0-BC14-7951BB026F1A}" dt="2022-03-14T21:35:45.741" v="6166"/>
        <pc:sldMkLst>
          <pc:docMk/>
          <pc:sldMk cId="2794175123" sldId="282"/>
        </pc:sldMkLst>
        <pc:spChg chg="mod ord">
          <ac:chgData name="Mitchell, Justin" userId="e8595e10-a9ab-4485-92b4-9682b5f28cad" providerId="ADAL" clId="{0856CDD5-1C59-4DC0-BC14-7951BB026F1A}" dt="2022-03-14T20:59:11.382" v="5201" actId="26606"/>
          <ac:spMkLst>
            <pc:docMk/>
            <pc:sldMk cId="2794175123" sldId="282"/>
            <ac:spMk id="2" creationId="{33FA012B-8325-418D-AC26-1F50EB052BB2}"/>
          </ac:spMkLst>
        </pc:spChg>
        <pc:spChg chg="del">
          <ac:chgData name="Mitchell, Justin" userId="e8595e10-a9ab-4485-92b4-9682b5f28cad" providerId="ADAL" clId="{0856CDD5-1C59-4DC0-BC14-7951BB026F1A}" dt="2022-03-14T19:43:03.857" v="1469" actId="931"/>
          <ac:spMkLst>
            <pc:docMk/>
            <pc:sldMk cId="2794175123" sldId="282"/>
            <ac:spMk id="3" creationId="{17AA3DA8-4F29-434B-A4BE-56A38C91AFCA}"/>
          </ac:spMkLst>
        </pc:spChg>
        <pc:spChg chg="mod">
          <ac:chgData name="Mitchell, Justin" userId="e8595e10-a9ab-4485-92b4-9682b5f28cad" providerId="ADAL" clId="{0856CDD5-1C59-4DC0-BC14-7951BB026F1A}" dt="2022-03-14T21:09:25.472" v="6020" actId="20577"/>
          <ac:spMkLst>
            <pc:docMk/>
            <pc:sldMk cId="2794175123" sldId="282"/>
            <ac:spMk id="4" creationId="{759E68A6-32E5-47CB-AAD0-637AA5372F94}"/>
          </ac:spMkLst>
        </pc:spChg>
        <pc:spChg chg="add del">
          <ac:chgData name="Mitchell, Justin" userId="e8595e10-a9ab-4485-92b4-9682b5f28cad" providerId="ADAL" clId="{0856CDD5-1C59-4DC0-BC14-7951BB026F1A}" dt="2022-03-14T19:43:39.337" v="1477" actId="26606"/>
          <ac:spMkLst>
            <pc:docMk/>
            <pc:sldMk cId="2794175123" sldId="282"/>
            <ac:spMk id="119" creationId="{E4B7B3E3-827A-48BE-AD67-A57C45AA6949}"/>
          </ac:spMkLst>
        </pc:spChg>
        <pc:grpChg chg="add del">
          <ac:chgData name="Mitchell, Justin" userId="e8595e10-a9ab-4485-92b4-9682b5f28cad" providerId="ADAL" clId="{0856CDD5-1C59-4DC0-BC14-7951BB026F1A}" dt="2022-03-14T19:43:11.244" v="1473" actId="26606"/>
          <ac:grpSpMkLst>
            <pc:docMk/>
            <pc:sldMk cId="2794175123" sldId="282"/>
            <ac:grpSpMk id="13" creationId="{A24E966C-35F3-4DB1-8C23-4BC252E4E4A2}"/>
          </ac:grpSpMkLst>
        </pc:grpChg>
        <pc:grpChg chg="add del">
          <ac:chgData name="Mitchell, Justin" userId="e8595e10-a9ab-4485-92b4-9682b5f28cad" providerId="ADAL" clId="{0856CDD5-1C59-4DC0-BC14-7951BB026F1A}" dt="2022-03-14T19:43:11.244" v="1473" actId="26606"/>
          <ac:grpSpMkLst>
            <pc:docMk/>
            <pc:sldMk cId="2794175123" sldId="282"/>
            <ac:grpSpMk id="54" creationId="{5FE07634-A83A-4681-9C1D-BC0775F9D296}"/>
          </ac:grpSpMkLst>
        </pc:grpChg>
        <pc:grpChg chg="add del">
          <ac:chgData name="Mitchell, Justin" userId="e8595e10-a9ab-4485-92b4-9682b5f28cad" providerId="ADAL" clId="{0856CDD5-1C59-4DC0-BC14-7951BB026F1A}" dt="2022-03-14T19:43:11.244" v="1473" actId="26606"/>
          <ac:grpSpMkLst>
            <pc:docMk/>
            <pc:sldMk cId="2794175123" sldId="282"/>
            <ac:grpSpMk id="58" creationId="{A2E1FE48-FA7B-4262-B922-041542931DDF}"/>
          </ac:grpSpMkLst>
        </pc:grpChg>
        <pc:grpChg chg="add del">
          <ac:chgData name="Mitchell, Justin" userId="e8595e10-a9ab-4485-92b4-9682b5f28cad" providerId="ADAL" clId="{0856CDD5-1C59-4DC0-BC14-7951BB026F1A}" dt="2022-03-14T19:43:23.747" v="1475" actId="26606"/>
          <ac:grpSpMkLst>
            <pc:docMk/>
            <pc:sldMk cId="2794175123" sldId="282"/>
            <ac:grpSpMk id="115" creationId="{A24E966C-35F3-4DB1-8C23-4BC252E4E4A2}"/>
          </ac:grpSpMkLst>
        </pc:grpChg>
        <pc:grpChg chg="add del">
          <ac:chgData name="Mitchell, Justin" userId="e8595e10-a9ab-4485-92b4-9682b5f28cad" providerId="ADAL" clId="{0856CDD5-1C59-4DC0-BC14-7951BB026F1A}" dt="2022-03-14T19:43:39.337" v="1477" actId="26606"/>
          <ac:grpSpMkLst>
            <pc:docMk/>
            <pc:sldMk cId="2794175123" sldId="282"/>
            <ac:grpSpMk id="118" creationId="{EC711491-7BB6-4BE6-A470-44BF61D562E0}"/>
          </ac:grpSpMkLst>
        </pc:grpChg>
        <pc:grpChg chg="add del">
          <ac:chgData name="Mitchell, Justin" userId="e8595e10-a9ab-4485-92b4-9682b5f28cad" providerId="ADAL" clId="{0856CDD5-1C59-4DC0-BC14-7951BB026F1A}" dt="2022-03-14T20:59:11.382" v="5201" actId="26606"/>
          <ac:grpSpMkLst>
            <pc:docMk/>
            <pc:sldMk cId="2794175123" sldId="282"/>
            <ac:grpSpMk id="122" creationId="{A24E966C-35F3-4DB1-8C23-4BC252E4E4A2}"/>
          </ac:grpSpMkLst>
        </pc:grpChg>
        <pc:grpChg chg="add del">
          <ac:chgData name="Mitchell, Justin" userId="e8595e10-a9ab-4485-92b4-9682b5f28cad" providerId="ADAL" clId="{0856CDD5-1C59-4DC0-BC14-7951BB026F1A}" dt="2022-03-14T20:59:11.382" v="5201" actId="26606"/>
          <ac:grpSpMkLst>
            <pc:docMk/>
            <pc:sldMk cId="2794175123" sldId="282"/>
            <ac:grpSpMk id="123" creationId="{9C9A395D-0E3C-47A2-BD3C-E0B63FFEB93B}"/>
          </ac:grpSpMkLst>
        </pc:grpChg>
        <pc:grpChg chg="add del">
          <ac:chgData name="Mitchell, Justin" userId="e8595e10-a9ab-4485-92b4-9682b5f28cad" providerId="ADAL" clId="{0856CDD5-1C59-4DC0-BC14-7951BB026F1A}" dt="2022-03-14T20:59:11.382" v="5201" actId="26606"/>
          <ac:grpSpMkLst>
            <pc:docMk/>
            <pc:sldMk cId="2794175123" sldId="282"/>
            <ac:grpSpMk id="124" creationId="{1D4E244F-B3CC-4EA6-AEF8-9C10A9F2D650}"/>
          </ac:grpSpMkLst>
        </pc:grpChg>
        <pc:grpChg chg="add del">
          <ac:chgData name="Mitchell, Justin" userId="e8595e10-a9ab-4485-92b4-9682b5f28cad" providerId="ADAL" clId="{0856CDD5-1C59-4DC0-BC14-7951BB026F1A}" dt="2022-03-14T20:59:11.346" v="5200" actId="26606"/>
          <ac:grpSpMkLst>
            <pc:docMk/>
            <pc:sldMk cId="2794175123" sldId="282"/>
            <ac:grpSpMk id="131" creationId="{EC711491-7BB6-4BE6-A470-44BF61D562E0}"/>
          </ac:grpSpMkLst>
        </pc:grpChg>
        <pc:grpChg chg="add del">
          <ac:chgData name="Mitchell, Justin" userId="e8595e10-a9ab-4485-92b4-9682b5f28cad" providerId="ADAL" clId="{0856CDD5-1C59-4DC0-BC14-7951BB026F1A}" dt="2022-03-14T21:35:45.741" v="6166"/>
          <ac:grpSpMkLst>
            <pc:docMk/>
            <pc:sldMk cId="2794175123" sldId="282"/>
            <ac:grpSpMk id="173" creationId="{A24E966C-35F3-4DB1-8C23-4BC252E4E4A2}"/>
          </ac:grpSpMkLst>
        </pc:grpChg>
        <pc:picChg chg="add mod ord">
          <ac:chgData name="Mitchell, Justin" userId="e8595e10-a9ab-4485-92b4-9682b5f28cad" providerId="ADAL" clId="{0856CDD5-1C59-4DC0-BC14-7951BB026F1A}" dt="2022-03-14T20:59:11.382" v="5201" actId="26606"/>
          <ac:picMkLst>
            <pc:docMk/>
            <pc:sldMk cId="2794175123" sldId="282"/>
            <ac:picMk id="6" creationId="{95A92BE4-6737-4B79-B28B-6C242E237C3A}"/>
          </ac:picMkLst>
        </pc:picChg>
        <pc:picChg chg="add del">
          <ac:chgData name="Mitchell, Justin" userId="e8595e10-a9ab-4485-92b4-9682b5f28cad" providerId="ADAL" clId="{0856CDD5-1C59-4DC0-BC14-7951BB026F1A}" dt="2022-03-14T19:43:11.244" v="1473" actId="26606"/>
          <ac:picMkLst>
            <pc:docMk/>
            <pc:sldMk cId="2794175123" sldId="282"/>
            <ac:picMk id="11" creationId="{519FA62B-A2C9-49F5-8C45-9D5CDCD72B49}"/>
          </ac:picMkLst>
        </pc:picChg>
        <pc:picChg chg="add del">
          <ac:chgData name="Mitchell, Justin" userId="e8595e10-a9ab-4485-92b4-9682b5f28cad" providerId="ADAL" clId="{0856CDD5-1C59-4DC0-BC14-7951BB026F1A}" dt="2022-03-14T19:43:23.747" v="1475" actId="26606"/>
          <ac:picMkLst>
            <pc:docMk/>
            <pc:sldMk cId="2794175123" sldId="282"/>
            <ac:picMk id="114" creationId="{519FA62B-A2C9-49F5-8C45-9D5CDCD72B49}"/>
          </ac:picMkLst>
        </pc:picChg>
        <pc:picChg chg="add del">
          <ac:chgData name="Mitchell, Justin" userId="e8595e10-a9ab-4485-92b4-9682b5f28cad" providerId="ADAL" clId="{0856CDD5-1C59-4DC0-BC14-7951BB026F1A}" dt="2022-03-14T19:43:39.337" v="1477" actId="26606"/>
          <ac:picMkLst>
            <pc:docMk/>
            <pc:sldMk cId="2794175123" sldId="282"/>
            <ac:picMk id="117" creationId="{5B367C29-5200-4FF1-83B7-18B105A0BDDE}"/>
          </ac:picMkLst>
        </pc:picChg>
        <pc:picChg chg="add del">
          <ac:chgData name="Mitchell, Justin" userId="e8595e10-a9ab-4485-92b4-9682b5f28cad" providerId="ADAL" clId="{0856CDD5-1C59-4DC0-BC14-7951BB026F1A}" dt="2022-03-14T20:59:11.382" v="5201" actId="26606"/>
          <ac:picMkLst>
            <pc:docMk/>
            <pc:sldMk cId="2794175123" sldId="282"/>
            <ac:picMk id="121" creationId="{519FA62B-A2C9-49F5-8C45-9D5CDCD72B49}"/>
          </ac:picMkLst>
        </pc:picChg>
        <pc:picChg chg="add del">
          <ac:chgData name="Mitchell, Justin" userId="e8595e10-a9ab-4485-92b4-9682b5f28cad" providerId="ADAL" clId="{0856CDD5-1C59-4DC0-BC14-7951BB026F1A}" dt="2022-03-14T20:59:11.346" v="5200" actId="26606"/>
          <ac:picMkLst>
            <pc:docMk/>
            <pc:sldMk cId="2794175123" sldId="282"/>
            <ac:picMk id="129" creationId="{5B367C29-5200-4FF1-83B7-18B105A0BDDE}"/>
          </ac:picMkLst>
        </pc:picChg>
        <pc:picChg chg="add del">
          <ac:chgData name="Mitchell, Justin" userId="e8595e10-a9ab-4485-92b4-9682b5f28cad" providerId="ADAL" clId="{0856CDD5-1C59-4DC0-BC14-7951BB026F1A}" dt="2022-03-14T21:35:45.741" v="6166"/>
          <ac:picMkLst>
            <pc:docMk/>
            <pc:sldMk cId="2794175123" sldId="282"/>
            <ac:picMk id="172" creationId="{519FA62B-A2C9-49F5-8C45-9D5CDCD72B49}"/>
          </ac:picMkLst>
        </pc:picChg>
      </pc:sldChg>
      <pc:sldChg chg="addSp delSp modSp new mod setBg modClrScheme delDesignElem chgLayout modNotesTx">
        <pc:chgData name="Mitchell, Justin" userId="e8595e10-a9ab-4485-92b4-9682b5f28cad" providerId="ADAL" clId="{0856CDD5-1C59-4DC0-BC14-7951BB026F1A}" dt="2022-03-14T21:59:19.145" v="6353" actId="1076"/>
        <pc:sldMkLst>
          <pc:docMk/>
          <pc:sldMk cId="4266447709" sldId="283"/>
        </pc:sldMkLst>
        <pc:spChg chg="mod ord">
          <ac:chgData name="Mitchell, Justin" userId="e8595e10-a9ab-4485-92b4-9682b5f28cad" providerId="ADAL" clId="{0856CDD5-1C59-4DC0-BC14-7951BB026F1A}" dt="2022-03-14T19:50:48.491" v="2453" actId="1076"/>
          <ac:spMkLst>
            <pc:docMk/>
            <pc:sldMk cId="4266447709" sldId="283"/>
            <ac:spMk id="2" creationId="{28EA0EE0-7FFF-4BC7-BCF3-71E9B41AB0BF}"/>
          </ac:spMkLst>
        </pc:spChg>
        <pc:spChg chg="del">
          <ac:chgData name="Mitchell, Justin" userId="e8595e10-a9ab-4485-92b4-9682b5f28cad" providerId="ADAL" clId="{0856CDD5-1C59-4DC0-BC14-7951BB026F1A}" dt="2022-03-14T19:49:47.693" v="2433" actId="931"/>
          <ac:spMkLst>
            <pc:docMk/>
            <pc:sldMk cId="4266447709" sldId="283"/>
            <ac:spMk id="3" creationId="{735E60DA-49F3-4504-8176-2F58CC85C84A}"/>
          </ac:spMkLst>
        </pc:spChg>
        <pc:spChg chg="add del mod">
          <ac:chgData name="Mitchell, Justin" userId="e8595e10-a9ab-4485-92b4-9682b5f28cad" providerId="ADAL" clId="{0856CDD5-1C59-4DC0-BC14-7951BB026F1A}" dt="2022-03-14T19:50:16.153" v="2439" actId="700"/>
          <ac:spMkLst>
            <pc:docMk/>
            <pc:sldMk cId="4266447709" sldId="283"/>
            <ac:spMk id="4" creationId="{FFE74DEF-C52A-4821-BBC1-A5530BCB1257}"/>
          </ac:spMkLst>
        </pc:spChg>
        <pc:spChg chg="add mod ord">
          <ac:chgData name="Mitchell, Justin" userId="e8595e10-a9ab-4485-92b4-9682b5f28cad" providerId="ADAL" clId="{0856CDD5-1C59-4DC0-BC14-7951BB026F1A}" dt="2022-03-14T21:59:19.145" v="6353" actId="1076"/>
          <ac:spMkLst>
            <pc:docMk/>
            <pc:sldMk cId="4266447709" sldId="283"/>
            <ac:spMk id="7" creationId="{CCC35788-F20D-4E79-9275-C8A92A650089}"/>
          </ac:spMkLst>
        </pc:spChg>
        <pc:spChg chg="add mod">
          <ac:chgData name="Mitchell, Justin" userId="e8595e10-a9ab-4485-92b4-9682b5f28cad" providerId="ADAL" clId="{0856CDD5-1C59-4DC0-BC14-7951BB026F1A}" dt="2022-03-14T21:59:13.400" v="6351" actId="1076"/>
          <ac:spMkLst>
            <pc:docMk/>
            <pc:sldMk cId="4266447709" sldId="283"/>
            <ac:spMk id="53" creationId="{99C60596-AC8A-41F2-8E13-413743FAB192}"/>
          </ac:spMkLst>
        </pc:spChg>
        <pc:spChg chg="add del">
          <ac:chgData name="Mitchell, Justin" userId="e8595e10-a9ab-4485-92b4-9682b5f28cad" providerId="ADAL" clId="{0856CDD5-1C59-4DC0-BC14-7951BB026F1A}" dt="2022-03-14T19:50:16.153" v="2439" actId="700"/>
          <ac:spMkLst>
            <pc:docMk/>
            <pc:sldMk cId="4266447709" sldId="283"/>
            <ac:spMk id="54" creationId="{E4B7B3E3-827A-48BE-AD67-A57C45AA6949}"/>
          </ac:spMkLst>
        </pc:spChg>
        <pc:grpChg chg="add del">
          <ac:chgData name="Mitchell, Justin" userId="e8595e10-a9ab-4485-92b4-9682b5f28cad" providerId="ADAL" clId="{0856CDD5-1C59-4DC0-BC14-7951BB026F1A}" dt="2022-03-14T19:50:16.153" v="2439" actId="700"/>
          <ac:grpSpMkLst>
            <pc:docMk/>
            <pc:sldMk cId="4266447709" sldId="283"/>
            <ac:grpSpMk id="13" creationId="{EC711491-7BB6-4BE6-A470-44BF61D562E0}"/>
          </ac:grpSpMkLst>
        </pc:grpChg>
        <pc:picChg chg="add mod ord">
          <ac:chgData name="Mitchell, Justin" userId="e8595e10-a9ab-4485-92b4-9682b5f28cad" providerId="ADAL" clId="{0856CDD5-1C59-4DC0-BC14-7951BB026F1A}" dt="2022-03-14T19:50:35.918" v="2448" actId="1076"/>
          <ac:picMkLst>
            <pc:docMk/>
            <pc:sldMk cId="4266447709" sldId="283"/>
            <ac:picMk id="6" creationId="{ABBEDCD9-FABB-4D2A-AA72-D862677E55DD}"/>
          </ac:picMkLst>
        </pc:picChg>
        <pc:picChg chg="add del">
          <ac:chgData name="Mitchell, Justin" userId="e8595e10-a9ab-4485-92b4-9682b5f28cad" providerId="ADAL" clId="{0856CDD5-1C59-4DC0-BC14-7951BB026F1A}" dt="2022-03-14T19:50:16.153" v="2439" actId="700"/>
          <ac:picMkLst>
            <pc:docMk/>
            <pc:sldMk cId="4266447709" sldId="283"/>
            <ac:picMk id="11" creationId="{5B367C29-5200-4FF1-83B7-18B105A0BDDE}"/>
          </ac:picMkLst>
        </pc:picChg>
      </pc:sldChg>
      <pc:sldChg chg="addSp delSp modSp new mod setBg delDesignElem modNotesTx">
        <pc:chgData name="Mitchell, Justin" userId="e8595e10-a9ab-4485-92b4-9682b5f28cad" providerId="ADAL" clId="{0856CDD5-1C59-4DC0-BC14-7951BB026F1A}" dt="2022-03-14T22:01:25.426" v="6355" actId="26606"/>
        <pc:sldMkLst>
          <pc:docMk/>
          <pc:sldMk cId="2789548322" sldId="284"/>
        </pc:sldMkLst>
        <pc:spChg chg="del mod">
          <ac:chgData name="Mitchell, Justin" userId="e8595e10-a9ab-4485-92b4-9682b5f28cad" providerId="ADAL" clId="{0856CDD5-1C59-4DC0-BC14-7951BB026F1A}" dt="2022-03-14T19:56:09.058" v="2904" actId="478"/>
          <ac:spMkLst>
            <pc:docMk/>
            <pc:sldMk cId="2789548322" sldId="284"/>
            <ac:spMk id="2" creationId="{F54B29C2-43D3-412B-B69B-F0407DE0A954}"/>
          </ac:spMkLst>
        </pc:spChg>
        <pc:spChg chg="del">
          <ac:chgData name="Mitchell, Justin" userId="e8595e10-a9ab-4485-92b4-9682b5f28cad" providerId="ADAL" clId="{0856CDD5-1C59-4DC0-BC14-7951BB026F1A}" dt="2022-03-14T19:56:00.542" v="2901" actId="931"/>
          <ac:spMkLst>
            <pc:docMk/>
            <pc:sldMk cId="2789548322" sldId="284"/>
            <ac:spMk id="3" creationId="{D3D56639-E74F-47B3-9B9D-C26A102D4602}"/>
          </ac:spMkLst>
        </pc:spChg>
        <pc:spChg chg="mod">
          <ac:chgData name="Mitchell, Justin" userId="e8595e10-a9ab-4485-92b4-9682b5f28cad" providerId="ADAL" clId="{0856CDD5-1C59-4DC0-BC14-7951BB026F1A}" dt="2022-03-14T22:01:25.426" v="6355" actId="26606"/>
          <ac:spMkLst>
            <pc:docMk/>
            <pc:sldMk cId="2789548322" sldId="284"/>
            <ac:spMk id="4" creationId="{1385C8A6-1D12-479C-89DC-D986FC9481CB}"/>
          </ac:spMkLst>
        </pc:spChg>
        <pc:spChg chg="add del mod">
          <ac:chgData name="Mitchell, Justin" userId="e8595e10-a9ab-4485-92b4-9682b5f28cad" providerId="ADAL" clId="{0856CDD5-1C59-4DC0-BC14-7951BB026F1A}" dt="2022-03-14T20:38:33.374" v="4577" actId="478"/>
          <ac:spMkLst>
            <pc:docMk/>
            <pc:sldMk cId="2789548322" sldId="284"/>
            <ac:spMk id="8" creationId="{53F46F8F-99C1-42A0-80D6-6D7E88796A6B}"/>
          </ac:spMkLst>
        </pc:spChg>
        <pc:spChg chg="add mod">
          <ac:chgData name="Mitchell, Justin" userId="e8595e10-a9ab-4485-92b4-9682b5f28cad" providerId="ADAL" clId="{0856CDD5-1C59-4DC0-BC14-7951BB026F1A}" dt="2022-03-14T22:01:25.426" v="6355" actId="26606"/>
          <ac:spMkLst>
            <pc:docMk/>
            <pc:sldMk cId="2789548322" sldId="284"/>
            <ac:spMk id="113" creationId="{2D86C7B7-1FA7-4804-89A0-CB56587AA81D}"/>
          </ac:spMkLst>
        </pc:spChg>
        <pc:grpChg chg="add del">
          <ac:chgData name="Mitchell, Justin" userId="e8595e10-a9ab-4485-92b4-9682b5f28cad" providerId="ADAL" clId="{0856CDD5-1C59-4DC0-BC14-7951BB026F1A}" dt="2022-03-14T21:35:45.741" v="6166"/>
          <ac:grpSpMkLst>
            <pc:docMk/>
            <pc:sldMk cId="2789548322" sldId="284"/>
            <ac:grpSpMk id="13" creationId="{A24E966C-35F3-4DB1-8C23-4BC252E4E4A2}"/>
          </ac:grpSpMkLst>
        </pc:grpChg>
        <pc:grpChg chg="add del">
          <ac:chgData name="Mitchell, Justin" userId="e8595e10-a9ab-4485-92b4-9682b5f28cad" providerId="ADAL" clId="{0856CDD5-1C59-4DC0-BC14-7951BB026F1A}" dt="2022-03-14T21:35:45.741" v="6166"/>
          <ac:grpSpMkLst>
            <pc:docMk/>
            <pc:sldMk cId="2789548322" sldId="284"/>
            <ac:grpSpMk id="54" creationId="{851F9572-54D5-457A-BA34-C395A478A4FA}"/>
          </ac:grpSpMkLst>
        </pc:grpChg>
        <pc:grpChg chg="add del">
          <ac:chgData name="Mitchell, Justin" userId="e8595e10-a9ab-4485-92b4-9682b5f28cad" providerId="ADAL" clId="{0856CDD5-1C59-4DC0-BC14-7951BB026F1A}" dt="2022-03-14T21:35:45.741" v="6166"/>
          <ac:grpSpMkLst>
            <pc:docMk/>
            <pc:sldMk cId="2789548322" sldId="284"/>
            <ac:grpSpMk id="58" creationId="{06A80B50-DCB4-4775-9C8E-7AF0F56803E9}"/>
          </ac:grpSpMkLst>
        </pc:grpChg>
        <pc:grpChg chg="add">
          <ac:chgData name="Mitchell, Justin" userId="e8595e10-a9ab-4485-92b4-9682b5f28cad" providerId="ADAL" clId="{0856CDD5-1C59-4DC0-BC14-7951BB026F1A}" dt="2022-03-14T22:01:25.426" v="6355" actId="26606"/>
          <ac:grpSpMkLst>
            <pc:docMk/>
            <pc:sldMk cId="2789548322" sldId="284"/>
            <ac:grpSpMk id="120" creationId="{A24E966C-35F3-4DB1-8C23-4BC252E4E4A2}"/>
          </ac:grpSpMkLst>
        </pc:grpChg>
        <pc:picChg chg="add del mod ord">
          <ac:chgData name="Mitchell, Justin" userId="e8595e10-a9ab-4485-92b4-9682b5f28cad" providerId="ADAL" clId="{0856CDD5-1C59-4DC0-BC14-7951BB026F1A}" dt="2022-03-14T20:38:30.328" v="4576" actId="478"/>
          <ac:picMkLst>
            <pc:docMk/>
            <pc:sldMk cId="2789548322" sldId="284"/>
            <ac:picMk id="6" creationId="{074C8B09-94E0-4CA4-9333-7C910832B53B}"/>
          </ac:picMkLst>
        </pc:picChg>
        <pc:picChg chg="add mod">
          <ac:chgData name="Mitchell, Justin" userId="e8595e10-a9ab-4485-92b4-9682b5f28cad" providerId="ADAL" clId="{0856CDD5-1C59-4DC0-BC14-7951BB026F1A}" dt="2022-03-14T22:01:25.426" v="6355" actId="26606"/>
          <ac:picMkLst>
            <pc:docMk/>
            <pc:sldMk cId="2789548322" sldId="284"/>
            <ac:picMk id="10" creationId="{AF0A2EED-02B9-4176-843F-A50446F62FFA}"/>
          </ac:picMkLst>
        </pc:picChg>
        <pc:picChg chg="add del">
          <ac:chgData name="Mitchell, Justin" userId="e8595e10-a9ab-4485-92b4-9682b5f28cad" providerId="ADAL" clId="{0856CDD5-1C59-4DC0-BC14-7951BB026F1A}" dt="2022-03-14T21:35:45.741" v="6166"/>
          <ac:picMkLst>
            <pc:docMk/>
            <pc:sldMk cId="2789548322" sldId="284"/>
            <ac:picMk id="11" creationId="{519FA62B-A2C9-49F5-8C45-9D5CDCD72B49}"/>
          </ac:picMkLst>
        </pc:picChg>
        <pc:picChg chg="add">
          <ac:chgData name="Mitchell, Justin" userId="e8595e10-a9ab-4485-92b4-9682b5f28cad" providerId="ADAL" clId="{0856CDD5-1C59-4DC0-BC14-7951BB026F1A}" dt="2022-03-14T22:01:25.426" v="6355" actId="26606"/>
          <ac:picMkLst>
            <pc:docMk/>
            <pc:sldMk cId="2789548322" sldId="284"/>
            <ac:picMk id="118" creationId="{519FA62B-A2C9-49F5-8C45-9D5CDCD72B49}"/>
          </ac:picMkLst>
        </pc:picChg>
      </pc:sldChg>
      <pc:sldChg chg="addSp delSp modSp new mod ord setBg delDesignElem">
        <pc:chgData name="Mitchell, Justin" userId="e8595e10-a9ab-4485-92b4-9682b5f28cad" providerId="ADAL" clId="{0856CDD5-1C59-4DC0-BC14-7951BB026F1A}" dt="2022-03-14T21:35:45.741" v="6166"/>
        <pc:sldMkLst>
          <pc:docMk/>
          <pc:sldMk cId="3353620314" sldId="285"/>
        </pc:sldMkLst>
        <pc:spChg chg="mod">
          <ac:chgData name="Mitchell, Justin" userId="e8595e10-a9ab-4485-92b4-9682b5f28cad" providerId="ADAL" clId="{0856CDD5-1C59-4DC0-BC14-7951BB026F1A}" dt="2022-03-14T20:54:35.695" v="4657" actId="26606"/>
          <ac:spMkLst>
            <pc:docMk/>
            <pc:sldMk cId="3353620314" sldId="285"/>
            <ac:spMk id="2" creationId="{DC6E201E-FB7E-4D5C-A746-009248985B59}"/>
          </ac:spMkLst>
        </pc:spChg>
        <pc:spChg chg="del">
          <ac:chgData name="Mitchell, Justin" userId="e8595e10-a9ab-4485-92b4-9682b5f28cad" providerId="ADAL" clId="{0856CDD5-1C59-4DC0-BC14-7951BB026F1A}" dt="2022-03-14T19:59:33.414" v="3319"/>
          <ac:spMkLst>
            <pc:docMk/>
            <pc:sldMk cId="3353620314" sldId="285"/>
            <ac:spMk id="3" creationId="{5627FE38-990F-42F4-A6CD-FC003623995B}"/>
          </ac:spMkLst>
        </pc:spChg>
        <pc:spChg chg="mod ord">
          <ac:chgData name="Mitchell, Justin" userId="e8595e10-a9ab-4485-92b4-9682b5f28cad" providerId="ADAL" clId="{0856CDD5-1C59-4DC0-BC14-7951BB026F1A}" dt="2022-03-14T20:56:13.181" v="4835" actId="20577"/>
          <ac:spMkLst>
            <pc:docMk/>
            <pc:sldMk cId="3353620314" sldId="285"/>
            <ac:spMk id="4" creationId="{4AB4B5FF-B5E8-4981-9EC1-09E5BB33289F}"/>
          </ac:spMkLst>
        </pc:spChg>
        <pc:grpChg chg="add del">
          <ac:chgData name="Mitchell, Justin" userId="e8595e10-a9ab-4485-92b4-9682b5f28cad" providerId="ADAL" clId="{0856CDD5-1C59-4DC0-BC14-7951BB026F1A}" dt="2022-03-14T21:35:45.741" v="6166"/>
          <ac:grpSpMkLst>
            <pc:docMk/>
            <pc:sldMk cId="3353620314" sldId="285"/>
            <ac:grpSpMk id="12" creationId="{EC711491-7BB6-4BE6-A470-44BF61D562E0}"/>
          </ac:grpSpMkLst>
        </pc:grpChg>
        <pc:grpChg chg="add del">
          <ac:chgData name="Mitchell, Justin" userId="e8595e10-a9ab-4485-92b4-9682b5f28cad" providerId="ADAL" clId="{0856CDD5-1C59-4DC0-BC14-7951BB026F1A}" dt="2022-03-14T20:54:26.470" v="4649" actId="26606"/>
          <ac:grpSpMkLst>
            <pc:docMk/>
            <pc:sldMk cId="3353620314" sldId="285"/>
            <ac:grpSpMk id="58" creationId="{A24E966C-35F3-4DB1-8C23-4BC252E4E4A2}"/>
          </ac:grpSpMkLst>
        </pc:grpChg>
        <pc:grpChg chg="add del">
          <ac:chgData name="Mitchell, Justin" userId="e8595e10-a9ab-4485-92b4-9682b5f28cad" providerId="ADAL" clId="{0856CDD5-1C59-4DC0-BC14-7951BB026F1A}" dt="2022-03-14T20:54:26.470" v="4649" actId="26606"/>
          <ac:grpSpMkLst>
            <pc:docMk/>
            <pc:sldMk cId="3353620314" sldId="285"/>
            <ac:grpSpMk id="99" creationId="{5FE07634-A83A-4681-9C1D-BC0775F9D296}"/>
          </ac:grpSpMkLst>
        </pc:grpChg>
        <pc:grpChg chg="add del">
          <ac:chgData name="Mitchell, Justin" userId="e8595e10-a9ab-4485-92b4-9682b5f28cad" providerId="ADAL" clId="{0856CDD5-1C59-4DC0-BC14-7951BB026F1A}" dt="2022-03-14T20:54:26.470" v="4649" actId="26606"/>
          <ac:grpSpMkLst>
            <pc:docMk/>
            <pc:sldMk cId="3353620314" sldId="285"/>
            <ac:grpSpMk id="103" creationId="{A2E1FE48-FA7B-4262-B922-041542931DDF}"/>
          </ac:grpSpMkLst>
        </pc:grpChg>
        <pc:grpChg chg="add del">
          <ac:chgData name="Mitchell, Justin" userId="e8595e10-a9ab-4485-92b4-9682b5f28cad" providerId="ADAL" clId="{0856CDD5-1C59-4DC0-BC14-7951BB026F1A}" dt="2022-03-14T20:54:28.823" v="4651" actId="26606"/>
          <ac:grpSpMkLst>
            <pc:docMk/>
            <pc:sldMk cId="3353620314" sldId="285"/>
            <ac:grpSpMk id="160" creationId="{A24E966C-35F3-4DB1-8C23-4BC252E4E4A2}"/>
          </ac:grpSpMkLst>
        </pc:grpChg>
        <pc:grpChg chg="add del">
          <ac:chgData name="Mitchell, Justin" userId="e8595e10-a9ab-4485-92b4-9682b5f28cad" providerId="ADAL" clId="{0856CDD5-1C59-4DC0-BC14-7951BB026F1A}" dt="2022-03-14T20:54:30.061" v="4653" actId="26606"/>
          <ac:grpSpMkLst>
            <pc:docMk/>
            <pc:sldMk cId="3353620314" sldId="285"/>
            <ac:grpSpMk id="163" creationId="{A24E966C-35F3-4DB1-8C23-4BC252E4E4A2}"/>
          </ac:grpSpMkLst>
        </pc:grpChg>
        <pc:grpChg chg="add del">
          <ac:chgData name="Mitchell, Justin" userId="e8595e10-a9ab-4485-92b4-9682b5f28cad" providerId="ADAL" clId="{0856CDD5-1C59-4DC0-BC14-7951BB026F1A}" dt="2022-03-14T20:54:33.164" v="4655" actId="26606"/>
          <ac:grpSpMkLst>
            <pc:docMk/>
            <pc:sldMk cId="3353620314" sldId="285"/>
            <ac:grpSpMk id="166" creationId="{EC711491-7BB6-4BE6-A470-44BF61D562E0}"/>
          </ac:grpSpMkLst>
        </pc:grpChg>
        <pc:grpChg chg="add del">
          <ac:chgData name="Mitchell, Justin" userId="e8595e10-a9ab-4485-92b4-9682b5f28cad" providerId="ADAL" clId="{0856CDD5-1C59-4DC0-BC14-7951BB026F1A}" dt="2022-03-14T20:54:35.695" v="4657" actId="26606"/>
          <ac:grpSpMkLst>
            <pc:docMk/>
            <pc:sldMk cId="3353620314" sldId="285"/>
            <ac:grpSpMk id="169" creationId="{A24E966C-35F3-4DB1-8C23-4BC252E4E4A2}"/>
          </ac:grpSpMkLst>
        </pc:grpChg>
        <pc:picChg chg="add mod ord">
          <ac:chgData name="Mitchell, Justin" userId="e8595e10-a9ab-4485-92b4-9682b5f28cad" providerId="ADAL" clId="{0856CDD5-1C59-4DC0-BC14-7951BB026F1A}" dt="2022-03-14T20:54:35.695" v="4657" actId="26606"/>
          <ac:picMkLst>
            <pc:docMk/>
            <pc:sldMk cId="3353620314" sldId="285"/>
            <ac:picMk id="5" creationId="{50BF45AA-6390-4C51-BFF8-C6E22A63D02B}"/>
          </ac:picMkLst>
        </pc:picChg>
        <pc:picChg chg="add del">
          <ac:chgData name="Mitchell, Justin" userId="e8595e10-a9ab-4485-92b4-9682b5f28cad" providerId="ADAL" clId="{0856CDD5-1C59-4DC0-BC14-7951BB026F1A}" dt="2022-03-14T21:35:45.741" v="6166"/>
          <ac:picMkLst>
            <pc:docMk/>
            <pc:sldMk cId="3353620314" sldId="285"/>
            <ac:picMk id="10" creationId="{5B367C29-5200-4FF1-83B7-18B105A0BDDE}"/>
          </ac:picMkLst>
        </pc:picChg>
        <pc:picChg chg="add del">
          <ac:chgData name="Mitchell, Justin" userId="e8595e10-a9ab-4485-92b4-9682b5f28cad" providerId="ADAL" clId="{0856CDD5-1C59-4DC0-BC14-7951BB026F1A}" dt="2022-03-14T20:54:26.470" v="4649" actId="26606"/>
          <ac:picMkLst>
            <pc:docMk/>
            <pc:sldMk cId="3353620314" sldId="285"/>
            <ac:picMk id="56" creationId="{519FA62B-A2C9-49F5-8C45-9D5CDCD72B49}"/>
          </ac:picMkLst>
        </pc:picChg>
        <pc:picChg chg="add del">
          <ac:chgData name="Mitchell, Justin" userId="e8595e10-a9ab-4485-92b4-9682b5f28cad" providerId="ADAL" clId="{0856CDD5-1C59-4DC0-BC14-7951BB026F1A}" dt="2022-03-14T20:54:28.823" v="4651" actId="26606"/>
          <ac:picMkLst>
            <pc:docMk/>
            <pc:sldMk cId="3353620314" sldId="285"/>
            <ac:picMk id="159" creationId="{519FA62B-A2C9-49F5-8C45-9D5CDCD72B49}"/>
          </ac:picMkLst>
        </pc:picChg>
        <pc:picChg chg="add del">
          <ac:chgData name="Mitchell, Justin" userId="e8595e10-a9ab-4485-92b4-9682b5f28cad" providerId="ADAL" clId="{0856CDD5-1C59-4DC0-BC14-7951BB026F1A}" dt="2022-03-14T20:54:30.061" v="4653" actId="26606"/>
          <ac:picMkLst>
            <pc:docMk/>
            <pc:sldMk cId="3353620314" sldId="285"/>
            <ac:picMk id="162" creationId="{519FA62B-A2C9-49F5-8C45-9D5CDCD72B49}"/>
          </ac:picMkLst>
        </pc:picChg>
        <pc:picChg chg="add del">
          <ac:chgData name="Mitchell, Justin" userId="e8595e10-a9ab-4485-92b4-9682b5f28cad" providerId="ADAL" clId="{0856CDD5-1C59-4DC0-BC14-7951BB026F1A}" dt="2022-03-14T20:54:33.164" v="4655" actId="26606"/>
          <ac:picMkLst>
            <pc:docMk/>
            <pc:sldMk cId="3353620314" sldId="285"/>
            <ac:picMk id="165" creationId="{5B367C29-5200-4FF1-83B7-18B105A0BDDE}"/>
          </ac:picMkLst>
        </pc:picChg>
        <pc:picChg chg="add del">
          <ac:chgData name="Mitchell, Justin" userId="e8595e10-a9ab-4485-92b4-9682b5f28cad" providerId="ADAL" clId="{0856CDD5-1C59-4DC0-BC14-7951BB026F1A}" dt="2022-03-14T20:54:35.695" v="4657" actId="26606"/>
          <ac:picMkLst>
            <pc:docMk/>
            <pc:sldMk cId="3353620314" sldId="285"/>
            <ac:picMk id="168" creationId="{519FA62B-A2C9-49F5-8C45-9D5CDCD72B49}"/>
          </ac:picMkLst>
        </pc:picChg>
      </pc:sldChg>
      <pc:sldChg chg="addSp delSp modSp add mod ord delDesignElem">
        <pc:chgData name="Mitchell, Justin" userId="e8595e10-a9ab-4485-92b4-9682b5f28cad" providerId="ADAL" clId="{0856CDD5-1C59-4DC0-BC14-7951BB026F1A}" dt="2022-03-14T21:35:45.741" v="6166"/>
        <pc:sldMkLst>
          <pc:docMk/>
          <pc:sldMk cId="2859766256" sldId="286"/>
        </pc:sldMkLst>
        <pc:spChg chg="mod">
          <ac:chgData name="Mitchell, Justin" userId="e8595e10-a9ab-4485-92b4-9682b5f28cad" providerId="ADAL" clId="{0856CDD5-1C59-4DC0-BC14-7951BB026F1A}" dt="2022-03-14T20:54:40.188" v="4659" actId="26606"/>
          <ac:spMkLst>
            <pc:docMk/>
            <pc:sldMk cId="2859766256" sldId="286"/>
            <ac:spMk id="2" creationId="{DC6E201E-FB7E-4D5C-A746-009248985B59}"/>
          </ac:spMkLst>
        </pc:spChg>
        <pc:spChg chg="mod ord">
          <ac:chgData name="Mitchell, Justin" userId="e8595e10-a9ab-4485-92b4-9682b5f28cad" providerId="ADAL" clId="{0856CDD5-1C59-4DC0-BC14-7951BB026F1A}" dt="2022-03-14T21:28:51.744" v="6106" actId="20577"/>
          <ac:spMkLst>
            <pc:docMk/>
            <pc:sldMk cId="2859766256" sldId="286"/>
            <ac:spMk id="4" creationId="{4AB4B5FF-B5E8-4981-9EC1-09E5BB33289F}"/>
          </ac:spMkLst>
        </pc:spChg>
        <pc:spChg chg="add del mod">
          <ac:chgData name="Mitchell, Justin" userId="e8595e10-a9ab-4485-92b4-9682b5f28cad" providerId="ADAL" clId="{0856CDD5-1C59-4DC0-BC14-7951BB026F1A}" dt="2022-03-14T20:53:52.105" v="4638" actId="478"/>
          <ac:spMkLst>
            <pc:docMk/>
            <pc:sldMk cId="2859766256" sldId="286"/>
            <ac:spMk id="6" creationId="{51F292A0-664C-4317-84D5-E879D2FB1571}"/>
          </ac:spMkLst>
        </pc:spChg>
        <pc:grpChg chg="add del">
          <ac:chgData name="Mitchell, Justin" userId="e8595e10-a9ab-4485-92b4-9682b5f28cad" providerId="ADAL" clId="{0856CDD5-1C59-4DC0-BC14-7951BB026F1A}" dt="2022-03-14T20:54:01.917" v="4644" actId="26606"/>
          <ac:grpSpMkLst>
            <pc:docMk/>
            <pc:sldMk cId="2859766256" sldId="286"/>
            <ac:grpSpMk id="12" creationId="{EC711491-7BB6-4BE6-A470-44BF61D562E0}"/>
          </ac:grpSpMkLst>
        </pc:grpChg>
        <pc:grpChg chg="add del">
          <ac:chgData name="Mitchell, Justin" userId="e8595e10-a9ab-4485-92b4-9682b5f28cad" providerId="ADAL" clId="{0856CDD5-1C59-4DC0-BC14-7951BB026F1A}" dt="2022-03-14T20:54:00.583" v="4641" actId="26606"/>
          <ac:grpSpMkLst>
            <pc:docMk/>
            <pc:sldMk cId="2859766256" sldId="286"/>
            <ac:grpSpMk id="73" creationId="{A24E966C-35F3-4DB1-8C23-4BC252E4E4A2}"/>
          </ac:grpSpMkLst>
        </pc:grpChg>
        <pc:grpChg chg="add del">
          <ac:chgData name="Mitchell, Justin" userId="e8595e10-a9ab-4485-92b4-9682b5f28cad" providerId="ADAL" clId="{0856CDD5-1C59-4DC0-BC14-7951BB026F1A}" dt="2022-03-14T20:54:00.583" v="4641" actId="26606"/>
          <ac:grpSpMkLst>
            <pc:docMk/>
            <pc:sldMk cId="2859766256" sldId="286"/>
            <ac:grpSpMk id="114" creationId="{5FE07634-A83A-4681-9C1D-BC0775F9D296}"/>
          </ac:grpSpMkLst>
        </pc:grpChg>
        <pc:grpChg chg="add del">
          <ac:chgData name="Mitchell, Justin" userId="e8595e10-a9ab-4485-92b4-9682b5f28cad" providerId="ADAL" clId="{0856CDD5-1C59-4DC0-BC14-7951BB026F1A}" dt="2022-03-14T20:54:00.583" v="4641" actId="26606"/>
          <ac:grpSpMkLst>
            <pc:docMk/>
            <pc:sldMk cId="2859766256" sldId="286"/>
            <ac:grpSpMk id="118" creationId="{A2E1FE48-FA7B-4262-B922-041542931DDF}"/>
          </ac:grpSpMkLst>
        </pc:grpChg>
        <pc:grpChg chg="add del">
          <ac:chgData name="Mitchell, Justin" userId="e8595e10-a9ab-4485-92b4-9682b5f28cad" providerId="ADAL" clId="{0856CDD5-1C59-4DC0-BC14-7951BB026F1A}" dt="2022-03-14T21:35:45.741" v="6166"/>
          <ac:grpSpMkLst>
            <pc:docMk/>
            <pc:sldMk cId="2859766256" sldId="286"/>
            <ac:grpSpMk id="193" creationId="{A24E966C-35F3-4DB1-8C23-4BC252E4E4A2}"/>
          </ac:grpSpMkLst>
        </pc:grpChg>
        <pc:grpChg chg="add del">
          <ac:chgData name="Mitchell, Justin" userId="e8595e10-a9ab-4485-92b4-9682b5f28cad" providerId="ADAL" clId="{0856CDD5-1C59-4DC0-BC14-7951BB026F1A}" dt="2022-03-14T20:54:01.838" v="4643" actId="26606"/>
          <ac:grpSpMkLst>
            <pc:docMk/>
            <pc:sldMk cId="2859766256" sldId="286"/>
            <ac:grpSpMk id="1029" creationId="{A24E966C-35F3-4DB1-8C23-4BC252E4E4A2}"/>
          </ac:grpSpMkLst>
        </pc:grpChg>
        <pc:grpChg chg="add del">
          <ac:chgData name="Mitchell, Justin" userId="e8595e10-a9ab-4485-92b4-9682b5f28cad" providerId="ADAL" clId="{0856CDD5-1C59-4DC0-BC14-7951BB026F1A}" dt="2022-03-14T20:54:01.838" v="4643" actId="26606"/>
          <ac:grpSpMkLst>
            <pc:docMk/>
            <pc:sldMk cId="2859766256" sldId="286"/>
            <ac:grpSpMk id="1030" creationId="{851F9572-54D5-457A-BA34-C395A478A4FA}"/>
          </ac:grpSpMkLst>
        </pc:grpChg>
        <pc:grpChg chg="add del">
          <ac:chgData name="Mitchell, Justin" userId="e8595e10-a9ab-4485-92b4-9682b5f28cad" providerId="ADAL" clId="{0856CDD5-1C59-4DC0-BC14-7951BB026F1A}" dt="2022-03-14T20:54:01.838" v="4643" actId="26606"/>
          <ac:grpSpMkLst>
            <pc:docMk/>
            <pc:sldMk cId="2859766256" sldId="286"/>
            <ac:grpSpMk id="1032" creationId="{06A80B50-DCB4-4775-9C8E-7AF0F56803E9}"/>
          </ac:grpSpMkLst>
        </pc:grpChg>
        <pc:grpChg chg="add del">
          <ac:chgData name="Mitchell, Justin" userId="e8595e10-a9ab-4485-92b4-9682b5f28cad" providerId="ADAL" clId="{0856CDD5-1C59-4DC0-BC14-7951BB026F1A}" dt="2022-03-14T20:54:40.188" v="4659" actId="26606"/>
          <ac:grpSpMkLst>
            <pc:docMk/>
            <pc:sldMk cId="2859766256" sldId="286"/>
            <ac:grpSpMk id="1035" creationId="{A24E966C-35F3-4DB1-8C23-4BC252E4E4A2}"/>
          </ac:grpSpMkLst>
        </pc:grpChg>
        <pc:grpChg chg="add del">
          <ac:chgData name="Mitchell, Justin" userId="e8595e10-a9ab-4485-92b4-9682b5f28cad" providerId="ADAL" clId="{0856CDD5-1C59-4DC0-BC14-7951BB026F1A}" dt="2022-03-14T20:54:40.188" v="4659" actId="26606"/>
          <ac:grpSpMkLst>
            <pc:docMk/>
            <pc:sldMk cId="2859766256" sldId="286"/>
            <ac:grpSpMk id="1036" creationId="{5FE07634-A83A-4681-9C1D-BC0775F9D296}"/>
          </ac:grpSpMkLst>
        </pc:grpChg>
        <pc:grpChg chg="add del">
          <ac:chgData name="Mitchell, Justin" userId="e8595e10-a9ab-4485-92b4-9682b5f28cad" providerId="ADAL" clId="{0856CDD5-1C59-4DC0-BC14-7951BB026F1A}" dt="2022-03-14T20:54:40.188" v="4659" actId="26606"/>
          <ac:grpSpMkLst>
            <pc:docMk/>
            <pc:sldMk cId="2859766256" sldId="286"/>
            <ac:grpSpMk id="1037" creationId="{A2E1FE48-FA7B-4262-B922-041542931DDF}"/>
          </ac:grpSpMkLst>
        </pc:grpChg>
        <pc:picChg chg="del">
          <ac:chgData name="Mitchell, Justin" userId="e8595e10-a9ab-4485-92b4-9682b5f28cad" providerId="ADAL" clId="{0856CDD5-1C59-4DC0-BC14-7951BB026F1A}" dt="2022-03-14T20:53:41.319" v="4634" actId="478"/>
          <ac:picMkLst>
            <pc:docMk/>
            <pc:sldMk cId="2859766256" sldId="286"/>
            <ac:picMk id="5" creationId="{50BF45AA-6390-4C51-BFF8-C6E22A63D02B}"/>
          </ac:picMkLst>
        </pc:picChg>
        <pc:picChg chg="add del">
          <ac:chgData name="Mitchell, Justin" userId="e8595e10-a9ab-4485-92b4-9682b5f28cad" providerId="ADAL" clId="{0856CDD5-1C59-4DC0-BC14-7951BB026F1A}" dt="2022-03-14T20:54:01.917" v="4644" actId="26606"/>
          <ac:picMkLst>
            <pc:docMk/>
            <pc:sldMk cId="2859766256" sldId="286"/>
            <ac:picMk id="10" creationId="{5B367C29-5200-4FF1-83B7-18B105A0BDDE}"/>
          </ac:picMkLst>
        </pc:picChg>
        <pc:picChg chg="add del">
          <ac:chgData name="Mitchell, Justin" userId="e8595e10-a9ab-4485-92b4-9682b5f28cad" providerId="ADAL" clId="{0856CDD5-1C59-4DC0-BC14-7951BB026F1A}" dt="2022-03-14T20:54:00.583" v="4641" actId="26606"/>
          <ac:picMkLst>
            <pc:docMk/>
            <pc:sldMk cId="2859766256" sldId="286"/>
            <ac:picMk id="71" creationId="{519FA62B-A2C9-49F5-8C45-9D5CDCD72B49}"/>
          </ac:picMkLst>
        </pc:picChg>
        <pc:picChg chg="add del">
          <ac:chgData name="Mitchell, Justin" userId="e8595e10-a9ab-4485-92b4-9682b5f28cad" providerId="ADAL" clId="{0856CDD5-1C59-4DC0-BC14-7951BB026F1A}" dt="2022-03-14T21:35:45.741" v="6166"/>
          <ac:picMkLst>
            <pc:docMk/>
            <pc:sldMk cId="2859766256" sldId="286"/>
            <ac:picMk id="191" creationId="{519FA62B-A2C9-49F5-8C45-9D5CDCD72B49}"/>
          </ac:picMkLst>
        </pc:picChg>
        <pc:picChg chg="add mod ord">
          <ac:chgData name="Mitchell, Justin" userId="e8595e10-a9ab-4485-92b4-9682b5f28cad" providerId="ADAL" clId="{0856CDD5-1C59-4DC0-BC14-7951BB026F1A}" dt="2022-03-14T20:54:40.188" v="4659" actId="26606"/>
          <ac:picMkLst>
            <pc:docMk/>
            <pc:sldMk cId="2859766256" sldId="286"/>
            <ac:picMk id="1026" creationId="{912FA678-B516-419F-AB83-EEA5178AE9A6}"/>
          </ac:picMkLst>
        </pc:picChg>
        <pc:picChg chg="add del">
          <ac:chgData name="Mitchell, Justin" userId="e8595e10-a9ab-4485-92b4-9682b5f28cad" providerId="ADAL" clId="{0856CDD5-1C59-4DC0-BC14-7951BB026F1A}" dt="2022-03-14T20:54:01.838" v="4643" actId="26606"/>
          <ac:picMkLst>
            <pc:docMk/>
            <pc:sldMk cId="2859766256" sldId="286"/>
            <ac:picMk id="1028" creationId="{519FA62B-A2C9-49F5-8C45-9D5CDCD72B49}"/>
          </ac:picMkLst>
        </pc:picChg>
        <pc:picChg chg="add del">
          <ac:chgData name="Mitchell, Justin" userId="e8595e10-a9ab-4485-92b4-9682b5f28cad" providerId="ADAL" clId="{0856CDD5-1C59-4DC0-BC14-7951BB026F1A}" dt="2022-03-14T20:54:40.188" v="4659" actId="26606"/>
          <ac:picMkLst>
            <pc:docMk/>
            <pc:sldMk cId="2859766256" sldId="286"/>
            <ac:picMk id="1034" creationId="{519FA62B-A2C9-49F5-8C45-9D5CDCD72B49}"/>
          </ac:picMkLst>
        </pc:picChg>
      </pc:sldChg>
      <pc:sldChg chg="new del">
        <pc:chgData name="Mitchell, Justin" userId="e8595e10-a9ab-4485-92b4-9682b5f28cad" providerId="ADAL" clId="{0856CDD5-1C59-4DC0-BC14-7951BB026F1A}" dt="2022-03-14T21:05:35.919" v="5728" actId="47"/>
        <pc:sldMkLst>
          <pc:docMk/>
          <pc:sldMk cId="3004745439" sldId="287"/>
        </pc:sldMkLst>
      </pc:sldChg>
      <pc:sldChg chg="addSp modSp new mod">
        <pc:chgData name="Mitchell, Justin" userId="e8595e10-a9ab-4485-92b4-9682b5f28cad" providerId="ADAL" clId="{0856CDD5-1C59-4DC0-BC14-7951BB026F1A}" dt="2022-03-14T22:03:06.529" v="6389" actId="20577"/>
        <pc:sldMkLst>
          <pc:docMk/>
          <pc:sldMk cId="4149776434" sldId="288"/>
        </pc:sldMkLst>
        <pc:spChg chg="mod">
          <ac:chgData name="Mitchell, Justin" userId="e8595e10-a9ab-4485-92b4-9682b5f28cad" providerId="ADAL" clId="{0856CDD5-1C59-4DC0-BC14-7951BB026F1A}" dt="2022-03-14T21:35:45.741" v="6166"/>
          <ac:spMkLst>
            <pc:docMk/>
            <pc:sldMk cId="4149776434" sldId="288"/>
            <ac:spMk id="2" creationId="{475256C2-97DB-474F-8A88-006B22B933CE}"/>
          </ac:spMkLst>
        </pc:spChg>
        <pc:graphicFrameChg chg="add mod modGraphic">
          <ac:chgData name="Mitchell, Justin" userId="e8595e10-a9ab-4485-92b4-9682b5f28cad" providerId="ADAL" clId="{0856CDD5-1C59-4DC0-BC14-7951BB026F1A}" dt="2022-03-14T22:03:06.529" v="6389" actId="20577"/>
          <ac:graphicFrameMkLst>
            <pc:docMk/>
            <pc:sldMk cId="4149776434" sldId="288"/>
            <ac:graphicFrameMk id="3" creationId="{0DA492B8-0F37-4388-97C6-DE3AEE0BCD80}"/>
          </ac:graphicFrameMkLst>
        </pc:graphicFrameChg>
      </pc:sldChg>
      <pc:sldChg chg="modSp add mod">
        <pc:chgData name="Mitchell, Justin" userId="e8595e10-a9ab-4485-92b4-9682b5f28cad" providerId="ADAL" clId="{0856CDD5-1C59-4DC0-BC14-7951BB026F1A}" dt="2022-03-14T21:35:45.741" v="6166"/>
        <pc:sldMkLst>
          <pc:docMk/>
          <pc:sldMk cId="3886839410" sldId="289"/>
        </pc:sldMkLst>
        <pc:spChg chg="mod">
          <ac:chgData name="Mitchell, Justin" userId="e8595e10-a9ab-4485-92b4-9682b5f28cad" providerId="ADAL" clId="{0856CDD5-1C59-4DC0-BC14-7951BB026F1A}" dt="2022-03-14T21:35:45.741" v="6166"/>
          <ac:spMkLst>
            <pc:docMk/>
            <pc:sldMk cId="3886839410" sldId="289"/>
            <ac:spMk id="2" creationId="{CA09C96D-5ED8-47F8-81AF-A979DF5E06B9}"/>
          </ac:spMkLst>
        </pc:spChg>
        <pc:spChg chg="mod">
          <ac:chgData name="Mitchell, Justin" userId="e8595e10-a9ab-4485-92b4-9682b5f28cad" providerId="ADAL" clId="{0856CDD5-1C59-4DC0-BC14-7951BB026F1A}" dt="2022-03-14T21:17:33.397" v="6070" actId="14100"/>
          <ac:spMkLst>
            <pc:docMk/>
            <pc:sldMk cId="3886839410" sldId="289"/>
            <ac:spMk id="3" creationId="{21A0CFFA-3F75-4569-9C04-DED22200A8FB}"/>
          </ac:spMkLst>
        </pc:spChg>
      </pc:sldChg>
      <pc:sldChg chg="addSp delSp modSp new mod setBg addAnim modAnim delDesignElem">
        <pc:chgData name="Mitchell, Justin" userId="e8595e10-a9ab-4485-92b4-9682b5f28cad" providerId="ADAL" clId="{0856CDD5-1C59-4DC0-BC14-7951BB026F1A}" dt="2022-03-14T21:45:54.997" v="6335"/>
        <pc:sldMkLst>
          <pc:docMk/>
          <pc:sldMk cId="1149429951" sldId="290"/>
        </pc:sldMkLst>
        <pc:spChg chg="mod ord">
          <ac:chgData name="Mitchell, Justin" userId="e8595e10-a9ab-4485-92b4-9682b5f28cad" providerId="ADAL" clId="{0856CDD5-1C59-4DC0-BC14-7951BB026F1A}" dt="2022-03-14T21:32:13.173" v="6117" actId="1076"/>
          <ac:spMkLst>
            <pc:docMk/>
            <pc:sldMk cId="1149429951" sldId="290"/>
            <ac:spMk id="2" creationId="{B1CA054A-95EC-4165-8917-16362AFC8BE6}"/>
          </ac:spMkLst>
        </pc:spChg>
        <pc:spChg chg="add del">
          <ac:chgData name="Mitchell, Justin" userId="e8595e10-a9ab-4485-92b4-9682b5f28cad" providerId="ADAL" clId="{0856CDD5-1C59-4DC0-BC14-7951BB026F1A}" dt="2022-03-14T21:32:01.897" v="6111" actId="26606"/>
          <ac:spMkLst>
            <pc:docMk/>
            <pc:sldMk cId="1149429951" sldId="290"/>
            <ac:spMk id="69" creationId="{EA9B643B-B316-4296-9F79-F2E0850804F7}"/>
          </ac:spMkLst>
        </pc:spChg>
        <pc:spChg chg="add del">
          <ac:chgData name="Mitchell, Justin" userId="e8595e10-a9ab-4485-92b4-9682b5f28cad" providerId="ADAL" clId="{0856CDD5-1C59-4DC0-BC14-7951BB026F1A}" dt="2022-03-14T21:20:27.541" v="6100" actId="26606"/>
          <ac:spMkLst>
            <pc:docMk/>
            <pc:sldMk cId="1149429951" sldId="290"/>
            <ac:spMk id="95" creationId="{6B6D540F-1E2F-416F-819F-D8216BC8F334}"/>
          </ac:spMkLst>
        </pc:spChg>
        <pc:grpChg chg="add del">
          <ac:chgData name="Mitchell, Justin" userId="e8595e10-a9ab-4485-92b4-9682b5f28cad" providerId="ADAL" clId="{0856CDD5-1C59-4DC0-BC14-7951BB026F1A}" dt="2022-03-14T21:20:27.541" v="6100" actId="26606"/>
          <ac:grpSpMkLst>
            <pc:docMk/>
            <pc:sldMk cId="1149429951" sldId="290"/>
            <ac:grpSpMk id="7" creationId="{F21A37DB-EDD2-4025-A254-7FE5E4C7AE2B}"/>
          </ac:grpSpMkLst>
        </pc:grpChg>
        <pc:grpChg chg="add del">
          <ac:chgData name="Mitchell, Justin" userId="e8595e10-a9ab-4485-92b4-9682b5f28cad" providerId="ADAL" clId="{0856CDD5-1C59-4DC0-BC14-7951BB026F1A}" dt="2022-03-14T21:20:27.541" v="6100" actId="26606"/>
          <ac:grpSpMkLst>
            <pc:docMk/>
            <pc:sldMk cId="1149429951" sldId="290"/>
            <ac:grpSpMk id="8" creationId="{788D5DFD-FA42-4EB0-B24E-4180C0CC5A0F}"/>
          </ac:grpSpMkLst>
        </pc:grpChg>
        <pc:grpChg chg="add del">
          <ac:chgData name="Mitchell, Justin" userId="e8595e10-a9ab-4485-92b4-9682b5f28cad" providerId="ADAL" clId="{0856CDD5-1C59-4DC0-BC14-7951BB026F1A}" dt="2022-03-14T21:20:27.541" v="6100" actId="26606"/>
          <ac:grpSpMkLst>
            <pc:docMk/>
            <pc:sldMk cId="1149429951" sldId="290"/>
            <ac:grpSpMk id="10" creationId="{D44056DF-7985-4692-968A-466E9E6AF76A}"/>
          </ac:grpSpMkLst>
        </pc:grpChg>
        <pc:grpChg chg="add del">
          <ac:chgData name="Mitchell, Justin" userId="e8595e10-a9ab-4485-92b4-9682b5f28cad" providerId="ADAL" clId="{0856CDD5-1C59-4DC0-BC14-7951BB026F1A}" dt="2022-03-14T21:19:31.747" v="6081" actId="26606"/>
          <ac:grpSpMkLst>
            <pc:docMk/>
            <pc:sldMk cId="1149429951" sldId="290"/>
            <ac:grpSpMk id="11" creationId="{F21A37DB-EDD2-4025-A254-7FE5E4C7AE2B}"/>
          </ac:grpSpMkLst>
        </pc:grpChg>
        <pc:grpChg chg="add del">
          <ac:chgData name="Mitchell, Justin" userId="e8595e10-a9ab-4485-92b4-9682b5f28cad" providerId="ADAL" clId="{0856CDD5-1C59-4DC0-BC14-7951BB026F1A}" dt="2022-03-14T21:19:31.747" v="6081" actId="26606"/>
          <ac:grpSpMkLst>
            <pc:docMk/>
            <pc:sldMk cId="1149429951" sldId="290"/>
            <ac:grpSpMk id="67" creationId="{BA06356A-43DE-43CA-8CA4-0A33516F46F6}"/>
          </ac:grpSpMkLst>
        </pc:grpChg>
        <pc:grpChg chg="add del">
          <ac:chgData name="Mitchell, Justin" userId="e8595e10-a9ab-4485-92b4-9682b5f28cad" providerId="ADAL" clId="{0856CDD5-1C59-4DC0-BC14-7951BB026F1A}" dt="2022-03-14T21:32:01.897" v="6111" actId="26606"/>
          <ac:grpSpMkLst>
            <pc:docMk/>
            <pc:sldMk cId="1149429951" sldId="290"/>
            <ac:grpSpMk id="68" creationId="{F21A37DB-EDD2-4025-A254-7FE5E4C7AE2B}"/>
          </ac:grpSpMkLst>
        </pc:grpChg>
        <pc:grpChg chg="add del">
          <ac:chgData name="Mitchell, Justin" userId="e8595e10-a9ab-4485-92b4-9682b5f28cad" providerId="ADAL" clId="{0856CDD5-1C59-4DC0-BC14-7951BB026F1A}" dt="2022-03-14T21:19:31.747" v="6081" actId="26606"/>
          <ac:grpSpMkLst>
            <pc:docMk/>
            <pc:sldMk cId="1149429951" sldId="290"/>
            <ac:grpSpMk id="71" creationId="{B957206D-2084-4CDA-A838-A71F3CA69A05}"/>
          </ac:grpSpMkLst>
        </pc:grpChg>
        <pc:grpChg chg="add del">
          <ac:chgData name="Mitchell, Justin" userId="e8595e10-a9ab-4485-92b4-9682b5f28cad" providerId="ADAL" clId="{0856CDD5-1C59-4DC0-BC14-7951BB026F1A}" dt="2022-03-14T21:35:45.741" v="6166"/>
          <ac:grpSpMkLst>
            <pc:docMk/>
            <pc:sldMk cId="1149429951" sldId="290"/>
            <ac:grpSpMk id="76" creationId="{F21A37DB-EDD2-4025-A254-7FE5E4C7AE2B}"/>
          </ac:grpSpMkLst>
        </pc:grpChg>
        <pc:grpChg chg="add del">
          <ac:chgData name="Mitchell, Justin" userId="e8595e10-a9ab-4485-92b4-9682b5f28cad" providerId="ADAL" clId="{0856CDD5-1C59-4DC0-BC14-7951BB026F1A}" dt="2022-03-14T21:19:31.747" v="6081" actId="26606"/>
          <ac:grpSpMkLst>
            <pc:docMk/>
            <pc:sldMk cId="1149429951" sldId="290"/>
            <ac:grpSpMk id="100" creationId="{D1FF6940-C5C5-4FE7-A7E6-AC95AA3D3DCF}"/>
          </ac:grpSpMkLst>
        </pc:grpChg>
        <pc:grpChg chg="add del">
          <ac:chgData name="Mitchell, Justin" userId="e8595e10-a9ab-4485-92b4-9682b5f28cad" providerId="ADAL" clId="{0856CDD5-1C59-4DC0-BC14-7951BB026F1A}" dt="2022-03-14T21:19:39.007" v="6083" actId="26606"/>
          <ac:grpSpMkLst>
            <pc:docMk/>
            <pc:sldMk cId="1149429951" sldId="290"/>
            <ac:grpSpMk id="113" creationId="{F21A37DB-EDD2-4025-A254-7FE5E4C7AE2B}"/>
          </ac:grpSpMkLst>
        </pc:grpChg>
        <pc:grpChg chg="add del">
          <ac:chgData name="Mitchell, Justin" userId="e8595e10-a9ab-4485-92b4-9682b5f28cad" providerId="ADAL" clId="{0856CDD5-1C59-4DC0-BC14-7951BB026F1A}" dt="2022-03-14T21:19:39.007" v="6083" actId="26606"/>
          <ac:grpSpMkLst>
            <pc:docMk/>
            <pc:sldMk cId="1149429951" sldId="290"/>
            <ac:grpSpMk id="114" creationId="{68961809-266D-4B4D-BE74-84C1B3CD6F28}"/>
          </ac:grpSpMkLst>
        </pc:grpChg>
        <pc:grpChg chg="add del">
          <ac:chgData name="Mitchell, Justin" userId="e8595e10-a9ab-4485-92b4-9682b5f28cad" providerId="ADAL" clId="{0856CDD5-1C59-4DC0-BC14-7951BB026F1A}" dt="2022-03-14T21:19:39.007" v="6083" actId="26606"/>
          <ac:grpSpMkLst>
            <pc:docMk/>
            <pc:sldMk cId="1149429951" sldId="290"/>
            <ac:grpSpMk id="116" creationId="{B2086F72-9495-4DC4-839B-72567BA8D619}"/>
          </ac:grpSpMkLst>
        </pc:grpChg>
        <pc:grpChg chg="add del">
          <ac:chgData name="Mitchell, Justin" userId="e8595e10-a9ab-4485-92b4-9682b5f28cad" providerId="ADAL" clId="{0856CDD5-1C59-4DC0-BC14-7951BB026F1A}" dt="2022-03-14T21:19:45.885" v="6089" actId="26606"/>
          <ac:grpSpMkLst>
            <pc:docMk/>
            <pc:sldMk cId="1149429951" sldId="290"/>
            <ac:grpSpMk id="119" creationId="{F21A37DB-EDD2-4025-A254-7FE5E4C7AE2B}"/>
          </ac:grpSpMkLst>
        </pc:grpChg>
        <pc:grpChg chg="add del">
          <ac:chgData name="Mitchell, Justin" userId="e8595e10-a9ab-4485-92b4-9682b5f28cad" providerId="ADAL" clId="{0856CDD5-1C59-4DC0-BC14-7951BB026F1A}" dt="2022-03-14T21:19:45.885" v="6089" actId="26606"/>
          <ac:grpSpMkLst>
            <pc:docMk/>
            <pc:sldMk cId="1149429951" sldId="290"/>
            <ac:grpSpMk id="120" creationId="{BA06356A-43DE-43CA-8CA4-0A33516F46F6}"/>
          </ac:grpSpMkLst>
        </pc:grpChg>
        <pc:grpChg chg="add del">
          <ac:chgData name="Mitchell, Justin" userId="e8595e10-a9ab-4485-92b4-9682b5f28cad" providerId="ADAL" clId="{0856CDD5-1C59-4DC0-BC14-7951BB026F1A}" dt="2022-03-14T21:19:45.885" v="6089" actId="26606"/>
          <ac:grpSpMkLst>
            <pc:docMk/>
            <pc:sldMk cId="1149429951" sldId="290"/>
            <ac:grpSpMk id="121" creationId="{B957206D-2084-4CDA-A838-A71F3CA69A05}"/>
          </ac:grpSpMkLst>
        </pc:grpChg>
        <pc:grpChg chg="add del">
          <ac:chgData name="Mitchell, Justin" userId="e8595e10-a9ab-4485-92b4-9682b5f28cad" providerId="ADAL" clId="{0856CDD5-1C59-4DC0-BC14-7951BB026F1A}" dt="2022-03-14T21:19:45.885" v="6089" actId="26606"/>
          <ac:grpSpMkLst>
            <pc:docMk/>
            <pc:sldMk cId="1149429951" sldId="290"/>
            <ac:grpSpMk id="123" creationId="{D1FF6940-C5C5-4FE7-A7E6-AC95AA3D3DCF}"/>
          </ac:grpSpMkLst>
        </pc:grpChg>
        <pc:grpChg chg="add del">
          <ac:chgData name="Mitchell, Justin" userId="e8595e10-a9ab-4485-92b4-9682b5f28cad" providerId="ADAL" clId="{0856CDD5-1C59-4DC0-BC14-7951BB026F1A}" dt="2022-03-14T21:35:45.741" v="6166"/>
          <ac:grpSpMkLst>
            <pc:docMk/>
            <pc:sldMk cId="1149429951" sldId="290"/>
            <ac:grpSpMk id="132" creationId="{BA06356A-43DE-43CA-8CA4-0A33516F46F6}"/>
          </ac:grpSpMkLst>
        </pc:grpChg>
        <pc:grpChg chg="add del">
          <ac:chgData name="Mitchell, Justin" userId="e8595e10-a9ab-4485-92b4-9682b5f28cad" providerId="ADAL" clId="{0856CDD5-1C59-4DC0-BC14-7951BB026F1A}" dt="2022-03-14T21:35:45.741" v="6166"/>
          <ac:grpSpMkLst>
            <pc:docMk/>
            <pc:sldMk cId="1149429951" sldId="290"/>
            <ac:grpSpMk id="136" creationId="{B957206D-2084-4CDA-A838-A71F3CA69A05}"/>
          </ac:grpSpMkLst>
        </pc:grpChg>
        <pc:grpChg chg="add del">
          <ac:chgData name="Mitchell, Justin" userId="e8595e10-a9ab-4485-92b4-9682b5f28cad" providerId="ADAL" clId="{0856CDD5-1C59-4DC0-BC14-7951BB026F1A}" dt="2022-03-14T21:35:45.741" v="6166"/>
          <ac:grpSpMkLst>
            <pc:docMk/>
            <pc:sldMk cId="1149429951" sldId="290"/>
            <ac:grpSpMk id="165" creationId="{D1FF6940-C5C5-4FE7-A7E6-AC95AA3D3DCF}"/>
          </ac:grpSpMkLst>
        </pc:grpChg>
        <pc:picChg chg="add mod">
          <ac:chgData name="Mitchell, Justin" userId="e8595e10-a9ab-4485-92b4-9682b5f28cad" providerId="ADAL" clId="{0856CDD5-1C59-4DC0-BC14-7951BB026F1A}" dt="2022-03-14T21:32:06.483" v="6114" actId="27614"/>
          <ac:picMkLst>
            <pc:docMk/>
            <pc:sldMk cId="1149429951" sldId="290"/>
            <ac:picMk id="4" creationId="{C56A1B3A-A3A9-4496-B963-402271C2122E}"/>
          </ac:picMkLst>
        </pc:picChg>
        <pc:picChg chg="add del">
          <ac:chgData name="Mitchell, Justin" userId="e8595e10-a9ab-4485-92b4-9682b5f28cad" providerId="ADAL" clId="{0856CDD5-1C59-4DC0-BC14-7951BB026F1A}" dt="2022-03-14T21:20:27.541" v="6100" actId="26606"/>
          <ac:picMkLst>
            <pc:docMk/>
            <pc:sldMk cId="1149429951" sldId="290"/>
            <ac:picMk id="6" creationId="{38BFA449-4933-478B-B27D-ACCC557FF970}"/>
          </ac:picMkLst>
        </pc:picChg>
        <pc:picChg chg="add del">
          <ac:chgData name="Mitchell, Justin" userId="e8595e10-a9ab-4485-92b4-9682b5f28cad" providerId="ADAL" clId="{0856CDD5-1C59-4DC0-BC14-7951BB026F1A}" dt="2022-03-14T21:19:31.747" v="6081" actId="26606"/>
          <ac:picMkLst>
            <pc:docMk/>
            <pc:sldMk cId="1149429951" sldId="290"/>
            <ac:picMk id="9" creationId="{38BFA449-4933-478B-B27D-ACCC557FF970}"/>
          </ac:picMkLst>
        </pc:picChg>
        <pc:picChg chg="add del">
          <ac:chgData name="Mitchell, Justin" userId="e8595e10-a9ab-4485-92b4-9682b5f28cad" providerId="ADAL" clId="{0856CDD5-1C59-4DC0-BC14-7951BB026F1A}" dt="2022-03-14T21:32:01.897" v="6111" actId="26606"/>
          <ac:picMkLst>
            <pc:docMk/>
            <pc:sldMk cId="1149429951" sldId="290"/>
            <ac:picMk id="66" creationId="{38BFA449-4933-478B-B27D-ACCC557FF970}"/>
          </ac:picMkLst>
        </pc:picChg>
        <pc:picChg chg="add del">
          <ac:chgData name="Mitchell, Justin" userId="e8595e10-a9ab-4485-92b4-9682b5f28cad" providerId="ADAL" clId="{0856CDD5-1C59-4DC0-BC14-7951BB026F1A}" dt="2022-03-14T21:35:45.741" v="6166"/>
          <ac:picMkLst>
            <pc:docMk/>
            <pc:sldMk cId="1149429951" sldId="290"/>
            <ac:picMk id="74" creationId="{38BFA449-4933-478B-B27D-ACCC557FF970}"/>
          </ac:picMkLst>
        </pc:picChg>
        <pc:picChg chg="add del">
          <ac:chgData name="Mitchell, Justin" userId="e8595e10-a9ab-4485-92b4-9682b5f28cad" providerId="ADAL" clId="{0856CDD5-1C59-4DC0-BC14-7951BB026F1A}" dt="2022-03-14T21:19:39.007" v="6083" actId="26606"/>
          <ac:picMkLst>
            <pc:docMk/>
            <pc:sldMk cId="1149429951" sldId="290"/>
            <ac:picMk id="112" creationId="{38BFA449-4933-478B-B27D-ACCC557FF970}"/>
          </ac:picMkLst>
        </pc:picChg>
        <pc:picChg chg="add del">
          <ac:chgData name="Mitchell, Justin" userId="e8595e10-a9ab-4485-92b4-9682b5f28cad" providerId="ADAL" clId="{0856CDD5-1C59-4DC0-BC14-7951BB026F1A}" dt="2022-03-14T21:19:45.885" v="6089" actId="26606"/>
          <ac:picMkLst>
            <pc:docMk/>
            <pc:sldMk cId="1149429951" sldId="290"/>
            <ac:picMk id="118" creationId="{38BFA449-4933-478B-B27D-ACCC557FF970}"/>
          </ac:picMkLst>
        </pc:picChg>
      </pc:sldChg>
      <pc:sldChg chg="addSp delSp modSp new mod ord setBg">
        <pc:chgData name="Mitchell, Justin" userId="e8595e10-a9ab-4485-92b4-9682b5f28cad" providerId="ADAL" clId="{0856CDD5-1C59-4DC0-BC14-7951BB026F1A}" dt="2022-03-14T21:43:23.802" v="6321"/>
        <pc:sldMkLst>
          <pc:docMk/>
          <pc:sldMk cId="3749028629" sldId="291"/>
        </pc:sldMkLst>
        <pc:spChg chg="mod">
          <ac:chgData name="Mitchell, Justin" userId="e8595e10-a9ab-4485-92b4-9682b5f28cad" providerId="ADAL" clId="{0856CDD5-1C59-4DC0-BC14-7951BB026F1A}" dt="2022-03-14T21:42:54.569" v="6307" actId="26606"/>
          <ac:spMkLst>
            <pc:docMk/>
            <pc:sldMk cId="3749028629" sldId="291"/>
            <ac:spMk id="2" creationId="{5AF59779-0377-405B-A27A-139910066ADD}"/>
          </ac:spMkLst>
        </pc:spChg>
        <pc:spChg chg="add del mod">
          <ac:chgData name="Mitchell, Justin" userId="e8595e10-a9ab-4485-92b4-9682b5f28cad" providerId="ADAL" clId="{0856CDD5-1C59-4DC0-BC14-7951BB026F1A}" dt="2022-03-14T21:35:39.123" v="6155" actId="478"/>
          <ac:spMkLst>
            <pc:docMk/>
            <pc:sldMk cId="3749028629" sldId="291"/>
            <ac:spMk id="4" creationId="{5294F432-94B8-4235-AD50-2C14AE18CD5B}"/>
          </ac:spMkLst>
        </pc:spChg>
        <pc:spChg chg="add del">
          <ac:chgData name="Mitchell, Justin" userId="e8595e10-a9ab-4485-92b4-9682b5f28cad" providerId="ADAL" clId="{0856CDD5-1C59-4DC0-BC14-7951BB026F1A}" dt="2022-03-14T21:42:54.655" v="6309" actId="26606"/>
          <ac:spMkLst>
            <pc:docMk/>
            <pc:sldMk cId="3749028629" sldId="291"/>
            <ac:spMk id="96" creationId="{01F67CC9-D773-4B4B-8A55-D5DAEC3414BD}"/>
          </ac:spMkLst>
        </pc:spChg>
        <pc:spChg chg="add del">
          <ac:chgData name="Mitchell, Justin" userId="e8595e10-a9ab-4485-92b4-9682b5f28cad" providerId="ADAL" clId="{0856CDD5-1C59-4DC0-BC14-7951BB026F1A}" dt="2022-03-14T21:42:54.569" v="6307" actId="26606"/>
          <ac:spMkLst>
            <pc:docMk/>
            <pc:sldMk cId="3749028629" sldId="291"/>
            <ac:spMk id="187" creationId="{DD276684-B387-4740-B467-9F85F45A3C86}"/>
          </ac:spMkLst>
        </pc:spChg>
        <pc:spChg chg="add">
          <ac:chgData name="Mitchell, Justin" userId="e8595e10-a9ab-4485-92b4-9682b5f28cad" providerId="ADAL" clId="{0856CDD5-1C59-4DC0-BC14-7951BB026F1A}" dt="2022-03-14T21:42:54.655" v="6309" actId="26606"/>
          <ac:spMkLst>
            <pc:docMk/>
            <pc:sldMk cId="3749028629" sldId="291"/>
            <ac:spMk id="267" creationId="{01F67CC9-D773-4B4B-8A55-D5DAEC3414BD}"/>
          </ac:spMkLst>
        </pc:spChg>
        <pc:grpChg chg="add del">
          <ac:chgData name="Mitchell, Justin" userId="e8595e10-a9ab-4485-92b4-9682b5f28cad" providerId="ADAL" clId="{0856CDD5-1C59-4DC0-BC14-7951BB026F1A}" dt="2022-03-14T21:42:54.655" v="6309" actId="26606"/>
          <ac:grpSpMkLst>
            <pc:docMk/>
            <pc:sldMk cId="3749028629" sldId="291"/>
            <ac:grpSpMk id="12" creationId="{A44B4622-6C6D-4357-A6BF-4ADFA8DA2104}"/>
          </ac:grpSpMkLst>
        </pc:grpChg>
        <pc:grpChg chg="add del">
          <ac:chgData name="Mitchell, Justin" userId="e8595e10-a9ab-4485-92b4-9682b5f28cad" providerId="ADAL" clId="{0856CDD5-1C59-4DC0-BC14-7951BB026F1A}" dt="2022-03-14T21:42:54.655" v="6309" actId="26606"/>
          <ac:grpSpMkLst>
            <pc:docMk/>
            <pc:sldMk cId="3749028629" sldId="291"/>
            <ac:grpSpMk id="55" creationId="{B76DCF88-9FB4-41A5-9112-2DACF647ABB8}"/>
          </ac:grpSpMkLst>
        </pc:grpChg>
        <pc:grpChg chg="add del">
          <ac:chgData name="Mitchell, Justin" userId="e8595e10-a9ab-4485-92b4-9682b5f28cad" providerId="ADAL" clId="{0856CDD5-1C59-4DC0-BC14-7951BB026F1A}" dt="2022-03-14T21:42:54.569" v="6307" actId="26606"/>
          <ac:grpSpMkLst>
            <pc:docMk/>
            <pc:sldMk cId="3749028629" sldId="291"/>
            <ac:grpSpMk id="103" creationId="{A44B4622-6C6D-4357-A6BF-4ADFA8DA2104}"/>
          </ac:grpSpMkLst>
        </pc:grpChg>
        <pc:grpChg chg="add del">
          <ac:chgData name="Mitchell, Justin" userId="e8595e10-a9ab-4485-92b4-9682b5f28cad" providerId="ADAL" clId="{0856CDD5-1C59-4DC0-BC14-7951BB026F1A}" dt="2022-03-14T21:42:54.569" v="6307" actId="26606"/>
          <ac:grpSpMkLst>
            <pc:docMk/>
            <pc:sldMk cId="3749028629" sldId="291"/>
            <ac:grpSpMk id="146" creationId="{B76DCF88-9FB4-41A5-9112-2DACF647ABB8}"/>
          </ac:grpSpMkLst>
        </pc:grpChg>
        <pc:grpChg chg="add">
          <ac:chgData name="Mitchell, Justin" userId="e8595e10-a9ab-4485-92b4-9682b5f28cad" providerId="ADAL" clId="{0856CDD5-1C59-4DC0-BC14-7951BB026F1A}" dt="2022-03-14T21:42:54.655" v="6309" actId="26606"/>
          <ac:grpSpMkLst>
            <pc:docMk/>
            <pc:sldMk cId="3749028629" sldId="291"/>
            <ac:grpSpMk id="190" creationId="{A44B4622-6C6D-4357-A6BF-4ADFA8DA2104}"/>
          </ac:grpSpMkLst>
        </pc:grpChg>
        <pc:grpChg chg="add">
          <ac:chgData name="Mitchell, Justin" userId="e8595e10-a9ab-4485-92b4-9682b5f28cad" providerId="ADAL" clId="{0856CDD5-1C59-4DC0-BC14-7951BB026F1A}" dt="2022-03-14T21:42:54.655" v="6309" actId="26606"/>
          <ac:grpSpMkLst>
            <pc:docMk/>
            <pc:sldMk cId="3749028629" sldId="291"/>
            <ac:grpSpMk id="229" creationId="{B76DCF88-9FB4-41A5-9112-2DACF647ABB8}"/>
          </ac:grpSpMkLst>
        </pc:grpChg>
        <pc:grpChg chg="mod replId">
          <ac:chgData name="Mitchell, Justin" userId="e8595e10-a9ab-4485-92b4-9682b5f28cad" providerId="ADAL" clId="{0856CDD5-1C59-4DC0-BC14-7951BB026F1A}" dt="2022-03-14T21:42:54.571" v="6308" actId="26606"/>
          <ac:grpSpMkLst>
            <pc:docMk/>
            <pc:sldMk cId="3749028629" sldId="291"/>
            <ac:grpSpMk id="268" creationId="{63A6CB2A-1AFB-42D7-B4D3-09501FC35B96}"/>
          </ac:grpSpMkLst>
        </pc:grpChg>
        <pc:grpChg chg="mod replId">
          <ac:chgData name="Mitchell, Justin" userId="e8595e10-a9ab-4485-92b4-9682b5f28cad" providerId="ADAL" clId="{0856CDD5-1C59-4DC0-BC14-7951BB026F1A}" dt="2022-03-14T21:42:54.571" v="6308" actId="26606"/>
          <ac:grpSpMkLst>
            <pc:docMk/>
            <pc:sldMk cId="3749028629" sldId="291"/>
            <ac:grpSpMk id="269" creationId="{38B3C18F-4FA0-40BA-B7A3-60A37711FC11}"/>
          </ac:grpSpMkLst>
        </pc:grpChg>
        <pc:grpChg chg="mod replId">
          <ac:chgData name="Mitchell, Justin" userId="e8595e10-a9ab-4485-92b4-9682b5f28cad" providerId="ADAL" clId="{0856CDD5-1C59-4DC0-BC14-7951BB026F1A}" dt="2022-03-14T21:42:54.571" v="6308" actId="26606"/>
          <ac:grpSpMkLst>
            <pc:docMk/>
            <pc:sldMk cId="3749028629" sldId="291"/>
            <ac:grpSpMk id="270" creationId="{06F7EFA6-48F2-420F-82CA-8AA802FA61A4}"/>
          </ac:grpSpMkLst>
        </pc:grpChg>
        <pc:grpChg chg="mod replId">
          <ac:chgData name="Mitchell, Justin" userId="e8595e10-a9ab-4485-92b4-9682b5f28cad" providerId="ADAL" clId="{0856CDD5-1C59-4DC0-BC14-7951BB026F1A}" dt="2022-03-14T21:42:54.571" v="6308" actId="26606"/>
          <ac:grpSpMkLst>
            <pc:docMk/>
            <pc:sldMk cId="3749028629" sldId="291"/>
            <ac:grpSpMk id="271" creationId="{D2AAD483-B4B4-4901-9C1B-F391F3B100C6}"/>
          </ac:grpSpMkLst>
        </pc:grpChg>
        <pc:graphicFrameChg chg="add del mod">
          <ac:chgData name="Mitchell, Justin" userId="e8595e10-a9ab-4485-92b4-9682b5f28cad" providerId="ADAL" clId="{0856CDD5-1C59-4DC0-BC14-7951BB026F1A}" dt="2022-03-14T21:35:39.123" v="6155" actId="478"/>
          <ac:graphicFrameMkLst>
            <pc:docMk/>
            <pc:sldMk cId="3749028629" sldId="291"/>
            <ac:graphicFrameMk id="3" creationId="{232EB575-056A-4810-951B-336E7104655C}"/>
          </ac:graphicFrameMkLst>
        </pc:graphicFrameChg>
        <pc:graphicFrameChg chg="add mod modGraphic">
          <ac:chgData name="Mitchell, Justin" userId="e8595e10-a9ab-4485-92b4-9682b5f28cad" providerId="ADAL" clId="{0856CDD5-1C59-4DC0-BC14-7951BB026F1A}" dt="2022-03-14T21:43:15.852" v="6319" actId="20577"/>
          <ac:graphicFrameMkLst>
            <pc:docMk/>
            <pc:sldMk cId="3749028629" sldId="291"/>
            <ac:graphicFrameMk id="5" creationId="{232EB575-056A-4810-951B-336E7104655C}"/>
          </ac:graphicFrameMkLst>
        </pc:graphicFrameChg>
        <pc:picChg chg="add del">
          <ac:chgData name="Mitchell, Justin" userId="e8595e10-a9ab-4485-92b4-9682b5f28cad" providerId="ADAL" clId="{0856CDD5-1C59-4DC0-BC14-7951BB026F1A}" dt="2022-03-14T21:42:54.655" v="6309" actId="26606"/>
          <ac:picMkLst>
            <pc:docMk/>
            <pc:sldMk cId="3749028629" sldId="291"/>
            <ac:picMk id="10" creationId="{0D976396-8CE8-4BF2-9DC5-673B163BFDEA}"/>
          </ac:picMkLst>
        </pc:picChg>
        <pc:picChg chg="add del">
          <ac:chgData name="Mitchell, Justin" userId="e8595e10-a9ab-4485-92b4-9682b5f28cad" providerId="ADAL" clId="{0856CDD5-1C59-4DC0-BC14-7951BB026F1A}" dt="2022-03-14T21:42:54.655" v="6309" actId="26606"/>
          <ac:picMkLst>
            <pc:docMk/>
            <pc:sldMk cId="3749028629" sldId="291"/>
            <ac:picMk id="53" creationId="{07D54E63-6018-454A-93F0-E71F2CAF752F}"/>
          </ac:picMkLst>
        </pc:picChg>
        <pc:picChg chg="add del">
          <ac:chgData name="Mitchell, Justin" userId="e8595e10-a9ab-4485-92b4-9682b5f28cad" providerId="ADAL" clId="{0856CDD5-1C59-4DC0-BC14-7951BB026F1A}" dt="2022-03-14T21:42:54.569" v="6307" actId="26606"/>
          <ac:picMkLst>
            <pc:docMk/>
            <pc:sldMk cId="3749028629" sldId="291"/>
            <ac:picMk id="101" creationId="{0D976396-8CE8-4BF2-9DC5-673B163BFDEA}"/>
          </ac:picMkLst>
        </pc:picChg>
        <pc:picChg chg="add del">
          <ac:chgData name="Mitchell, Justin" userId="e8595e10-a9ab-4485-92b4-9682b5f28cad" providerId="ADAL" clId="{0856CDD5-1C59-4DC0-BC14-7951BB026F1A}" dt="2022-03-14T21:42:54.569" v="6307" actId="26606"/>
          <ac:picMkLst>
            <pc:docMk/>
            <pc:sldMk cId="3749028629" sldId="291"/>
            <ac:picMk id="144" creationId="{07D54E63-6018-454A-93F0-E71F2CAF752F}"/>
          </ac:picMkLst>
        </pc:picChg>
        <pc:picChg chg="add">
          <ac:chgData name="Mitchell, Justin" userId="e8595e10-a9ab-4485-92b4-9682b5f28cad" providerId="ADAL" clId="{0856CDD5-1C59-4DC0-BC14-7951BB026F1A}" dt="2022-03-14T21:42:54.655" v="6309" actId="26606"/>
          <ac:picMkLst>
            <pc:docMk/>
            <pc:sldMk cId="3749028629" sldId="291"/>
            <ac:picMk id="189" creationId="{0D976396-8CE8-4BF2-9DC5-673B163BFDEA}"/>
          </ac:picMkLst>
        </pc:picChg>
        <pc:picChg chg="add">
          <ac:chgData name="Mitchell, Justin" userId="e8595e10-a9ab-4485-92b4-9682b5f28cad" providerId="ADAL" clId="{0856CDD5-1C59-4DC0-BC14-7951BB026F1A}" dt="2022-03-14T21:42:54.655" v="6309" actId="26606"/>
          <ac:picMkLst>
            <pc:docMk/>
            <pc:sldMk cId="3749028629" sldId="291"/>
            <ac:picMk id="228" creationId="{07D54E63-6018-454A-93F0-E71F2CAF752F}"/>
          </ac:picMkLst>
        </pc:picChg>
      </pc:sldChg>
      <pc:sldChg chg="addSp delSp modSp new mod setBg">
        <pc:chgData name="Mitchell, Justin" userId="e8595e10-a9ab-4485-92b4-9682b5f28cad" providerId="ADAL" clId="{0856CDD5-1C59-4DC0-BC14-7951BB026F1A}" dt="2022-03-14T21:45:13.005" v="6332" actId="22"/>
        <pc:sldMkLst>
          <pc:docMk/>
          <pc:sldMk cId="2212898562" sldId="292"/>
        </pc:sldMkLst>
        <pc:picChg chg="add del mod">
          <ac:chgData name="Mitchell, Justin" userId="e8595e10-a9ab-4485-92b4-9682b5f28cad" providerId="ADAL" clId="{0856CDD5-1C59-4DC0-BC14-7951BB026F1A}" dt="2022-03-14T21:44:44.023" v="6327" actId="21"/>
          <ac:picMkLst>
            <pc:docMk/>
            <pc:sldMk cId="2212898562" sldId="292"/>
            <ac:picMk id="3" creationId="{057FCDB7-E352-4B26-BD62-CC5F19D353A5}"/>
          </ac:picMkLst>
        </pc:picChg>
        <pc:picChg chg="add del mod">
          <ac:chgData name="Mitchell, Justin" userId="e8595e10-a9ab-4485-92b4-9682b5f28cad" providerId="ADAL" clId="{0856CDD5-1C59-4DC0-BC14-7951BB026F1A}" dt="2022-03-14T21:45:11.956" v="6331" actId="478"/>
          <ac:picMkLst>
            <pc:docMk/>
            <pc:sldMk cId="2212898562" sldId="292"/>
            <ac:picMk id="4" creationId="{8B225C9B-F155-486D-A96D-4C4F0D83601F}"/>
          </ac:picMkLst>
        </pc:picChg>
        <pc:picChg chg="add">
          <ac:chgData name="Mitchell, Justin" userId="e8595e10-a9ab-4485-92b4-9682b5f28cad" providerId="ADAL" clId="{0856CDD5-1C59-4DC0-BC14-7951BB026F1A}" dt="2022-03-14T21:45:13.005" v="6332" actId="22"/>
          <ac:picMkLst>
            <pc:docMk/>
            <pc:sldMk cId="2212898562" sldId="292"/>
            <ac:picMk id="6" creationId="{BA4AC470-C6C4-48B0-9C10-DBC8358B59A4}"/>
          </ac:picMkLst>
        </pc:picChg>
      </pc:sldChg>
      <pc:sldChg chg="addSp delSp modSp new mod setBg setClrOvrMap">
        <pc:chgData name="Mitchell, Justin" userId="e8595e10-a9ab-4485-92b4-9682b5f28cad" providerId="ADAL" clId="{0856CDD5-1C59-4DC0-BC14-7951BB026F1A}" dt="2022-03-14T21:48:34.851" v="6336" actId="122"/>
        <pc:sldMkLst>
          <pc:docMk/>
          <pc:sldMk cId="669654642" sldId="293"/>
        </pc:sldMkLst>
        <pc:spChg chg="mod">
          <ac:chgData name="Mitchell, Justin" userId="e8595e10-a9ab-4485-92b4-9682b5f28cad" providerId="ADAL" clId="{0856CDD5-1C59-4DC0-BC14-7951BB026F1A}" dt="2022-03-14T21:48:34.851" v="6336" actId="122"/>
          <ac:spMkLst>
            <pc:docMk/>
            <pc:sldMk cId="669654642" sldId="293"/>
            <ac:spMk id="2" creationId="{23CF5A3D-2415-4BBF-A25E-F2782FAABCC7}"/>
          </ac:spMkLst>
        </pc:spChg>
        <pc:spChg chg="del mod">
          <ac:chgData name="Mitchell, Justin" userId="e8595e10-a9ab-4485-92b4-9682b5f28cad" providerId="ADAL" clId="{0856CDD5-1C59-4DC0-BC14-7951BB026F1A}" dt="2022-03-14T21:40:19.040" v="6215"/>
          <ac:spMkLst>
            <pc:docMk/>
            <pc:sldMk cId="669654642" sldId="293"/>
            <ac:spMk id="3" creationId="{A29640B9-AA56-4D25-8950-53E4FFC1A356}"/>
          </ac:spMkLst>
        </pc:spChg>
        <pc:spChg chg="add del">
          <ac:chgData name="Mitchell, Justin" userId="e8595e10-a9ab-4485-92b4-9682b5f28cad" providerId="ADAL" clId="{0856CDD5-1C59-4DC0-BC14-7951BB026F1A}" dt="2022-03-14T21:40:31.357" v="6217" actId="26606"/>
          <ac:spMkLst>
            <pc:docMk/>
            <pc:sldMk cId="669654642" sldId="293"/>
            <ac:spMk id="9" creationId="{5BE62A68-92FB-4DA6-B1D6-FA043544A9A9}"/>
          </ac:spMkLst>
        </pc:spChg>
        <pc:spChg chg="add del">
          <ac:chgData name="Mitchell, Justin" userId="e8595e10-a9ab-4485-92b4-9682b5f28cad" providerId="ADAL" clId="{0856CDD5-1C59-4DC0-BC14-7951BB026F1A}" dt="2022-03-14T21:40:31.357" v="6217" actId="26606"/>
          <ac:spMkLst>
            <pc:docMk/>
            <pc:sldMk cId="669654642" sldId="293"/>
            <ac:spMk id="42" creationId="{7C30BDFE-E13B-4CD1-9371-FAEDFF80CD7D}"/>
          </ac:spMkLst>
        </pc:spChg>
        <pc:spChg chg="add del">
          <ac:chgData name="Mitchell, Justin" userId="e8595e10-a9ab-4485-92b4-9682b5f28cad" providerId="ADAL" clId="{0856CDD5-1C59-4DC0-BC14-7951BB026F1A}" dt="2022-03-14T21:41:29.607" v="6281" actId="26606"/>
          <ac:spMkLst>
            <pc:docMk/>
            <pc:sldMk cId="669654642" sldId="293"/>
            <ac:spMk id="56" creationId="{01F67CC9-D773-4B4B-8A55-D5DAEC3414BD}"/>
          </ac:spMkLst>
        </pc:spChg>
        <pc:grpChg chg="add del">
          <ac:chgData name="Mitchell, Justin" userId="e8595e10-a9ab-4485-92b4-9682b5f28cad" providerId="ADAL" clId="{0856CDD5-1C59-4DC0-BC14-7951BB026F1A}" dt="2022-03-14T21:40:31.357" v="6217" actId="26606"/>
          <ac:grpSpMkLst>
            <pc:docMk/>
            <pc:sldMk cId="669654642" sldId="293"/>
            <ac:grpSpMk id="13" creationId="{03CA880E-A155-41A2-B87D-21AC3CE33317}"/>
          </ac:grpSpMkLst>
        </pc:grpChg>
        <pc:grpChg chg="add del">
          <ac:chgData name="Mitchell, Justin" userId="e8595e10-a9ab-4485-92b4-9682b5f28cad" providerId="ADAL" clId="{0856CDD5-1C59-4DC0-BC14-7951BB026F1A}" dt="2022-03-14T21:40:31.357" v="6217" actId="26606"/>
          <ac:grpSpMkLst>
            <pc:docMk/>
            <pc:sldMk cId="669654642" sldId="293"/>
            <ac:grpSpMk id="44" creationId="{A847D4E2-EA7B-40EF-8062-D1FAF838F65F}"/>
          </ac:grpSpMkLst>
        </pc:grpChg>
        <pc:graphicFrameChg chg="add mod modGraphic">
          <ac:chgData name="Mitchell, Justin" userId="e8595e10-a9ab-4485-92b4-9682b5f28cad" providerId="ADAL" clId="{0856CDD5-1C59-4DC0-BC14-7951BB026F1A}" dt="2022-03-14T21:41:29.607" v="6281" actId="26606"/>
          <ac:graphicFrameMkLst>
            <pc:docMk/>
            <pc:sldMk cId="669654642" sldId="293"/>
            <ac:graphicFrameMk id="4" creationId="{2323AB03-85CD-492F-8B4B-99BBB0842D9F}"/>
          </ac:graphicFrameMkLst>
        </pc:graphicFrameChg>
        <pc:picChg chg="add del">
          <ac:chgData name="Mitchell, Justin" userId="e8595e10-a9ab-4485-92b4-9682b5f28cad" providerId="ADAL" clId="{0856CDD5-1C59-4DC0-BC14-7951BB026F1A}" dt="2022-03-14T21:40:31.357" v="6217" actId="26606"/>
          <ac:picMkLst>
            <pc:docMk/>
            <pc:sldMk cId="669654642" sldId="293"/>
            <ac:picMk id="11" creationId="{10A6DFCC-5864-48A7-8196-CBCF038BB88B}"/>
          </ac:picMkLst>
        </pc:picChg>
      </pc:sldChg>
      <pc:sldChg chg="add del">
        <pc:chgData name="Mitchell, Justin" userId="e8595e10-a9ab-4485-92b4-9682b5f28cad" providerId="ADAL" clId="{0856CDD5-1C59-4DC0-BC14-7951BB026F1A}" dt="2022-03-14T21:45:47.939" v="6334" actId="2890"/>
        <pc:sldMkLst>
          <pc:docMk/>
          <pc:sldMk cId="112396180" sldId="29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626200-49BB-48FF-86A4-CBA368A66ED4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8EFB0FD0-874A-4164-BBBC-6CE47C33CB5A}">
      <dgm:prSet phldrT="[Text]"/>
      <dgm:spPr/>
      <dgm:t>
        <a:bodyPr/>
        <a:lstStyle/>
        <a:p>
          <a:r>
            <a:rPr lang="en-US" dirty="0"/>
            <a:t>1991: Published</a:t>
          </a:r>
        </a:p>
      </dgm:t>
    </dgm:pt>
    <dgm:pt modelId="{9713EA98-58A4-4345-A9CB-DE6D59299CDE}" type="parTrans" cxnId="{637417E4-6EA0-46EF-BF21-049CAF01FC31}">
      <dgm:prSet/>
      <dgm:spPr/>
      <dgm:t>
        <a:bodyPr/>
        <a:lstStyle/>
        <a:p>
          <a:endParaRPr lang="en-US"/>
        </a:p>
      </dgm:t>
    </dgm:pt>
    <dgm:pt modelId="{54C4D2BB-BF5A-4105-A08E-9CF5260F7170}" type="sibTrans" cxnId="{637417E4-6EA0-46EF-BF21-049CAF01FC31}">
      <dgm:prSet/>
      <dgm:spPr/>
      <dgm:t>
        <a:bodyPr/>
        <a:lstStyle/>
        <a:p>
          <a:endParaRPr lang="en-US"/>
        </a:p>
      </dgm:t>
    </dgm:pt>
    <dgm:pt modelId="{4ADC0CB0-31B2-437F-8F04-59239E93D783}">
      <dgm:prSet phldrT="[Text]"/>
      <dgm:spPr/>
      <dgm:t>
        <a:bodyPr/>
        <a:lstStyle/>
        <a:p>
          <a:r>
            <a:rPr lang="en-US" dirty="0"/>
            <a:t>2007: </a:t>
          </a:r>
          <a:r>
            <a:rPr lang="en-US" b="0" i="0" dirty="0"/>
            <a:t>Enhancements</a:t>
          </a:r>
          <a:endParaRPr lang="en-US" dirty="0"/>
        </a:p>
      </dgm:t>
    </dgm:pt>
    <dgm:pt modelId="{3CE49552-FED1-4873-B16B-8174685F086B}" type="parTrans" cxnId="{56EEF941-2A1F-4AC7-88C5-67A8EAE6B10E}">
      <dgm:prSet/>
      <dgm:spPr/>
      <dgm:t>
        <a:bodyPr/>
        <a:lstStyle/>
        <a:p>
          <a:endParaRPr lang="en-US"/>
        </a:p>
      </dgm:t>
    </dgm:pt>
    <dgm:pt modelId="{45A3975D-B471-4EFF-AD28-4498FF46985C}" type="sibTrans" cxnId="{56EEF941-2A1F-4AC7-88C5-67A8EAE6B10E}">
      <dgm:prSet/>
      <dgm:spPr/>
      <dgm:t>
        <a:bodyPr/>
        <a:lstStyle/>
        <a:p>
          <a:endParaRPr lang="en-US"/>
        </a:p>
      </dgm:t>
    </dgm:pt>
    <dgm:pt modelId="{588C45D1-8981-4582-982B-C01D7D34F5FE}">
      <dgm:prSet phldrT="[Text]"/>
      <dgm:spPr/>
      <dgm:t>
        <a:bodyPr/>
        <a:lstStyle/>
        <a:p>
          <a:r>
            <a:rPr lang="en-US" dirty="0"/>
            <a:t>2021: First Major Revisions</a:t>
          </a:r>
        </a:p>
      </dgm:t>
    </dgm:pt>
    <dgm:pt modelId="{C351DBE3-F002-497B-8B07-66F5A0760CF8}" type="parTrans" cxnId="{F4593BA8-BA28-4436-BFC5-3AA8EC2DA52E}">
      <dgm:prSet/>
      <dgm:spPr/>
      <dgm:t>
        <a:bodyPr/>
        <a:lstStyle/>
        <a:p>
          <a:endParaRPr lang="en-US"/>
        </a:p>
      </dgm:t>
    </dgm:pt>
    <dgm:pt modelId="{482686B3-998E-453A-B187-6BF163384812}" type="sibTrans" cxnId="{F4593BA8-BA28-4436-BFC5-3AA8EC2DA52E}">
      <dgm:prSet/>
      <dgm:spPr/>
      <dgm:t>
        <a:bodyPr/>
        <a:lstStyle/>
        <a:p>
          <a:endParaRPr lang="en-US"/>
        </a:p>
      </dgm:t>
    </dgm:pt>
    <dgm:pt modelId="{270FC44D-6ECB-4932-9BD3-492A29C57860}">
      <dgm:prSet phldrT="[Text]"/>
      <dgm:spPr/>
      <dgm:t>
        <a:bodyPr/>
        <a:lstStyle/>
        <a:p>
          <a:r>
            <a:rPr lang="en-US" dirty="0"/>
            <a:t>2024: Planned Improvements</a:t>
          </a:r>
        </a:p>
      </dgm:t>
    </dgm:pt>
    <dgm:pt modelId="{F353FCBF-393A-4CE8-BA17-20F874778CFB}" type="parTrans" cxnId="{58FF3A55-25F9-4EE8-B567-7DA621DE1681}">
      <dgm:prSet/>
      <dgm:spPr/>
      <dgm:t>
        <a:bodyPr/>
        <a:lstStyle/>
        <a:p>
          <a:endParaRPr lang="en-US"/>
        </a:p>
      </dgm:t>
    </dgm:pt>
    <dgm:pt modelId="{FF6462E3-0576-4489-88B0-90A4F1D816F7}" type="sibTrans" cxnId="{58FF3A55-25F9-4EE8-B567-7DA621DE1681}">
      <dgm:prSet/>
      <dgm:spPr/>
      <dgm:t>
        <a:bodyPr/>
        <a:lstStyle/>
        <a:p>
          <a:endParaRPr lang="en-US"/>
        </a:p>
      </dgm:t>
    </dgm:pt>
    <dgm:pt modelId="{1162E66A-C264-4381-98AD-E6B0A8A0E018}" type="pres">
      <dgm:prSet presAssocID="{E2626200-49BB-48FF-86A4-CBA368A66ED4}" presName="Name0" presStyleCnt="0">
        <dgm:presLayoutVars>
          <dgm:dir/>
          <dgm:resizeHandles val="exact"/>
        </dgm:presLayoutVars>
      </dgm:prSet>
      <dgm:spPr/>
    </dgm:pt>
    <dgm:pt modelId="{9D412C06-48C8-4C18-9748-939FB5F11DD4}" type="pres">
      <dgm:prSet presAssocID="{8EFB0FD0-874A-4164-BBBC-6CE47C33CB5A}" presName="composite" presStyleCnt="0"/>
      <dgm:spPr/>
    </dgm:pt>
    <dgm:pt modelId="{BCF64B97-835D-4250-A882-CE89F055BBC6}" type="pres">
      <dgm:prSet presAssocID="{8EFB0FD0-874A-4164-BBBC-6CE47C33CB5A}" presName="bgChev" presStyleLbl="node1" presStyleIdx="0" presStyleCnt="4"/>
      <dgm:spPr/>
    </dgm:pt>
    <dgm:pt modelId="{FAD49DC3-6D7B-4CE1-87CA-8F093961BBE1}" type="pres">
      <dgm:prSet presAssocID="{8EFB0FD0-874A-4164-BBBC-6CE47C33CB5A}" presName="txNode" presStyleLbl="fgAcc1" presStyleIdx="0" presStyleCnt="4">
        <dgm:presLayoutVars>
          <dgm:bulletEnabled val="1"/>
        </dgm:presLayoutVars>
      </dgm:prSet>
      <dgm:spPr/>
    </dgm:pt>
    <dgm:pt modelId="{127F1DC5-128B-4C71-A227-92C885DAD03B}" type="pres">
      <dgm:prSet presAssocID="{54C4D2BB-BF5A-4105-A08E-9CF5260F7170}" presName="compositeSpace" presStyleCnt="0"/>
      <dgm:spPr/>
    </dgm:pt>
    <dgm:pt modelId="{3043D633-CBBC-4ACD-8124-E442D44A7637}" type="pres">
      <dgm:prSet presAssocID="{4ADC0CB0-31B2-437F-8F04-59239E93D783}" presName="composite" presStyleCnt="0"/>
      <dgm:spPr/>
    </dgm:pt>
    <dgm:pt modelId="{9C22569F-CC16-4B83-AE61-684B9664290C}" type="pres">
      <dgm:prSet presAssocID="{4ADC0CB0-31B2-437F-8F04-59239E93D783}" presName="bgChev" presStyleLbl="node1" presStyleIdx="1" presStyleCnt="4"/>
      <dgm:spPr/>
    </dgm:pt>
    <dgm:pt modelId="{9920BFA6-45BB-458A-9B80-93D039D51A6E}" type="pres">
      <dgm:prSet presAssocID="{4ADC0CB0-31B2-437F-8F04-59239E93D783}" presName="txNode" presStyleLbl="fgAcc1" presStyleIdx="1" presStyleCnt="4">
        <dgm:presLayoutVars>
          <dgm:bulletEnabled val="1"/>
        </dgm:presLayoutVars>
      </dgm:prSet>
      <dgm:spPr/>
    </dgm:pt>
    <dgm:pt modelId="{694E3DFA-1A66-426A-80E4-4E46E457F18B}" type="pres">
      <dgm:prSet presAssocID="{45A3975D-B471-4EFF-AD28-4498FF46985C}" presName="compositeSpace" presStyleCnt="0"/>
      <dgm:spPr/>
    </dgm:pt>
    <dgm:pt modelId="{3BE320B7-E821-46B1-B447-DA080843B2A4}" type="pres">
      <dgm:prSet presAssocID="{588C45D1-8981-4582-982B-C01D7D34F5FE}" presName="composite" presStyleCnt="0"/>
      <dgm:spPr/>
    </dgm:pt>
    <dgm:pt modelId="{367FB6B0-D512-4017-AD40-F2698D035CE8}" type="pres">
      <dgm:prSet presAssocID="{588C45D1-8981-4582-982B-C01D7D34F5FE}" presName="bgChev" presStyleLbl="node1" presStyleIdx="2" presStyleCnt="4"/>
      <dgm:spPr/>
    </dgm:pt>
    <dgm:pt modelId="{1A134C5F-6E44-4451-A884-75C8BE3A761A}" type="pres">
      <dgm:prSet presAssocID="{588C45D1-8981-4582-982B-C01D7D34F5FE}" presName="txNode" presStyleLbl="fgAcc1" presStyleIdx="2" presStyleCnt="4">
        <dgm:presLayoutVars>
          <dgm:bulletEnabled val="1"/>
        </dgm:presLayoutVars>
      </dgm:prSet>
      <dgm:spPr/>
    </dgm:pt>
    <dgm:pt modelId="{2FF49829-8FFA-49A5-BA7A-5513288430A5}" type="pres">
      <dgm:prSet presAssocID="{482686B3-998E-453A-B187-6BF163384812}" presName="compositeSpace" presStyleCnt="0"/>
      <dgm:spPr/>
    </dgm:pt>
    <dgm:pt modelId="{D319F059-B716-4490-99C6-C797E22A7F23}" type="pres">
      <dgm:prSet presAssocID="{270FC44D-6ECB-4932-9BD3-492A29C57860}" presName="composite" presStyleCnt="0"/>
      <dgm:spPr/>
    </dgm:pt>
    <dgm:pt modelId="{3BDCD059-C3A2-44A3-A6DD-54D7F8A045DC}" type="pres">
      <dgm:prSet presAssocID="{270FC44D-6ECB-4932-9BD3-492A29C57860}" presName="bgChev" presStyleLbl="node1" presStyleIdx="3" presStyleCnt="4"/>
      <dgm:spPr/>
    </dgm:pt>
    <dgm:pt modelId="{AC7A1E4F-76B8-4DC4-9517-9024864D72CE}" type="pres">
      <dgm:prSet presAssocID="{270FC44D-6ECB-4932-9BD3-492A29C57860}" presName="txNode" presStyleLbl="fgAcc1" presStyleIdx="3" presStyleCnt="4">
        <dgm:presLayoutVars>
          <dgm:bulletEnabled val="1"/>
        </dgm:presLayoutVars>
      </dgm:prSet>
      <dgm:spPr/>
    </dgm:pt>
  </dgm:ptLst>
  <dgm:cxnLst>
    <dgm:cxn modelId="{A5638820-77CE-4C02-AE47-C585705840A2}" type="presOf" srcId="{4ADC0CB0-31B2-437F-8F04-59239E93D783}" destId="{9920BFA6-45BB-458A-9B80-93D039D51A6E}" srcOrd="0" destOrd="0" presId="urn:microsoft.com/office/officeart/2005/8/layout/chevronAccent+Icon"/>
    <dgm:cxn modelId="{69C6C122-05CF-4DBF-8950-6B8285B4B2F0}" type="presOf" srcId="{270FC44D-6ECB-4932-9BD3-492A29C57860}" destId="{AC7A1E4F-76B8-4DC4-9517-9024864D72CE}" srcOrd="0" destOrd="0" presId="urn:microsoft.com/office/officeart/2005/8/layout/chevronAccent+Icon"/>
    <dgm:cxn modelId="{988B0A5F-26DB-45AE-AC05-9033CBA53F5A}" type="presOf" srcId="{E2626200-49BB-48FF-86A4-CBA368A66ED4}" destId="{1162E66A-C264-4381-98AD-E6B0A8A0E018}" srcOrd="0" destOrd="0" presId="urn:microsoft.com/office/officeart/2005/8/layout/chevronAccent+Icon"/>
    <dgm:cxn modelId="{56EEF941-2A1F-4AC7-88C5-67A8EAE6B10E}" srcId="{E2626200-49BB-48FF-86A4-CBA368A66ED4}" destId="{4ADC0CB0-31B2-437F-8F04-59239E93D783}" srcOrd="1" destOrd="0" parTransId="{3CE49552-FED1-4873-B16B-8174685F086B}" sibTransId="{45A3975D-B471-4EFF-AD28-4498FF46985C}"/>
    <dgm:cxn modelId="{58FF3A55-25F9-4EE8-B567-7DA621DE1681}" srcId="{E2626200-49BB-48FF-86A4-CBA368A66ED4}" destId="{270FC44D-6ECB-4932-9BD3-492A29C57860}" srcOrd="3" destOrd="0" parTransId="{F353FCBF-393A-4CE8-BA17-20F874778CFB}" sibTransId="{FF6462E3-0576-4489-88B0-90A4F1D816F7}"/>
    <dgm:cxn modelId="{3778CB7A-FAB4-48C2-B9A2-2261CF1A93CF}" type="presOf" srcId="{8EFB0FD0-874A-4164-BBBC-6CE47C33CB5A}" destId="{FAD49DC3-6D7B-4CE1-87CA-8F093961BBE1}" srcOrd="0" destOrd="0" presId="urn:microsoft.com/office/officeart/2005/8/layout/chevronAccent+Icon"/>
    <dgm:cxn modelId="{F4593BA8-BA28-4436-BFC5-3AA8EC2DA52E}" srcId="{E2626200-49BB-48FF-86A4-CBA368A66ED4}" destId="{588C45D1-8981-4582-982B-C01D7D34F5FE}" srcOrd="2" destOrd="0" parTransId="{C351DBE3-F002-497B-8B07-66F5A0760CF8}" sibTransId="{482686B3-998E-453A-B187-6BF163384812}"/>
    <dgm:cxn modelId="{75E424C8-53AE-4A11-BAA9-548CB807E16F}" type="presOf" srcId="{588C45D1-8981-4582-982B-C01D7D34F5FE}" destId="{1A134C5F-6E44-4451-A884-75C8BE3A761A}" srcOrd="0" destOrd="0" presId="urn:microsoft.com/office/officeart/2005/8/layout/chevronAccent+Icon"/>
    <dgm:cxn modelId="{637417E4-6EA0-46EF-BF21-049CAF01FC31}" srcId="{E2626200-49BB-48FF-86A4-CBA368A66ED4}" destId="{8EFB0FD0-874A-4164-BBBC-6CE47C33CB5A}" srcOrd="0" destOrd="0" parTransId="{9713EA98-58A4-4345-A9CB-DE6D59299CDE}" sibTransId="{54C4D2BB-BF5A-4105-A08E-9CF5260F7170}"/>
    <dgm:cxn modelId="{12EFAB39-778B-47B3-9AEB-6210D7F5E707}" type="presParOf" srcId="{1162E66A-C264-4381-98AD-E6B0A8A0E018}" destId="{9D412C06-48C8-4C18-9748-939FB5F11DD4}" srcOrd="0" destOrd="0" presId="urn:microsoft.com/office/officeart/2005/8/layout/chevronAccent+Icon"/>
    <dgm:cxn modelId="{09510F58-23A0-4CBB-AD99-77EEE5A97566}" type="presParOf" srcId="{9D412C06-48C8-4C18-9748-939FB5F11DD4}" destId="{BCF64B97-835D-4250-A882-CE89F055BBC6}" srcOrd="0" destOrd="0" presId="urn:microsoft.com/office/officeart/2005/8/layout/chevronAccent+Icon"/>
    <dgm:cxn modelId="{7DDC2DFC-F6CA-4ACE-AE7D-26FF476C1C3F}" type="presParOf" srcId="{9D412C06-48C8-4C18-9748-939FB5F11DD4}" destId="{FAD49DC3-6D7B-4CE1-87CA-8F093961BBE1}" srcOrd="1" destOrd="0" presId="urn:microsoft.com/office/officeart/2005/8/layout/chevronAccent+Icon"/>
    <dgm:cxn modelId="{476893DA-AEEC-4382-B978-7332E0FC041F}" type="presParOf" srcId="{1162E66A-C264-4381-98AD-E6B0A8A0E018}" destId="{127F1DC5-128B-4C71-A227-92C885DAD03B}" srcOrd="1" destOrd="0" presId="urn:microsoft.com/office/officeart/2005/8/layout/chevronAccent+Icon"/>
    <dgm:cxn modelId="{27F76B88-0851-4AD1-81D7-FD6B22FD5362}" type="presParOf" srcId="{1162E66A-C264-4381-98AD-E6B0A8A0E018}" destId="{3043D633-CBBC-4ACD-8124-E442D44A7637}" srcOrd="2" destOrd="0" presId="urn:microsoft.com/office/officeart/2005/8/layout/chevronAccent+Icon"/>
    <dgm:cxn modelId="{8BCD91DA-FE2C-4008-96A2-3EA3B3C3DADA}" type="presParOf" srcId="{3043D633-CBBC-4ACD-8124-E442D44A7637}" destId="{9C22569F-CC16-4B83-AE61-684B9664290C}" srcOrd="0" destOrd="0" presId="urn:microsoft.com/office/officeart/2005/8/layout/chevronAccent+Icon"/>
    <dgm:cxn modelId="{55D5ECFD-606D-4ED8-B4B7-7821847EBD25}" type="presParOf" srcId="{3043D633-CBBC-4ACD-8124-E442D44A7637}" destId="{9920BFA6-45BB-458A-9B80-93D039D51A6E}" srcOrd="1" destOrd="0" presId="urn:microsoft.com/office/officeart/2005/8/layout/chevronAccent+Icon"/>
    <dgm:cxn modelId="{2A1E2D0B-043C-4B62-AEAF-4FF24D321844}" type="presParOf" srcId="{1162E66A-C264-4381-98AD-E6B0A8A0E018}" destId="{694E3DFA-1A66-426A-80E4-4E46E457F18B}" srcOrd="3" destOrd="0" presId="urn:microsoft.com/office/officeart/2005/8/layout/chevronAccent+Icon"/>
    <dgm:cxn modelId="{3B0A3422-3978-4EBC-8B57-8FAA4AEEA53E}" type="presParOf" srcId="{1162E66A-C264-4381-98AD-E6B0A8A0E018}" destId="{3BE320B7-E821-46B1-B447-DA080843B2A4}" srcOrd="4" destOrd="0" presId="urn:microsoft.com/office/officeart/2005/8/layout/chevronAccent+Icon"/>
    <dgm:cxn modelId="{41E2E4FF-743F-4276-92AE-28BEC7B1CE8A}" type="presParOf" srcId="{3BE320B7-E821-46B1-B447-DA080843B2A4}" destId="{367FB6B0-D512-4017-AD40-F2698D035CE8}" srcOrd="0" destOrd="0" presId="urn:microsoft.com/office/officeart/2005/8/layout/chevronAccent+Icon"/>
    <dgm:cxn modelId="{F7A7E71D-770F-4EB2-B4ED-5BE408098DB7}" type="presParOf" srcId="{3BE320B7-E821-46B1-B447-DA080843B2A4}" destId="{1A134C5F-6E44-4451-A884-75C8BE3A761A}" srcOrd="1" destOrd="0" presId="urn:microsoft.com/office/officeart/2005/8/layout/chevronAccent+Icon"/>
    <dgm:cxn modelId="{96BC0F20-B4AE-4D97-BC7B-22CD80413DBB}" type="presParOf" srcId="{1162E66A-C264-4381-98AD-E6B0A8A0E018}" destId="{2FF49829-8FFA-49A5-BA7A-5513288430A5}" srcOrd="5" destOrd="0" presId="urn:microsoft.com/office/officeart/2005/8/layout/chevronAccent+Icon"/>
    <dgm:cxn modelId="{FC444DE8-3F1B-4A5B-A749-6D81ADFE4FA3}" type="presParOf" srcId="{1162E66A-C264-4381-98AD-E6B0A8A0E018}" destId="{D319F059-B716-4490-99C6-C797E22A7F23}" srcOrd="6" destOrd="0" presId="urn:microsoft.com/office/officeart/2005/8/layout/chevronAccent+Icon"/>
    <dgm:cxn modelId="{4DA4B397-9A08-4935-B219-5EB1E52C2257}" type="presParOf" srcId="{D319F059-B716-4490-99C6-C797E22A7F23}" destId="{3BDCD059-C3A2-44A3-A6DD-54D7F8A045DC}" srcOrd="0" destOrd="0" presId="urn:microsoft.com/office/officeart/2005/8/layout/chevronAccent+Icon"/>
    <dgm:cxn modelId="{9C9FE45F-484A-47BC-8F3F-E794F20CB85B}" type="presParOf" srcId="{D319F059-B716-4490-99C6-C797E22A7F23}" destId="{AC7A1E4F-76B8-4DC4-9517-9024864D72CE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28D268-D3BD-43AA-AB3E-E361EC424626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AB581F8-C33F-4228-9762-9ACB5D6FEB9A}">
      <dgm:prSet phldrT="[Text]"/>
      <dgm:spPr/>
      <dgm:t>
        <a:bodyPr/>
        <a:lstStyle/>
        <a:p>
          <a:pPr algn="ctr"/>
          <a:r>
            <a:rPr lang="en-US" dirty="0"/>
            <a:t>Preprocessing</a:t>
          </a:r>
        </a:p>
      </dgm:t>
    </dgm:pt>
    <dgm:pt modelId="{149A4EB9-5922-4439-B5E0-17AD606BD036}" type="parTrans" cxnId="{D32210DC-0744-4795-9F1E-9A917BF4A622}">
      <dgm:prSet/>
      <dgm:spPr/>
      <dgm:t>
        <a:bodyPr/>
        <a:lstStyle/>
        <a:p>
          <a:endParaRPr lang="en-US"/>
        </a:p>
      </dgm:t>
    </dgm:pt>
    <dgm:pt modelId="{8DEA7F9B-A9BC-4164-BE89-FE0A8F6CFB71}" type="sibTrans" cxnId="{D32210DC-0744-4795-9F1E-9A917BF4A622}">
      <dgm:prSet/>
      <dgm:spPr/>
      <dgm:t>
        <a:bodyPr/>
        <a:lstStyle/>
        <a:p>
          <a:endParaRPr lang="en-US"/>
        </a:p>
      </dgm:t>
    </dgm:pt>
    <dgm:pt modelId="{2C367744-EFFB-415B-9476-5CD04A36E76B}">
      <dgm:prSet phldrT="[Text]"/>
      <dgm:spPr/>
      <dgm:t>
        <a:bodyPr/>
        <a:lstStyle/>
        <a:p>
          <a:pPr algn="ctr"/>
          <a:r>
            <a:rPr lang="en-US" dirty="0"/>
            <a:t>Administrative</a:t>
          </a:r>
        </a:p>
      </dgm:t>
    </dgm:pt>
    <dgm:pt modelId="{6E44F8AF-9DF6-423B-88AC-F38FC32717C8}" type="parTrans" cxnId="{D625CC15-EFD0-4605-8C7B-5869B5B1A754}">
      <dgm:prSet/>
      <dgm:spPr/>
      <dgm:t>
        <a:bodyPr/>
        <a:lstStyle/>
        <a:p>
          <a:endParaRPr lang="en-US"/>
        </a:p>
      </dgm:t>
    </dgm:pt>
    <dgm:pt modelId="{321E2212-797C-493D-9F2D-3C6480D8399B}" type="sibTrans" cxnId="{D625CC15-EFD0-4605-8C7B-5869B5B1A754}">
      <dgm:prSet/>
      <dgm:spPr/>
      <dgm:t>
        <a:bodyPr/>
        <a:lstStyle/>
        <a:p>
          <a:endParaRPr lang="en-US"/>
        </a:p>
      </dgm:t>
    </dgm:pt>
    <dgm:pt modelId="{AC529BAD-CC9E-4D83-AB5C-B3E91236FC8A}">
      <dgm:prSet phldrT="[Text]"/>
      <dgm:spPr/>
      <dgm:t>
        <a:bodyPr/>
        <a:lstStyle/>
        <a:p>
          <a:pPr algn="ctr"/>
          <a:r>
            <a:rPr lang="en-US" dirty="0"/>
            <a:t>Field</a:t>
          </a:r>
        </a:p>
      </dgm:t>
    </dgm:pt>
    <dgm:pt modelId="{99832E76-D8E5-4B99-914E-913FFF17DE6C}" type="parTrans" cxnId="{727566EF-81A1-4CB5-9F3E-BC5159CB9ED9}">
      <dgm:prSet/>
      <dgm:spPr/>
      <dgm:t>
        <a:bodyPr/>
        <a:lstStyle/>
        <a:p>
          <a:endParaRPr lang="en-US"/>
        </a:p>
      </dgm:t>
    </dgm:pt>
    <dgm:pt modelId="{ED765D49-6A30-41CA-A78B-B09202AEFEA3}" type="sibTrans" cxnId="{727566EF-81A1-4CB5-9F3E-BC5159CB9ED9}">
      <dgm:prSet/>
      <dgm:spPr/>
      <dgm:t>
        <a:bodyPr/>
        <a:lstStyle/>
        <a:p>
          <a:endParaRPr lang="en-US"/>
        </a:p>
      </dgm:t>
    </dgm:pt>
    <dgm:pt modelId="{698B5F99-064A-4568-A3C8-78C4746AFB9A}">
      <dgm:prSet phldrT="[Text]"/>
      <dgm:spPr/>
      <dgm:t>
        <a:bodyPr/>
        <a:lstStyle/>
        <a:p>
          <a:pPr algn="ctr"/>
          <a:r>
            <a:rPr lang="en-US" dirty="0"/>
            <a:t>Public</a:t>
          </a:r>
        </a:p>
      </dgm:t>
    </dgm:pt>
    <dgm:pt modelId="{DBAF7C2E-67FC-4DF3-8A09-187E8A4D558B}" type="parTrans" cxnId="{2B3EC486-495D-42E6-9329-7D425AF0596B}">
      <dgm:prSet/>
      <dgm:spPr/>
      <dgm:t>
        <a:bodyPr/>
        <a:lstStyle/>
        <a:p>
          <a:endParaRPr lang="en-US"/>
        </a:p>
      </dgm:t>
    </dgm:pt>
    <dgm:pt modelId="{D5B3E618-54C5-4376-B8F0-54E7A87E2B57}" type="sibTrans" cxnId="{2B3EC486-495D-42E6-9329-7D425AF0596B}">
      <dgm:prSet/>
      <dgm:spPr/>
      <dgm:t>
        <a:bodyPr/>
        <a:lstStyle/>
        <a:p>
          <a:endParaRPr lang="en-US"/>
        </a:p>
      </dgm:t>
    </dgm:pt>
    <dgm:pt modelId="{3C2A055A-A17A-4C27-9381-08AC6AA38471}">
      <dgm:prSet/>
      <dgm:spPr/>
      <dgm:t>
        <a:bodyPr/>
        <a:lstStyle/>
        <a:p>
          <a:r>
            <a:rPr lang="en-US" dirty="0"/>
            <a:t>Management</a:t>
          </a:r>
        </a:p>
      </dgm:t>
    </dgm:pt>
    <dgm:pt modelId="{65F125B7-1810-4677-9CF6-2B55B8AFEC34}" type="sibTrans" cxnId="{26313B1A-7FFF-4D22-869D-515DF5B5043B}">
      <dgm:prSet/>
      <dgm:spPr/>
      <dgm:t>
        <a:bodyPr/>
        <a:lstStyle/>
        <a:p>
          <a:endParaRPr lang="en-US"/>
        </a:p>
      </dgm:t>
    </dgm:pt>
    <dgm:pt modelId="{73378B5F-8ED2-4135-969E-2B1E33E68F33}" type="parTrans" cxnId="{26313B1A-7FFF-4D22-869D-515DF5B5043B}">
      <dgm:prSet/>
      <dgm:spPr/>
      <dgm:t>
        <a:bodyPr/>
        <a:lstStyle/>
        <a:p>
          <a:endParaRPr lang="en-US"/>
        </a:p>
      </dgm:t>
    </dgm:pt>
    <dgm:pt modelId="{FA0CC149-4FE2-4616-84C9-D95C8B78BC2E}" type="pres">
      <dgm:prSet presAssocID="{B028D268-D3BD-43AA-AB3E-E361EC424626}" presName="diagram" presStyleCnt="0">
        <dgm:presLayoutVars>
          <dgm:dir/>
          <dgm:resizeHandles val="exact"/>
        </dgm:presLayoutVars>
      </dgm:prSet>
      <dgm:spPr/>
    </dgm:pt>
    <dgm:pt modelId="{E111CB0A-C492-48E3-B25B-97C7A7A086E2}" type="pres">
      <dgm:prSet presAssocID="{0AB581F8-C33F-4228-9762-9ACB5D6FEB9A}" presName="node" presStyleLbl="node1" presStyleIdx="0" presStyleCnt="5">
        <dgm:presLayoutVars>
          <dgm:bulletEnabled val="1"/>
        </dgm:presLayoutVars>
      </dgm:prSet>
      <dgm:spPr/>
    </dgm:pt>
    <dgm:pt modelId="{6E6D619A-8AC6-4720-8674-D94199FE777C}" type="pres">
      <dgm:prSet presAssocID="{8DEA7F9B-A9BC-4164-BE89-FE0A8F6CFB71}" presName="sibTrans" presStyleCnt="0"/>
      <dgm:spPr/>
    </dgm:pt>
    <dgm:pt modelId="{32ED5B71-B128-40F7-85E4-2B61AACABBD0}" type="pres">
      <dgm:prSet presAssocID="{2C367744-EFFB-415B-9476-5CD04A36E76B}" presName="node" presStyleLbl="node1" presStyleIdx="1" presStyleCnt="5">
        <dgm:presLayoutVars>
          <dgm:bulletEnabled val="1"/>
        </dgm:presLayoutVars>
      </dgm:prSet>
      <dgm:spPr/>
    </dgm:pt>
    <dgm:pt modelId="{0CC73A42-EFC2-48D4-B87B-B37D3599A36E}" type="pres">
      <dgm:prSet presAssocID="{321E2212-797C-493D-9F2D-3C6480D8399B}" presName="sibTrans" presStyleCnt="0"/>
      <dgm:spPr/>
    </dgm:pt>
    <dgm:pt modelId="{306C0807-A614-41F4-85FA-F7D04E82DA94}" type="pres">
      <dgm:prSet presAssocID="{AC529BAD-CC9E-4D83-AB5C-B3E91236FC8A}" presName="node" presStyleLbl="node1" presStyleIdx="2" presStyleCnt="5">
        <dgm:presLayoutVars>
          <dgm:bulletEnabled val="1"/>
        </dgm:presLayoutVars>
      </dgm:prSet>
      <dgm:spPr/>
    </dgm:pt>
    <dgm:pt modelId="{9B589BB9-E496-4EEE-9739-FEE0242D356D}" type="pres">
      <dgm:prSet presAssocID="{ED765D49-6A30-41CA-A78B-B09202AEFEA3}" presName="sibTrans" presStyleCnt="0"/>
      <dgm:spPr/>
    </dgm:pt>
    <dgm:pt modelId="{AA857CFF-D4B5-4E03-A4EC-3AF172FFA7B3}" type="pres">
      <dgm:prSet presAssocID="{3C2A055A-A17A-4C27-9381-08AC6AA38471}" presName="node" presStyleLbl="node1" presStyleIdx="3" presStyleCnt="5">
        <dgm:presLayoutVars>
          <dgm:bulletEnabled val="1"/>
        </dgm:presLayoutVars>
      </dgm:prSet>
      <dgm:spPr/>
    </dgm:pt>
    <dgm:pt modelId="{F2D6ACA8-362C-4BF1-A14C-0B04F1778F26}" type="pres">
      <dgm:prSet presAssocID="{65F125B7-1810-4677-9CF6-2B55B8AFEC34}" presName="sibTrans" presStyleCnt="0"/>
      <dgm:spPr/>
    </dgm:pt>
    <dgm:pt modelId="{A8158AC1-F5EC-428C-970B-4F71CECEF988}" type="pres">
      <dgm:prSet presAssocID="{698B5F99-064A-4568-A3C8-78C4746AFB9A}" presName="node" presStyleLbl="node1" presStyleIdx="4" presStyleCnt="5">
        <dgm:presLayoutVars>
          <dgm:bulletEnabled val="1"/>
        </dgm:presLayoutVars>
      </dgm:prSet>
      <dgm:spPr/>
    </dgm:pt>
  </dgm:ptLst>
  <dgm:cxnLst>
    <dgm:cxn modelId="{DE6E6602-830A-42A6-B68D-DB74F6D3A466}" type="presOf" srcId="{B028D268-D3BD-43AA-AB3E-E361EC424626}" destId="{FA0CC149-4FE2-4616-84C9-D95C8B78BC2E}" srcOrd="0" destOrd="0" presId="urn:microsoft.com/office/officeart/2005/8/layout/default"/>
    <dgm:cxn modelId="{F45CEF12-A941-44ED-8ACD-21EBC17AEA1F}" type="presOf" srcId="{2C367744-EFFB-415B-9476-5CD04A36E76B}" destId="{32ED5B71-B128-40F7-85E4-2B61AACABBD0}" srcOrd="0" destOrd="0" presId="urn:microsoft.com/office/officeart/2005/8/layout/default"/>
    <dgm:cxn modelId="{D625CC15-EFD0-4605-8C7B-5869B5B1A754}" srcId="{B028D268-D3BD-43AA-AB3E-E361EC424626}" destId="{2C367744-EFFB-415B-9476-5CD04A36E76B}" srcOrd="1" destOrd="0" parTransId="{6E44F8AF-9DF6-423B-88AC-F38FC32717C8}" sibTransId="{321E2212-797C-493D-9F2D-3C6480D8399B}"/>
    <dgm:cxn modelId="{26313B1A-7FFF-4D22-869D-515DF5B5043B}" srcId="{B028D268-D3BD-43AA-AB3E-E361EC424626}" destId="{3C2A055A-A17A-4C27-9381-08AC6AA38471}" srcOrd="3" destOrd="0" parTransId="{73378B5F-8ED2-4135-969E-2B1E33E68F33}" sibTransId="{65F125B7-1810-4677-9CF6-2B55B8AFEC34}"/>
    <dgm:cxn modelId="{93B5113A-48F8-4372-9BA5-0430C724269D}" type="presOf" srcId="{0AB581F8-C33F-4228-9762-9ACB5D6FEB9A}" destId="{E111CB0A-C492-48E3-B25B-97C7A7A086E2}" srcOrd="0" destOrd="0" presId="urn:microsoft.com/office/officeart/2005/8/layout/default"/>
    <dgm:cxn modelId="{FDD31D48-5CCE-4761-9BCB-04EEF999055F}" type="presOf" srcId="{3C2A055A-A17A-4C27-9381-08AC6AA38471}" destId="{AA857CFF-D4B5-4E03-A4EC-3AF172FFA7B3}" srcOrd="0" destOrd="0" presId="urn:microsoft.com/office/officeart/2005/8/layout/default"/>
    <dgm:cxn modelId="{2B3EC486-495D-42E6-9329-7D425AF0596B}" srcId="{B028D268-D3BD-43AA-AB3E-E361EC424626}" destId="{698B5F99-064A-4568-A3C8-78C4746AFB9A}" srcOrd="4" destOrd="0" parTransId="{DBAF7C2E-67FC-4DF3-8A09-187E8A4D558B}" sibTransId="{D5B3E618-54C5-4376-B8F0-54E7A87E2B57}"/>
    <dgm:cxn modelId="{9949CF9A-F0C9-4722-BFC0-DF6E2171ECCC}" type="presOf" srcId="{698B5F99-064A-4568-A3C8-78C4746AFB9A}" destId="{A8158AC1-F5EC-428C-970B-4F71CECEF988}" srcOrd="0" destOrd="0" presId="urn:microsoft.com/office/officeart/2005/8/layout/default"/>
    <dgm:cxn modelId="{302F65CD-9AA3-43F0-A01E-8AEE233248DF}" type="presOf" srcId="{AC529BAD-CC9E-4D83-AB5C-B3E91236FC8A}" destId="{306C0807-A614-41F4-85FA-F7D04E82DA94}" srcOrd="0" destOrd="0" presId="urn:microsoft.com/office/officeart/2005/8/layout/default"/>
    <dgm:cxn modelId="{D32210DC-0744-4795-9F1E-9A917BF4A622}" srcId="{B028D268-D3BD-43AA-AB3E-E361EC424626}" destId="{0AB581F8-C33F-4228-9762-9ACB5D6FEB9A}" srcOrd="0" destOrd="0" parTransId="{149A4EB9-5922-4439-B5E0-17AD606BD036}" sibTransId="{8DEA7F9B-A9BC-4164-BE89-FE0A8F6CFB71}"/>
    <dgm:cxn modelId="{727566EF-81A1-4CB5-9F3E-BC5159CB9ED9}" srcId="{B028D268-D3BD-43AA-AB3E-E361EC424626}" destId="{AC529BAD-CC9E-4D83-AB5C-B3E91236FC8A}" srcOrd="2" destOrd="0" parTransId="{99832E76-D8E5-4B99-914E-913FFF17DE6C}" sibTransId="{ED765D49-6A30-41CA-A78B-B09202AEFEA3}"/>
    <dgm:cxn modelId="{A4C014BF-1B1A-4417-A368-06F898577206}" type="presParOf" srcId="{FA0CC149-4FE2-4616-84C9-D95C8B78BC2E}" destId="{E111CB0A-C492-48E3-B25B-97C7A7A086E2}" srcOrd="0" destOrd="0" presId="urn:microsoft.com/office/officeart/2005/8/layout/default"/>
    <dgm:cxn modelId="{138DE055-8A8F-4E6B-875E-E1D22179070D}" type="presParOf" srcId="{FA0CC149-4FE2-4616-84C9-D95C8B78BC2E}" destId="{6E6D619A-8AC6-4720-8674-D94199FE777C}" srcOrd="1" destOrd="0" presId="urn:microsoft.com/office/officeart/2005/8/layout/default"/>
    <dgm:cxn modelId="{3AFE817C-5B50-4D49-8933-588746BC978E}" type="presParOf" srcId="{FA0CC149-4FE2-4616-84C9-D95C8B78BC2E}" destId="{32ED5B71-B128-40F7-85E4-2B61AACABBD0}" srcOrd="2" destOrd="0" presId="urn:microsoft.com/office/officeart/2005/8/layout/default"/>
    <dgm:cxn modelId="{CB22674A-3C42-4A56-A511-3CFB51921C97}" type="presParOf" srcId="{FA0CC149-4FE2-4616-84C9-D95C8B78BC2E}" destId="{0CC73A42-EFC2-48D4-B87B-B37D3599A36E}" srcOrd="3" destOrd="0" presId="urn:microsoft.com/office/officeart/2005/8/layout/default"/>
    <dgm:cxn modelId="{287BCFAE-DEFF-4789-BA1C-416990F1E60B}" type="presParOf" srcId="{FA0CC149-4FE2-4616-84C9-D95C8B78BC2E}" destId="{306C0807-A614-41F4-85FA-F7D04E82DA94}" srcOrd="4" destOrd="0" presId="urn:microsoft.com/office/officeart/2005/8/layout/default"/>
    <dgm:cxn modelId="{3ACAACE1-C2FA-403D-9C8F-F2612AA9ABA4}" type="presParOf" srcId="{FA0CC149-4FE2-4616-84C9-D95C8B78BC2E}" destId="{9B589BB9-E496-4EEE-9739-FEE0242D356D}" srcOrd="5" destOrd="0" presId="urn:microsoft.com/office/officeart/2005/8/layout/default"/>
    <dgm:cxn modelId="{164F5157-CB66-4049-89CC-87ADEDB2022C}" type="presParOf" srcId="{FA0CC149-4FE2-4616-84C9-D95C8B78BC2E}" destId="{AA857CFF-D4B5-4E03-A4EC-3AF172FFA7B3}" srcOrd="6" destOrd="0" presId="urn:microsoft.com/office/officeart/2005/8/layout/default"/>
    <dgm:cxn modelId="{DDAA6372-6CF4-4334-96E7-BD6DFFAAF431}" type="presParOf" srcId="{FA0CC149-4FE2-4616-84C9-D95C8B78BC2E}" destId="{F2D6ACA8-362C-4BF1-A14C-0B04F1778F26}" srcOrd="7" destOrd="0" presId="urn:microsoft.com/office/officeart/2005/8/layout/default"/>
    <dgm:cxn modelId="{F6768EBD-493C-4DD0-9C58-44648E845475}" type="presParOf" srcId="{FA0CC149-4FE2-4616-84C9-D95C8B78BC2E}" destId="{A8158AC1-F5EC-428C-970B-4F71CECEF98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26202C-521E-4BED-8343-135E5176490F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61599E-8084-43B1-8C02-64CD075C12DD}">
      <dgm:prSet phldrT="[Text]"/>
      <dgm:spPr/>
      <dgm:t>
        <a:bodyPr/>
        <a:lstStyle/>
        <a:p>
          <a:r>
            <a:rPr lang="en-US" dirty="0"/>
            <a:t>Data Processing</a:t>
          </a:r>
        </a:p>
      </dgm:t>
    </dgm:pt>
    <dgm:pt modelId="{D8CDB3E5-0459-4F5D-A908-C18B59F16DD1}" type="parTrans" cxnId="{CEEF6240-8B20-440F-BD67-95C3890AD310}">
      <dgm:prSet/>
      <dgm:spPr/>
      <dgm:t>
        <a:bodyPr/>
        <a:lstStyle/>
        <a:p>
          <a:endParaRPr lang="en-US"/>
        </a:p>
      </dgm:t>
    </dgm:pt>
    <dgm:pt modelId="{AB2CB1F3-1E24-4DD4-B7CD-5503DFF0B5CB}" type="sibTrans" cxnId="{CEEF6240-8B20-440F-BD67-95C3890AD310}">
      <dgm:prSet/>
      <dgm:spPr/>
      <dgm:t>
        <a:bodyPr/>
        <a:lstStyle/>
        <a:p>
          <a:endParaRPr lang="en-US"/>
        </a:p>
      </dgm:t>
    </dgm:pt>
    <dgm:pt modelId="{C12286AB-2647-43C7-9EEE-05C61673CBB1}">
      <dgm:prSet phldrT="[Text]"/>
      <dgm:spPr/>
      <dgm:t>
        <a:bodyPr/>
        <a:lstStyle/>
        <a:p>
          <a:r>
            <a:rPr lang="en-US" dirty="0"/>
            <a:t>Request Access</a:t>
          </a:r>
        </a:p>
      </dgm:t>
    </dgm:pt>
    <dgm:pt modelId="{A67F4002-C6A1-4A11-A8C1-C82C2C4A272C}" type="parTrans" cxnId="{917C2263-74A3-4105-90CB-57F73BA6D53B}">
      <dgm:prSet/>
      <dgm:spPr/>
      <dgm:t>
        <a:bodyPr/>
        <a:lstStyle/>
        <a:p>
          <a:endParaRPr lang="en-US"/>
        </a:p>
      </dgm:t>
    </dgm:pt>
    <dgm:pt modelId="{69CB4A6A-1AC4-4C44-9D27-3C2140903D8F}" type="sibTrans" cxnId="{917C2263-74A3-4105-90CB-57F73BA6D53B}">
      <dgm:prSet/>
      <dgm:spPr/>
      <dgm:t>
        <a:bodyPr/>
        <a:lstStyle/>
        <a:p>
          <a:endParaRPr lang="en-US"/>
        </a:p>
      </dgm:t>
    </dgm:pt>
    <dgm:pt modelId="{6040B4B7-4EBC-4A1E-B0D6-9BEEBAA21D02}">
      <dgm:prSet phldrT="[Text]"/>
      <dgm:spPr/>
      <dgm:t>
        <a:bodyPr/>
        <a:lstStyle/>
        <a:p>
          <a:r>
            <a:rPr lang="en-US" dirty="0"/>
            <a:t>Field Investigation</a:t>
          </a:r>
        </a:p>
      </dgm:t>
    </dgm:pt>
    <dgm:pt modelId="{E166DA63-12F7-4E1D-9270-E3CAF264B4CF}" type="parTrans" cxnId="{18C1077D-F95A-4E31-B7CC-CB5802E3AB21}">
      <dgm:prSet/>
      <dgm:spPr/>
      <dgm:t>
        <a:bodyPr/>
        <a:lstStyle/>
        <a:p>
          <a:endParaRPr lang="en-US"/>
        </a:p>
      </dgm:t>
    </dgm:pt>
    <dgm:pt modelId="{2FFF7305-BCDD-456F-A42E-335637D7CCF9}" type="sibTrans" cxnId="{18C1077D-F95A-4E31-B7CC-CB5802E3AB21}">
      <dgm:prSet/>
      <dgm:spPr/>
      <dgm:t>
        <a:bodyPr/>
        <a:lstStyle/>
        <a:p>
          <a:endParaRPr lang="en-US"/>
        </a:p>
      </dgm:t>
    </dgm:pt>
    <dgm:pt modelId="{F694F7C8-3711-4185-9978-4A45451B71AF}">
      <dgm:prSet phldrT="[Text]"/>
      <dgm:spPr/>
      <dgm:t>
        <a:bodyPr/>
        <a:lstStyle/>
        <a:p>
          <a:r>
            <a:rPr lang="en-US" dirty="0"/>
            <a:t>Reporting</a:t>
          </a:r>
        </a:p>
      </dgm:t>
    </dgm:pt>
    <dgm:pt modelId="{24A9130F-E538-4D09-BE82-2F8B799998DD}" type="parTrans" cxnId="{B996B5C0-0BF4-436A-90AE-3650A0E38134}">
      <dgm:prSet/>
      <dgm:spPr/>
      <dgm:t>
        <a:bodyPr/>
        <a:lstStyle/>
        <a:p>
          <a:endParaRPr lang="en-US"/>
        </a:p>
      </dgm:t>
    </dgm:pt>
    <dgm:pt modelId="{5F948CAB-A310-4ED4-93C3-9393D139A74D}" type="sibTrans" cxnId="{B996B5C0-0BF4-436A-90AE-3650A0E38134}">
      <dgm:prSet/>
      <dgm:spPr/>
      <dgm:t>
        <a:bodyPr/>
        <a:lstStyle/>
        <a:p>
          <a:endParaRPr lang="en-US"/>
        </a:p>
      </dgm:t>
    </dgm:pt>
    <dgm:pt modelId="{A38245D9-1DA8-4262-AD27-FF6747A0CA5D}">
      <dgm:prSet phldrT="[Text]"/>
      <dgm:spPr/>
      <dgm:t>
        <a:bodyPr/>
        <a:lstStyle/>
        <a:p>
          <a:r>
            <a:rPr lang="en-US"/>
            <a:t>Public outreach &amp; support</a:t>
          </a:r>
        </a:p>
      </dgm:t>
    </dgm:pt>
    <dgm:pt modelId="{E0C0E5DA-25F5-4E9D-A1E7-E3C09DF49CD3}" type="parTrans" cxnId="{1678E411-B3CC-448E-8E35-3FBD5BD3FB1E}">
      <dgm:prSet/>
      <dgm:spPr/>
      <dgm:t>
        <a:bodyPr/>
        <a:lstStyle/>
        <a:p>
          <a:endParaRPr lang="en-US"/>
        </a:p>
      </dgm:t>
    </dgm:pt>
    <dgm:pt modelId="{9175DEE3-079D-4A85-9E21-0E4E022876E8}" type="sibTrans" cxnId="{1678E411-B3CC-448E-8E35-3FBD5BD3FB1E}">
      <dgm:prSet/>
      <dgm:spPr/>
      <dgm:t>
        <a:bodyPr/>
        <a:lstStyle/>
        <a:p>
          <a:endParaRPr lang="en-US"/>
        </a:p>
      </dgm:t>
    </dgm:pt>
    <dgm:pt modelId="{C99C9AE3-0391-49A3-B361-7DA20F3EFC99}" type="pres">
      <dgm:prSet presAssocID="{8026202C-521E-4BED-8343-135E5176490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406A4D2-1534-4CA4-962D-F519B33E37C8}" type="pres">
      <dgm:prSet presAssocID="{5461599E-8084-43B1-8C02-64CD075C12DD}" presName="hierRoot1" presStyleCnt="0"/>
      <dgm:spPr/>
    </dgm:pt>
    <dgm:pt modelId="{354C7CC1-9EEB-4E08-893D-A98D6DB9AC73}" type="pres">
      <dgm:prSet presAssocID="{5461599E-8084-43B1-8C02-64CD075C12DD}" presName="composite" presStyleCnt="0"/>
      <dgm:spPr/>
    </dgm:pt>
    <dgm:pt modelId="{6566D8B5-2DB5-475C-9E41-D6E284072758}" type="pres">
      <dgm:prSet presAssocID="{5461599E-8084-43B1-8C02-64CD075C12DD}" presName="background" presStyleLbl="node0" presStyleIdx="0" presStyleCnt="5"/>
      <dgm:spPr/>
    </dgm:pt>
    <dgm:pt modelId="{0C1F6A9F-E6D7-484C-A371-70DE71067268}" type="pres">
      <dgm:prSet presAssocID="{5461599E-8084-43B1-8C02-64CD075C12DD}" presName="text" presStyleLbl="fgAcc0" presStyleIdx="0" presStyleCnt="5">
        <dgm:presLayoutVars>
          <dgm:chPref val="3"/>
        </dgm:presLayoutVars>
      </dgm:prSet>
      <dgm:spPr/>
    </dgm:pt>
    <dgm:pt modelId="{508C7161-4E24-48F5-BB97-524E1EBB7A7B}" type="pres">
      <dgm:prSet presAssocID="{5461599E-8084-43B1-8C02-64CD075C12DD}" presName="hierChild2" presStyleCnt="0"/>
      <dgm:spPr/>
    </dgm:pt>
    <dgm:pt modelId="{2C02E812-093C-4641-8120-4BCBF05AB305}" type="pres">
      <dgm:prSet presAssocID="{C12286AB-2647-43C7-9EEE-05C61673CBB1}" presName="hierRoot1" presStyleCnt="0"/>
      <dgm:spPr/>
    </dgm:pt>
    <dgm:pt modelId="{8159AE0D-FBD6-46F6-BF3F-D3F426DD927C}" type="pres">
      <dgm:prSet presAssocID="{C12286AB-2647-43C7-9EEE-05C61673CBB1}" presName="composite" presStyleCnt="0"/>
      <dgm:spPr/>
    </dgm:pt>
    <dgm:pt modelId="{DFE802CD-BDDC-4473-A1DF-04CB46DC269B}" type="pres">
      <dgm:prSet presAssocID="{C12286AB-2647-43C7-9EEE-05C61673CBB1}" presName="background" presStyleLbl="node0" presStyleIdx="1" presStyleCnt="5"/>
      <dgm:spPr/>
    </dgm:pt>
    <dgm:pt modelId="{E472C444-C8F3-4ECC-B595-BBC1849C4D09}" type="pres">
      <dgm:prSet presAssocID="{C12286AB-2647-43C7-9EEE-05C61673CBB1}" presName="text" presStyleLbl="fgAcc0" presStyleIdx="1" presStyleCnt="5">
        <dgm:presLayoutVars>
          <dgm:chPref val="3"/>
        </dgm:presLayoutVars>
      </dgm:prSet>
      <dgm:spPr/>
    </dgm:pt>
    <dgm:pt modelId="{D4D422F6-528E-42FA-82A7-6FB81E6358D4}" type="pres">
      <dgm:prSet presAssocID="{C12286AB-2647-43C7-9EEE-05C61673CBB1}" presName="hierChild2" presStyleCnt="0"/>
      <dgm:spPr/>
    </dgm:pt>
    <dgm:pt modelId="{DB568D79-0B34-401E-9887-8B359B508DF3}" type="pres">
      <dgm:prSet presAssocID="{6040B4B7-4EBC-4A1E-B0D6-9BEEBAA21D02}" presName="hierRoot1" presStyleCnt="0"/>
      <dgm:spPr/>
    </dgm:pt>
    <dgm:pt modelId="{C2A877B8-9836-4DB5-81ED-A436539B790A}" type="pres">
      <dgm:prSet presAssocID="{6040B4B7-4EBC-4A1E-B0D6-9BEEBAA21D02}" presName="composite" presStyleCnt="0"/>
      <dgm:spPr/>
    </dgm:pt>
    <dgm:pt modelId="{0D1F90B7-68E3-4C2B-A435-61EA6FA984F0}" type="pres">
      <dgm:prSet presAssocID="{6040B4B7-4EBC-4A1E-B0D6-9BEEBAA21D02}" presName="background" presStyleLbl="node0" presStyleIdx="2" presStyleCnt="5"/>
      <dgm:spPr/>
    </dgm:pt>
    <dgm:pt modelId="{E53A076B-D881-489A-87F9-2E10025436D4}" type="pres">
      <dgm:prSet presAssocID="{6040B4B7-4EBC-4A1E-B0D6-9BEEBAA21D02}" presName="text" presStyleLbl="fgAcc0" presStyleIdx="2" presStyleCnt="5">
        <dgm:presLayoutVars>
          <dgm:chPref val="3"/>
        </dgm:presLayoutVars>
      </dgm:prSet>
      <dgm:spPr/>
    </dgm:pt>
    <dgm:pt modelId="{89F9200F-97F8-43B1-A68F-00A14290B132}" type="pres">
      <dgm:prSet presAssocID="{6040B4B7-4EBC-4A1E-B0D6-9BEEBAA21D02}" presName="hierChild2" presStyleCnt="0"/>
      <dgm:spPr/>
    </dgm:pt>
    <dgm:pt modelId="{3BFE7D09-AAE3-477A-ADC9-F9A3D22A46D8}" type="pres">
      <dgm:prSet presAssocID="{F694F7C8-3711-4185-9978-4A45451B71AF}" presName="hierRoot1" presStyleCnt="0"/>
      <dgm:spPr/>
    </dgm:pt>
    <dgm:pt modelId="{40B3487B-0F84-4178-BA9B-CD9D69092B47}" type="pres">
      <dgm:prSet presAssocID="{F694F7C8-3711-4185-9978-4A45451B71AF}" presName="composite" presStyleCnt="0"/>
      <dgm:spPr/>
    </dgm:pt>
    <dgm:pt modelId="{53F59C29-5E02-48C1-B719-EFA026E10C50}" type="pres">
      <dgm:prSet presAssocID="{F694F7C8-3711-4185-9978-4A45451B71AF}" presName="background" presStyleLbl="node0" presStyleIdx="3" presStyleCnt="5"/>
      <dgm:spPr/>
    </dgm:pt>
    <dgm:pt modelId="{5CC253DD-DB4D-4FBC-8F33-39283A74E44F}" type="pres">
      <dgm:prSet presAssocID="{F694F7C8-3711-4185-9978-4A45451B71AF}" presName="text" presStyleLbl="fgAcc0" presStyleIdx="3" presStyleCnt="5">
        <dgm:presLayoutVars>
          <dgm:chPref val="3"/>
        </dgm:presLayoutVars>
      </dgm:prSet>
      <dgm:spPr/>
    </dgm:pt>
    <dgm:pt modelId="{7DE203EF-C789-45FF-B1BF-D872275E9A76}" type="pres">
      <dgm:prSet presAssocID="{F694F7C8-3711-4185-9978-4A45451B71AF}" presName="hierChild2" presStyleCnt="0"/>
      <dgm:spPr/>
    </dgm:pt>
    <dgm:pt modelId="{B9CBABF2-54ED-48B6-8EEF-70C14582D719}" type="pres">
      <dgm:prSet presAssocID="{A38245D9-1DA8-4262-AD27-FF6747A0CA5D}" presName="hierRoot1" presStyleCnt="0"/>
      <dgm:spPr/>
    </dgm:pt>
    <dgm:pt modelId="{0956291A-ABE7-45E4-842D-6F5AC9202DE1}" type="pres">
      <dgm:prSet presAssocID="{A38245D9-1DA8-4262-AD27-FF6747A0CA5D}" presName="composite" presStyleCnt="0"/>
      <dgm:spPr/>
    </dgm:pt>
    <dgm:pt modelId="{31E18E42-107B-432D-B9E0-F6CF688E311C}" type="pres">
      <dgm:prSet presAssocID="{A38245D9-1DA8-4262-AD27-FF6747A0CA5D}" presName="background" presStyleLbl="node0" presStyleIdx="4" presStyleCnt="5"/>
      <dgm:spPr/>
    </dgm:pt>
    <dgm:pt modelId="{64884AEA-C8B7-4CE4-9A76-73EA37DA4188}" type="pres">
      <dgm:prSet presAssocID="{A38245D9-1DA8-4262-AD27-FF6747A0CA5D}" presName="text" presStyleLbl="fgAcc0" presStyleIdx="4" presStyleCnt="5">
        <dgm:presLayoutVars>
          <dgm:chPref val="3"/>
        </dgm:presLayoutVars>
      </dgm:prSet>
      <dgm:spPr/>
    </dgm:pt>
    <dgm:pt modelId="{43994E68-C374-4CF7-A68E-E4CDC6D5E7B1}" type="pres">
      <dgm:prSet presAssocID="{A38245D9-1DA8-4262-AD27-FF6747A0CA5D}" presName="hierChild2" presStyleCnt="0"/>
      <dgm:spPr/>
    </dgm:pt>
  </dgm:ptLst>
  <dgm:cxnLst>
    <dgm:cxn modelId="{45540101-A7A3-4D77-91F5-C7B4D277A902}" type="presOf" srcId="{6040B4B7-4EBC-4A1E-B0D6-9BEEBAA21D02}" destId="{E53A076B-D881-489A-87F9-2E10025436D4}" srcOrd="0" destOrd="0" presId="urn:microsoft.com/office/officeart/2005/8/layout/hierarchy1"/>
    <dgm:cxn modelId="{1678E411-B3CC-448E-8E35-3FBD5BD3FB1E}" srcId="{8026202C-521E-4BED-8343-135E5176490F}" destId="{A38245D9-1DA8-4262-AD27-FF6747A0CA5D}" srcOrd="4" destOrd="0" parTransId="{E0C0E5DA-25F5-4E9D-A1E7-E3C09DF49CD3}" sibTransId="{9175DEE3-079D-4A85-9E21-0E4E022876E8}"/>
    <dgm:cxn modelId="{2AB7F527-D3E8-4074-AAC4-CA996381B74D}" type="presOf" srcId="{C12286AB-2647-43C7-9EEE-05C61673CBB1}" destId="{E472C444-C8F3-4ECC-B595-BBC1849C4D09}" srcOrd="0" destOrd="0" presId="urn:microsoft.com/office/officeart/2005/8/layout/hierarchy1"/>
    <dgm:cxn modelId="{939D052F-8AF3-4A85-8A4B-03D4E26D3748}" type="presOf" srcId="{8026202C-521E-4BED-8343-135E5176490F}" destId="{C99C9AE3-0391-49A3-B361-7DA20F3EFC99}" srcOrd="0" destOrd="0" presId="urn:microsoft.com/office/officeart/2005/8/layout/hierarchy1"/>
    <dgm:cxn modelId="{CEEF6240-8B20-440F-BD67-95C3890AD310}" srcId="{8026202C-521E-4BED-8343-135E5176490F}" destId="{5461599E-8084-43B1-8C02-64CD075C12DD}" srcOrd="0" destOrd="0" parTransId="{D8CDB3E5-0459-4F5D-A908-C18B59F16DD1}" sibTransId="{AB2CB1F3-1E24-4DD4-B7CD-5503DFF0B5CB}"/>
    <dgm:cxn modelId="{917C2263-74A3-4105-90CB-57F73BA6D53B}" srcId="{8026202C-521E-4BED-8343-135E5176490F}" destId="{C12286AB-2647-43C7-9EEE-05C61673CBB1}" srcOrd="1" destOrd="0" parTransId="{A67F4002-C6A1-4A11-A8C1-C82C2C4A272C}" sibTransId="{69CB4A6A-1AC4-4C44-9D27-3C2140903D8F}"/>
    <dgm:cxn modelId="{8D61D755-8816-48CE-9EB0-CAD2A45F942C}" type="presOf" srcId="{5461599E-8084-43B1-8C02-64CD075C12DD}" destId="{0C1F6A9F-E6D7-484C-A371-70DE71067268}" srcOrd="0" destOrd="0" presId="urn:microsoft.com/office/officeart/2005/8/layout/hierarchy1"/>
    <dgm:cxn modelId="{18C1077D-F95A-4E31-B7CC-CB5802E3AB21}" srcId="{8026202C-521E-4BED-8343-135E5176490F}" destId="{6040B4B7-4EBC-4A1E-B0D6-9BEEBAA21D02}" srcOrd="2" destOrd="0" parTransId="{E166DA63-12F7-4E1D-9270-E3CAF264B4CF}" sibTransId="{2FFF7305-BCDD-456F-A42E-335637D7CCF9}"/>
    <dgm:cxn modelId="{FAF71D7F-8FDA-43B4-B4CC-27FC2D29E9C1}" type="presOf" srcId="{F694F7C8-3711-4185-9978-4A45451B71AF}" destId="{5CC253DD-DB4D-4FBC-8F33-39283A74E44F}" srcOrd="0" destOrd="0" presId="urn:microsoft.com/office/officeart/2005/8/layout/hierarchy1"/>
    <dgm:cxn modelId="{0CDB8D9B-9D2A-4F0D-9C2C-7C21FB349E2C}" type="presOf" srcId="{A38245D9-1DA8-4262-AD27-FF6747A0CA5D}" destId="{64884AEA-C8B7-4CE4-9A76-73EA37DA4188}" srcOrd="0" destOrd="0" presId="urn:microsoft.com/office/officeart/2005/8/layout/hierarchy1"/>
    <dgm:cxn modelId="{B996B5C0-0BF4-436A-90AE-3650A0E38134}" srcId="{8026202C-521E-4BED-8343-135E5176490F}" destId="{F694F7C8-3711-4185-9978-4A45451B71AF}" srcOrd="3" destOrd="0" parTransId="{24A9130F-E538-4D09-BE82-2F8B799998DD}" sibTransId="{5F948CAB-A310-4ED4-93C3-9393D139A74D}"/>
    <dgm:cxn modelId="{BF24A101-0EB1-4E48-A539-7991C90996EC}" type="presParOf" srcId="{C99C9AE3-0391-49A3-B361-7DA20F3EFC99}" destId="{8406A4D2-1534-4CA4-962D-F519B33E37C8}" srcOrd="0" destOrd="0" presId="urn:microsoft.com/office/officeart/2005/8/layout/hierarchy1"/>
    <dgm:cxn modelId="{23FF87E0-96E5-4776-BD28-009887ADF894}" type="presParOf" srcId="{8406A4D2-1534-4CA4-962D-F519B33E37C8}" destId="{354C7CC1-9EEB-4E08-893D-A98D6DB9AC73}" srcOrd="0" destOrd="0" presId="urn:microsoft.com/office/officeart/2005/8/layout/hierarchy1"/>
    <dgm:cxn modelId="{CCA8AF59-6245-47E1-ABA1-76DABFC55B8C}" type="presParOf" srcId="{354C7CC1-9EEB-4E08-893D-A98D6DB9AC73}" destId="{6566D8B5-2DB5-475C-9E41-D6E284072758}" srcOrd="0" destOrd="0" presId="urn:microsoft.com/office/officeart/2005/8/layout/hierarchy1"/>
    <dgm:cxn modelId="{CBF2DCDC-0357-4228-9AA1-DBDB16E9F5B1}" type="presParOf" srcId="{354C7CC1-9EEB-4E08-893D-A98D6DB9AC73}" destId="{0C1F6A9F-E6D7-484C-A371-70DE71067268}" srcOrd="1" destOrd="0" presId="urn:microsoft.com/office/officeart/2005/8/layout/hierarchy1"/>
    <dgm:cxn modelId="{8BFE2381-4A27-468A-9489-DBD3781D0FB5}" type="presParOf" srcId="{8406A4D2-1534-4CA4-962D-F519B33E37C8}" destId="{508C7161-4E24-48F5-BB97-524E1EBB7A7B}" srcOrd="1" destOrd="0" presId="urn:microsoft.com/office/officeart/2005/8/layout/hierarchy1"/>
    <dgm:cxn modelId="{906BFEAB-B4FE-4EB9-8BA0-22B790861D3E}" type="presParOf" srcId="{C99C9AE3-0391-49A3-B361-7DA20F3EFC99}" destId="{2C02E812-093C-4641-8120-4BCBF05AB305}" srcOrd="1" destOrd="0" presId="urn:microsoft.com/office/officeart/2005/8/layout/hierarchy1"/>
    <dgm:cxn modelId="{09D21F88-639C-42DF-985D-0FDE5A5B6EE8}" type="presParOf" srcId="{2C02E812-093C-4641-8120-4BCBF05AB305}" destId="{8159AE0D-FBD6-46F6-BF3F-D3F426DD927C}" srcOrd="0" destOrd="0" presId="urn:microsoft.com/office/officeart/2005/8/layout/hierarchy1"/>
    <dgm:cxn modelId="{710EAE9D-DFFF-425A-9101-D3FA0C342441}" type="presParOf" srcId="{8159AE0D-FBD6-46F6-BF3F-D3F426DD927C}" destId="{DFE802CD-BDDC-4473-A1DF-04CB46DC269B}" srcOrd="0" destOrd="0" presId="urn:microsoft.com/office/officeart/2005/8/layout/hierarchy1"/>
    <dgm:cxn modelId="{F1F3A149-0A1C-4B0A-B47C-8B786C27392C}" type="presParOf" srcId="{8159AE0D-FBD6-46F6-BF3F-D3F426DD927C}" destId="{E472C444-C8F3-4ECC-B595-BBC1849C4D09}" srcOrd="1" destOrd="0" presId="urn:microsoft.com/office/officeart/2005/8/layout/hierarchy1"/>
    <dgm:cxn modelId="{1538A6E0-CDAB-4B7C-BE6F-4B4366903FC2}" type="presParOf" srcId="{2C02E812-093C-4641-8120-4BCBF05AB305}" destId="{D4D422F6-528E-42FA-82A7-6FB81E6358D4}" srcOrd="1" destOrd="0" presId="urn:microsoft.com/office/officeart/2005/8/layout/hierarchy1"/>
    <dgm:cxn modelId="{FE914B88-C321-431D-BC1B-7E83E6D3E829}" type="presParOf" srcId="{C99C9AE3-0391-49A3-B361-7DA20F3EFC99}" destId="{DB568D79-0B34-401E-9887-8B359B508DF3}" srcOrd="2" destOrd="0" presId="urn:microsoft.com/office/officeart/2005/8/layout/hierarchy1"/>
    <dgm:cxn modelId="{3EC87D61-6196-4455-8E86-E4C5A1618C32}" type="presParOf" srcId="{DB568D79-0B34-401E-9887-8B359B508DF3}" destId="{C2A877B8-9836-4DB5-81ED-A436539B790A}" srcOrd="0" destOrd="0" presId="urn:microsoft.com/office/officeart/2005/8/layout/hierarchy1"/>
    <dgm:cxn modelId="{F973C204-B474-4AA8-822B-2CC12B3534C8}" type="presParOf" srcId="{C2A877B8-9836-4DB5-81ED-A436539B790A}" destId="{0D1F90B7-68E3-4C2B-A435-61EA6FA984F0}" srcOrd="0" destOrd="0" presId="urn:microsoft.com/office/officeart/2005/8/layout/hierarchy1"/>
    <dgm:cxn modelId="{664AE33B-6DD0-45C0-893E-A72EF53D4EB1}" type="presParOf" srcId="{C2A877B8-9836-4DB5-81ED-A436539B790A}" destId="{E53A076B-D881-489A-87F9-2E10025436D4}" srcOrd="1" destOrd="0" presId="urn:microsoft.com/office/officeart/2005/8/layout/hierarchy1"/>
    <dgm:cxn modelId="{C68EAB0F-B843-4DA4-8FF7-F71870AE1FED}" type="presParOf" srcId="{DB568D79-0B34-401E-9887-8B359B508DF3}" destId="{89F9200F-97F8-43B1-A68F-00A14290B132}" srcOrd="1" destOrd="0" presId="urn:microsoft.com/office/officeart/2005/8/layout/hierarchy1"/>
    <dgm:cxn modelId="{234B1DEE-8036-4D62-9E70-D7B39FDC8260}" type="presParOf" srcId="{C99C9AE3-0391-49A3-B361-7DA20F3EFC99}" destId="{3BFE7D09-AAE3-477A-ADC9-F9A3D22A46D8}" srcOrd="3" destOrd="0" presId="urn:microsoft.com/office/officeart/2005/8/layout/hierarchy1"/>
    <dgm:cxn modelId="{1347764D-B98C-4B72-9E76-0E893615C883}" type="presParOf" srcId="{3BFE7D09-AAE3-477A-ADC9-F9A3D22A46D8}" destId="{40B3487B-0F84-4178-BA9B-CD9D69092B47}" srcOrd="0" destOrd="0" presId="urn:microsoft.com/office/officeart/2005/8/layout/hierarchy1"/>
    <dgm:cxn modelId="{007D81C8-29CF-4B85-98B4-33ECB79FE741}" type="presParOf" srcId="{40B3487B-0F84-4178-BA9B-CD9D69092B47}" destId="{53F59C29-5E02-48C1-B719-EFA026E10C50}" srcOrd="0" destOrd="0" presId="urn:microsoft.com/office/officeart/2005/8/layout/hierarchy1"/>
    <dgm:cxn modelId="{7B427111-90C3-41A3-A9B0-63058600D590}" type="presParOf" srcId="{40B3487B-0F84-4178-BA9B-CD9D69092B47}" destId="{5CC253DD-DB4D-4FBC-8F33-39283A74E44F}" srcOrd="1" destOrd="0" presId="urn:microsoft.com/office/officeart/2005/8/layout/hierarchy1"/>
    <dgm:cxn modelId="{1F0A463C-D593-40E4-BFE0-346FB3F84DAC}" type="presParOf" srcId="{3BFE7D09-AAE3-477A-ADC9-F9A3D22A46D8}" destId="{7DE203EF-C789-45FF-B1BF-D872275E9A76}" srcOrd="1" destOrd="0" presId="urn:microsoft.com/office/officeart/2005/8/layout/hierarchy1"/>
    <dgm:cxn modelId="{9A4EF29C-9849-4E75-8CDF-F4C4950F3A07}" type="presParOf" srcId="{C99C9AE3-0391-49A3-B361-7DA20F3EFC99}" destId="{B9CBABF2-54ED-48B6-8EEF-70C14582D719}" srcOrd="4" destOrd="0" presId="urn:microsoft.com/office/officeart/2005/8/layout/hierarchy1"/>
    <dgm:cxn modelId="{32DBA923-D6E0-410E-ABCD-CD3A24EAC5DB}" type="presParOf" srcId="{B9CBABF2-54ED-48B6-8EEF-70C14582D719}" destId="{0956291A-ABE7-45E4-842D-6F5AC9202DE1}" srcOrd="0" destOrd="0" presId="urn:microsoft.com/office/officeart/2005/8/layout/hierarchy1"/>
    <dgm:cxn modelId="{8474B49E-A8B0-4CDA-8F5B-14CAB8C37B22}" type="presParOf" srcId="{0956291A-ABE7-45E4-842D-6F5AC9202DE1}" destId="{31E18E42-107B-432D-B9E0-F6CF688E311C}" srcOrd="0" destOrd="0" presId="urn:microsoft.com/office/officeart/2005/8/layout/hierarchy1"/>
    <dgm:cxn modelId="{B2869216-7FD1-4AD2-B4B1-D1CCF51F8B03}" type="presParOf" srcId="{0956291A-ABE7-45E4-842D-6F5AC9202DE1}" destId="{64884AEA-C8B7-4CE4-9A76-73EA37DA4188}" srcOrd="1" destOrd="0" presId="urn:microsoft.com/office/officeart/2005/8/layout/hierarchy1"/>
    <dgm:cxn modelId="{60DC1D5C-1F15-49B0-B831-860A5A9AA6C4}" type="presParOf" srcId="{B9CBABF2-54ED-48B6-8EEF-70C14582D719}" destId="{43994E68-C374-4CF7-A68E-E4CDC6D5E7B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0849C3-5B8A-4019-AB4F-6240516BFB4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BD658A-17E2-4C14-A622-1A6625E58915}">
      <dgm:prSet/>
      <dgm:spPr/>
      <dgm:t>
        <a:bodyPr/>
        <a:lstStyle/>
        <a:p>
          <a:r>
            <a:rPr lang="en-US" dirty="0"/>
            <a:t>Addresses all compliance requirements</a:t>
          </a:r>
        </a:p>
      </dgm:t>
    </dgm:pt>
    <dgm:pt modelId="{25960868-13CC-4765-BF8A-B16187ABC24D}" type="parTrans" cxnId="{C302FE13-8E8F-47F7-8B46-CACE1BD47B8F}">
      <dgm:prSet/>
      <dgm:spPr/>
      <dgm:t>
        <a:bodyPr/>
        <a:lstStyle/>
        <a:p>
          <a:endParaRPr lang="en-US"/>
        </a:p>
      </dgm:t>
    </dgm:pt>
    <dgm:pt modelId="{5108094E-86DC-4833-B8DF-C0B2403B51B6}" type="sibTrans" cxnId="{C302FE13-8E8F-47F7-8B46-CACE1BD47B8F}">
      <dgm:prSet/>
      <dgm:spPr/>
      <dgm:t>
        <a:bodyPr/>
        <a:lstStyle/>
        <a:p>
          <a:endParaRPr lang="en-US"/>
        </a:p>
      </dgm:t>
    </dgm:pt>
    <dgm:pt modelId="{69B874BD-E39B-4770-98C6-5B2424F31A2B}">
      <dgm:prSet/>
      <dgm:spPr/>
      <dgm:t>
        <a:bodyPr/>
        <a:lstStyle/>
        <a:p>
          <a:r>
            <a:rPr lang="en-US"/>
            <a:t>Provides referential integrity between activity records</a:t>
          </a:r>
        </a:p>
      </dgm:t>
    </dgm:pt>
    <dgm:pt modelId="{8AE9050A-BA33-49D2-8B87-0EAFAFF8703C}" type="parTrans" cxnId="{A9437238-1898-44CA-8A9D-DE0F21A0D441}">
      <dgm:prSet/>
      <dgm:spPr/>
      <dgm:t>
        <a:bodyPr/>
        <a:lstStyle/>
        <a:p>
          <a:endParaRPr lang="en-US"/>
        </a:p>
      </dgm:t>
    </dgm:pt>
    <dgm:pt modelId="{EA2AEE1E-DF3C-47A7-9B97-61D72075ACB7}" type="sibTrans" cxnId="{A9437238-1898-44CA-8A9D-DE0F21A0D441}">
      <dgm:prSet/>
      <dgm:spPr/>
      <dgm:t>
        <a:bodyPr/>
        <a:lstStyle/>
        <a:p>
          <a:endParaRPr lang="en-US"/>
        </a:p>
      </dgm:t>
    </dgm:pt>
    <dgm:pt modelId="{6CB21779-8CAF-49A3-B533-D2F8013A6F51}">
      <dgm:prSet/>
      <dgm:spPr/>
      <dgm:t>
        <a:bodyPr/>
        <a:lstStyle/>
        <a:p>
          <a:r>
            <a:rPr lang="en-US"/>
            <a:t>Improves service line inventory management</a:t>
          </a:r>
        </a:p>
      </dgm:t>
    </dgm:pt>
    <dgm:pt modelId="{BC17E310-BA87-4593-85D3-C15E3BDDAE71}" type="parTrans" cxnId="{1D0820F4-8835-4A86-8FCB-47D92E46A52C}">
      <dgm:prSet/>
      <dgm:spPr/>
      <dgm:t>
        <a:bodyPr/>
        <a:lstStyle/>
        <a:p>
          <a:endParaRPr lang="en-US"/>
        </a:p>
      </dgm:t>
    </dgm:pt>
    <dgm:pt modelId="{C719F39C-6957-4168-AAC9-2483A1B41999}" type="sibTrans" cxnId="{1D0820F4-8835-4A86-8FCB-47D92E46A52C}">
      <dgm:prSet/>
      <dgm:spPr/>
      <dgm:t>
        <a:bodyPr/>
        <a:lstStyle/>
        <a:p>
          <a:endParaRPr lang="en-US"/>
        </a:p>
      </dgm:t>
    </dgm:pt>
    <dgm:pt modelId="{547DCD9F-A809-4666-B404-1A5EE5C3D547}">
      <dgm:prSet/>
      <dgm:spPr/>
      <dgm:t>
        <a:bodyPr/>
        <a:lstStyle/>
        <a:p>
          <a:r>
            <a:rPr lang="en-US"/>
            <a:t>Leverages latest technologies</a:t>
          </a:r>
        </a:p>
      </dgm:t>
    </dgm:pt>
    <dgm:pt modelId="{5ED0E230-1F8C-4837-82C5-F1F9857095C1}" type="parTrans" cxnId="{1D4447C3-0756-4A1E-AF62-9289BBB93C85}">
      <dgm:prSet/>
      <dgm:spPr/>
      <dgm:t>
        <a:bodyPr/>
        <a:lstStyle/>
        <a:p>
          <a:endParaRPr lang="en-US"/>
        </a:p>
      </dgm:t>
    </dgm:pt>
    <dgm:pt modelId="{04AFD9D4-27FC-49DD-8481-F29BF3F42993}" type="sibTrans" cxnId="{1D4447C3-0756-4A1E-AF62-9289BBB93C85}">
      <dgm:prSet/>
      <dgm:spPr/>
      <dgm:t>
        <a:bodyPr/>
        <a:lstStyle/>
        <a:p>
          <a:endParaRPr lang="en-US"/>
        </a:p>
      </dgm:t>
    </dgm:pt>
    <dgm:pt modelId="{3C6D0CF1-6008-492A-ABFA-7EC909CC7862}">
      <dgm:prSet/>
      <dgm:spPr/>
      <dgm:t>
        <a:bodyPr/>
        <a:lstStyle/>
        <a:p>
          <a:r>
            <a:rPr lang="en-US"/>
            <a:t>Real time data</a:t>
          </a:r>
        </a:p>
      </dgm:t>
    </dgm:pt>
    <dgm:pt modelId="{B56EFA8F-B2A9-43EC-ACE7-B5E0B738B44E}" type="parTrans" cxnId="{BD6F4445-B813-47B3-B02E-64F0D2D47A55}">
      <dgm:prSet/>
      <dgm:spPr/>
      <dgm:t>
        <a:bodyPr/>
        <a:lstStyle/>
        <a:p>
          <a:endParaRPr lang="en-US"/>
        </a:p>
      </dgm:t>
    </dgm:pt>
    <dgm:pt modelId="{01953162-E939-4EC6-8FAF-1564943A1B12}" type="sibTrans" cxnId="{BD6F4445-B813-47B3-B02E-64F0D2D47A55}">
      <dgm:prSet/>
      <dgm:spPr/>
      <dgm:t>
        <a:bodyPr/>
        <a:lstStyle/>
        <a:p>
          <a:endParaRPr lang="en-US"/>
        </a:p>
      </dgm:t>
    </dgm:pt>
    <dgm:pt modelId="{B3C3AE4D-1981-4968-97CF-EB73BF78DAA4}">
      <dgm:prSet/>
      <dgm:spPr/>
      <dgm:t>
        <a:bodyPr/>
        <a:lstStyle/>
        <a:p>
          <a:r>
            <a:rPr lang="en-US" dirty="0"/>
            <a:t>Improves workflow efficiency</a:t>
          </a:r>
        </a:p>
      </dgm:t>
    </dgm:pt>
    <dgm:pt modelId="{8F47A05B-E3F1-4BB0-A1D4-119E8B4FEFA0}" type="parTrans" cxnId="{CE6068DD-9DB6-4F1B-BCE8-DCFEE41BB5F5}">
      <dgm:prSet/>
      <dgm:spPr/>
      <dgm:t>
        <a:bodyPr/>
        <a:lstStyle/>
        <a:p>
          <a:endParaRPr lang="en-US"/>
        </a:p>
      </dgm:t>
    </dgm:pt>
    <dgm:pt modelId="{BF4E1736-33BD-4ED5-88BB-E1D1E1BD45C6}" type="sibTrans" cxnId="{CE6068DD-9DB6-4F1B-BCE8-DCFEE41BB5F5}">
      <dgm:prSet/>
      <dgm:spPr/>
      <dgm:t>
        <a:bodyPr/>
        <a:lstStyle/>
        <a:p>
          <a:endParaRPr lang="en-US"/>
        </a:p>
      </dgm:t>
    </dgm:pt>
    <dgm:pt modelId="{94B1560B-BDB9-4F03-A7DA-10F15B8A67D3}">
      <dgm:prSet/>
      <dgm:spPr/>
      <dgm:t>
        <a:bodyPr/>
        <a:lstStyle/>
        <a:p>
          <a:r>
            <a:rPr lang="en-US" dirty="0"/>
            <a:t>Allows for user/role permissions</a:t>
          </a:r>
        </a:p>
      </dgm:t>
    </dgm:pt>
    <dgm:pt modelId="{DFD34DA6-FD65-4D81-8285-AD322F750308}" type="parTrans" cxnId="{6F733848-5BEA-4F7F-87A1-8F47982B045E}">
      <dgm:prSet/>
      <dgm:spPr/>
      <dgm:t>
        <a:bodyPr/>
        <a:lstStyle/>
        <a:p>
          <a:endParaRPr lang="en-US"/>
        </a:p>
      </dgm:t>
    </dgm:pt>
    <dgm:pt modelId="{E893E689-AB95-45C6-A060-237D27AFC26C}" type="sibTrans" cxnId="{6F733848-5BEA-4F7F-87A1-8F47982B045E}">
      <dgm:prSet/>
      <dgm:spPr/>
      <dgm:t>
        <a:bodyPr/>
        <a:lstStyle/>
        <a:p>
          <a:endParaRPr lang="en-US"/>
        </a:p>
      </dgm:t>
    </dgm:pt>
    <dgm:pt modelId="{4F86E855-7824-47D0-B9A3-2A4B90F4D5C1}" type="pres">
      <dgm:prSet presAssocID="{4F0849C3-5B8A-4019-AB4F-6240516BFB42}" presName="vert0" presStyleCnt="0">
        <dgm:presLayoutVars>
          <dgm:dir/>
          <dgm:animOne val="branch"/>
          <dgm:animLvl val="lvl"/>
        </dgm:presLayoutVars>
      </dgm:prSet>
      <dgm:spPr/>
    </dgm:pt>
    <dgm:pt modelId="{735ADBB7-8314-434B-A475-9C4F40B44105}" type="pres">
      <dgm:prSet presAssocID="{C0BD658A-17E2-4C14-A622-1A6625E58915}" presName="thickLine" presStyleLbl="alignNode1" presStyleIdx="0" presStyleCnt="7"/>
      <dgm:spPr/>
    </dgm:pt>
    <dgm:pt modelId="{CA647032-E7A3-4A21-BB54-1801C8D6CF58}" type="pres">
      <dgm:prSet presAssocID="{C0BD658A-17E2-4C14-A622-1A6625E58915}" presName="horz1" presStyleCnt="0"/>
      <dgm:spPr/>
    </dgm:pt>
    <dgm:pt modelId="{9D989DA5-E899-42DF-817D-82F9063EA8A4}" type="pres">
      <dgm:prSet presAssocID="{C0BD658A-17E2-4C14-A622-1A6625E58915}" presName="tx1" presStyleLbl="revTx" presStyleIdx="0" presStyleCnt="7"/>
      <dgm:spPr/>
    </dgm:pt>
    <dgm:pt modelId="{A11D92E3-C3D5-4811-A6F5-2A55FB683C93}" type="pres">
      <dgm:prSet presAssocID="{C0BD658A-17E2-4C14-A622-1A6625E58915}" presName="vert1" presStyleCnt="0"/>
      <dgm:spPr/>
    </dgm:pt>
    <dgm:pt modelId="{61B71F78-6FC2-4B42-9557-4FD4A298F85B}" type="pres">
      <dgm:prSet presAssocID="{69B874BD-E39B-4770-98C6-5B2424F31A2B}" presName="thickLine" presStyleLbl="alignNode1" presStyleIdx="1" presStyleCnt="7"/>
      <dgm:spPr/>
    </dgm:pt>
    <dgm:pt modelId="{A0DF35BD-4994-48D7-B38C-754570207A80}" type="pres">
      <dgm:prSet presAssocID="{69B874BD-E39B-4770-98C6-5B2424F31A2B}" presName="horz1" presStyleCnt="0"/>
      <dgm:spPr/>
    </dgm:pt>
    <dgm:pt modelId="{3DE67754-F0F7-4040-93AF-B3D656B4903E}" type="pres">
      <dgm:prSet presAssocID="{69B874BD-E39B-4770-98C6-5B2424F31A2B}" presName="tx1" presStyleLbl="revTx" presStyleIdx="1" presStyleCnt="7"/>
      <dgm:spPr/>
    </dgm:pt>
    <dgm:pt modelId="{D0C89709-B994-4D01-8EE2-8F697DFE9795}" type="pres">
      <dgm:prSet presAssocID="{69B874BD-E39B-4770-98C6-5B2424F31A2B}" presName="vert1" presStyleCnt="0"/>
      <dgm:spPr/>
    </dgm:pt>
    <dgm:pt modelId="{FA2CDFA3-AB13-4663-A759-BE18A83CE69C}" type="pres">
      <dgm:prSet presAssocID="{6CB21779-8CAF-49A3-B533-D2F8013A6F51}" presName="thickLine" presStyleLbl="alignNode1" presStyleIdx="2" presStyleCnt="7"/>
      <dgm:spPr/>
    </dgm:pt>
    <dgm:pt modelId="{10A403B9-E22A-42EC-8D7D-194C1B8BB5B6}" type="pres">
      <dgm:prSet presAssocID="{6CB21779-8CAF-49A3-B533-D2F8013A6F51}" presName="horz1" presStyleCnt="0"/>
      <dgm:spPr/>
    </dgm:pt>
    <dgm:pt modelId="{4A2AE3AB-3EA0-45B1-9587-565399C07474}" type="pres">
      <dgm:prSet presAssocID="{6CB21779-8CAF-49A3-B533-D2F8013A6F51}" presName="tx1" presStyleLbl="revTx" presStyleIdx="2" presStyleCnt="7"/>
      <dgm:spPr/>
    </dgm:pt>
    <dgm:pt modelId="{48370EA8-5E5F-4EF8-B17B-5EE743636587}" type="pres">
      <dgm:prSet presAssocID="{6CB21779-8CAF-49A3-B533-D2F8013A6F51}" presName="vert1" presStyleCnt="0"/>
      <dgm:spPr/>
    </dgm:pt>
    <dgm:pt modelId="{761792B6-6CF5-4D58-AA3A-A4965A9C7F98}" type="pres">
      <dgm:prSet presAssocID="{547DCD9F-A809-4666-B404-1A5EE5C3D547}" presName="thickLine" presStyleLbl="alignNode1" presStyleIdx="3" presStyleCnt="7"/>
      <dgm:spPr/>
    </dgm:pt>
    <dgm:pt modelId="{37304201-E242-4EB2-B834-0FD8493C781D}" type="pres">
      <dgm:prSet presAssocID="{547DCD9F-A809-4666-B404-1A5EE5C3D547}" presName="horz1" presStyleCnt="0"/>
      <dgm:spPr/>
    </dgm:pt>
    <dgm:pt modelId="{9A89982E-7E88-45E5-9626-365D17A06B66}" type="pres">
      <dgm:prSet presAssocID="{547DCD9F-A809-4666-B404-1A5EE5C3D547}" presName="tx1" presStyleLbl="revTx" presStyleIdx="3" presStyleCnt="7"/>
      <dgm:spPr/>
    </dgm:pt>
    <dgm:pt modelId="{225DE22F-C0E4-4833-B95A-60EFC72F86C2}" type="pres">
      <dgm:prSet presAssocID="{547DCD9F-A809-4666-B404-1A5EE5C3D547}" presName="vert1" presStyleCnt="0"/>
      <dgm:spPr/>
    </dgm:pt>
    <dgm:pt modelId="{02C388B0-BAD3-453F-A32D-950B97114471}" type="pres">
      <dgm:prSet presAssocID="{3C6D0CF1-6008-492A-ABFA-7EC909CC7862}" presName="thickLine" presStyleLbl="alignNode1" presStyleIdx="4" presStyleCnt="7"/>
      <dgm:spPr/>
    </dgm:pt>
    <dgm:pt modelId="{06DE6EFA-AE3E-49B0-B082-57189D954CE9}" type="pres">
      <dgm:prSet presAssocID="{3C6D0CF1-6008-492A-ABFA-7EC909CC7862}" presName="horz1" presStyleCnt="0"/>
      <dgm:spPr/>
    </dgm:pt>
    <dgm:pt modelId="{BB29C5DB-EE21-46E7-AE2E-F21DAC13A1B1}" type="pres">
      <dgm:prSet presAssocID="{3C6D0CF1-6008-492A-ABFA-7EC909CC7862}" presName="tx1" presStyleLbl="revTx" presStyleIdx="4" presStyleCnt="7"/>
      <dgm:spPr/>
    </dgm:pt>
    <dgm:pt modelId="{41B3795E-56E8-4FFE-82A6-8EA01E44A445}" type="pres">
      <dgm:prSet presAssocID="{3C6D0CF1-6008-492A-ABFA-7EC909CC7862}" presName="vert1" presStyleCnt="0"/>
      <dgm:spPr/>
    </dgm:pt>
    <dgm:pt modelId="{3EBDDEAE-3E6E-438A-BFDB-29B783B960A9}" type="pres">
      <dgm:prSet presAssocID="{B3C3AE4D-1981-4968-97CF-EB73BF78DAA4}" presName="thickLine" presStyleLbl="alignNode1" presStyleIdx="5" presStyleCnt="7"/>
      <dgm:spPr/>
    </dgm:pt>
    <dgm:pt modelId="{DB86A533-A477-44E9-A05C-59662D4FEAD7}" type="pres">
      <dgm:prSet presAssocID="{B3C3AE4D-1981-4968-97CF-EB73BF78DAA4}" presName="horz1" presStyleCnt="0"/>
      <dgm:spPr/>
    </dgm:pt>
    <dgm:pt modelId="{F6DA10A5-045A-4795-BFE1-604A1460153C}" type="pres">
      <dgm:prSet presAssocID="{B3C3AE4D-1981-4968-97CF-EB73BF78DAA4}" presName="tx1" presStyleLbl="revTx" presStyleIdx="5" presStyleCnt="7"/>
      <dgm:spPr/>
    </dgm:pt>
    <dgm:pt modelId="{FF89CB7E-F293-428A-AA94-2E68F5C4A7AB}" type="pres">
      <dgm:prSet presAssocID="{B3C3AE4D-1981-4968-97CF-EB73BF78DAA4}" presName="vert1" presStyleCnt="0"/>
      <dgm:spPr/>
    </dgm:pt>
    <dgm:pt modelId="{115F2953-8BD7-4138-86CE-8E5DD0D4105E}" type="pres">
      <dgm:prSet presAssocID="{94B1560B-BDB9-4F03-A7DA-10F15B8A67D3}" presName="thickLine" presStyleLbl="alignNode1" presStyleIdx="6" presStyleCnt="7"/>
      <dgm:spPr/>
    </dgm:pt>
    <dgm:pt modelId="{F162470B-2722-4E85-B2BF-DC893AE0C26C}" type="pres">
      <dgm:prSet presAssocID="{94B1560B-BDB9-4F03-A7DA-10F15B8A67D3}" presName="horz1" presStyleCnt="0"/>
      <dgm:spPr/>
    </dgm:pt>
    <dgm:pt modelId="{CDDBC2FB-385A-4A68-8588-F1197562C5E6}" type="pres">
      <dgm:prSet presAssocID="{94B1560B-BDB9-4F03-A7DA-10F15B8A67D3}" presName="tx1" presStyleLbl="revTx" presStyleIdx="6" presStyleCnt="7"/>
      <dgm:spPr/>
    </dgm:pt>
    <dgm:pt modelId="{4E0BDA6B-CCF8-4E97-89C3-6D8B5D3AA766}" type="pres">
      <dgm:prSet presAssocID="{94B1560B-BDB9-4F03-A7DA-10F15B8A67D3}" presName="vert1" presStyleCnt="0"/>
      <dgm:spPr/>
    </dgm:pt>
  </dgm:ptLst>
  <dgm:cxnLst>
    <dgm:cxn modelId="{C302FE13-8E8F-47F7-8B46-CACE1BD47B8F}" srcId="{4F0849C3-5B8A-4019-AB4F-6240516BFB42}" destId="{C0BD658A-17E2-4C14-A622-1A6625E58915}" srcOrd="0" destOrd="0" parTransId="{25960868-13CC-4765-BF8A-B16187ABC24D}" sibTransId="{5108094E-86DC-4833-B8DF-C0B2403B51B6}"/>
    <dgm:cxn modelId="{A9437238-1898-44CA-8A9D-DE0F21A0D441}" srcId="{4F0849C3-5B8A-4019-AB4F-6240516BFB42}" destId="{69B874BD-E39B-4770-98C6-5B2424F31A2B}" srcOrd="1" destOrd="0" parTransId="{8AE9050A-BA33-49D2-8B87-0EAFAFF8703C}" sibTransId="{EA2AEE1E-DF3C-47A7-9B97-61D72075ACB7}"/>
    <dgm:cxn modelId="{3CF8A142-0632-4054-99BD-BE70A0A9C6DC}" type="presOf" srcId="{C0BD658A-17E2-4C14-A622-1A6625E58915}" destId="{9D989DA5-E899-42DF-817D-82F9063EA8A4}" srcOrd="0" destOrd="0" presId="urn:microsoft.com/office/officeart/2008/layout/LinedList"/>
    <dgm:cxn modelId="{9459C844-C297-434A-A2A6-04E61E359177}" type="presOf" srcId="{B3C3AE4D-1981-4968-97CF-EB73BF78DAA4}" destId="{F6DA10A5-045A-4795-BFE1-604A1460153C}" srcOrd="0" destOrd="0" presId="urn:microsoft.com/office/officeart/2008/layout/LinedList"/>
    <dgm:cxn modelId="{BD6F4445-B813-47B3-B02E-64F0D2D47A55}" srcId="{4F0849C3-5B8A-4019-AB4F-6240516BFB42}" destId="{3C6D0CF1-6008-492A-ABFA-7EC909CC7862}" srcOrd="4" destOrd="0" parTransId="{B56EFA8F-B2A9-43EC-ACE7-B5E0B738B44E}" sibTransId="{01953162-E939-4EC6-8FAF-1564943A1B12}"/>
    <dgm:cxn modelId="{6F733848-5BEA-4F7F-87A1-8F47982B045E}" srcId="{4F0849C3-5B8A-4019-AB4F-6240516BFB42}" destId="{94B1560B-BDB9-4F03-A7DA-10F15B8A67D3}" srcOrd="6" destOrd="0" parTransId="{DFD34DA6-FD65-4D81-8285-AD322F750308}" sibTransId="{E893E689-AB95-45C6-A060-237D27AFC26C}"/>
    <dgm:cxn modelId="{E5CA5B68-2FB3-4344-B68A-E797DA3F7DC0}" type="presOf" srcId="{94B1560B-BDB9-4F03-A7DA-10F15B8A67D3}" destId="{CDDBC2FB-385A-4A68-8588-F1197562C5E6}" srcOrd="0" destOrd="0" presId="urn:microsoft.com/office/officeart/2008/layout/LinedList"/>
    <dgm:cxn modelId="{79CEB96A-A0E7-4FFB-A6A2-6CBAD614319B}" type="presOf" srcId="{69B874BD-E39B-4770-98C6-5B2424F31A2B}" destId="{3DE67754-F0F7-4040-93AF-B3D656B4903E}" srcOrd="0" destOrd="0" presId="urn:microsoft.com/office/officeart/2008/layout/LinedList"/>
    <dgm:cxn modelId="{33907470-9080-465C-91FA-EEF8EF70CBA4}" type="presOf" srcId="{4F0849C3-5B8A-4019-AB4F-6240516BFB42}" destId="{4F86E855-7824-47D0-B9A3-2A4B90F4D5C1}" srcOrd="0" destOrd="0" presId="urn:microsoft.com/office/officeart/2008/layout/LinedList"/>
    <dgm:cxn modelId="{3D261E93-A444-42EF-8555-F1B72C39513A}" type="presOf" srcId="{547DCD9F-A809-4666-B404-1A5EE5C3D547}" destId="{9A89982E-7E88-45E5-9626-365D17A06B66}" srcOrd="0" destOrd="0" presId="urn:microsoft.com/office/officeart/2008/layout/LinedList"/>
    <dgm:cxn modelId="{B9028C95-64C1-4B14-8DBC-C008AFFECDAC}" type="presOf" srcId="{3C6D0CF1-6008-492A-ABFA-7EC909CC7862}" destId="{BB29C5DB-EE21-46E7-AE2E-F21DAC13A1B1}" srcOrd="0" destOrd="0" presId="urn:microsoft.com/office/officeart/2008/layout/LinedList"/>
    <dgm:cxn modelId="{1D4447C3-0756-4A1E-AF62-9289BBB93C85}" srcId="{4F0849C3-5B8A-4019-AB4F-6240516BFB42}" destId="{547DCD9F-A809-4666-B404-1A5EE5C3D547}" srcOrd="3" destOrd="0" parTransId="{5ED0E230-1F8C-4837-82C5-F1F9857095C1}" sibTransId="{04AFD9D4-27FC-49DD-8481-F29BF3F42993}"/>
    <dgm:cxn modelId="{CE6068DD-9DB6-4F1B-BCE8-DCFEE41BB5F5}" srcId="{4F0849C3-5B8A-4019-AB4F-6240516BFB42}" destId="{B3C3AE4D-1981-4968-97CF-EB73BF78DAA4}" srcOrd="5" destOrd="0" parTransId="{8F47A05B-E3F1-4BB0-A1D4-119E8B4FEFA0}" sibTransId="{BF4E1736-33BD-4ED5-88BB-E1D1E1BD45C6}"/>
    <dgm:cxn modelId="{22B3E9E5-8603-4C9D-BD1B-68941EA6FACB}" type="presOf" srcId="{6CB21779-8CAF-49A3-B533-D2F8013A6F51}" destId="{4A2AE3AB-3EA0-45B1-9587-565399C07474}" srcOrd="0" destOrd="0" presId="urn:microsoft.com/office/officeart/2008/layout/LinedList"/>
    <dgm:cxn modelId="{1D0820F4-8835-4A86-8FCB-47D92E46A52C}" srcId="{4F0849C3-5B8A-4019-AB4F-6240516BFB42}" destId="{6CB21779-8CAF-49A3-B533-D2F8013A6F51}" srcOrd="2" destOrd="0" parTransId="{BC17E310-BA87-4593-85D3-C15E3BDDAE71}" sibTransId="{C719F39C-6957-4168-AAC9-2483A1B41999}"/>
    <dgm:cxn modelId="{54428A55-5FE1-4A89-960A-5178794F6CAA}" type="presParOf" srcId="{4F86E855-7824-47D0-B9A3-2A4B90F4D5C1}" destId="{735ADBB7-8314-434B-A475-9C4F40B44105}" srcOrd="0" destOrd="0" presId="urn:microsoft.com/office/officeart/2008/layout/LinedList"/>
    <dgm:cxn modelId="{5ED34C5B-2487-4A91-A66D-0A28B69B14E0}" type="presParOf" srcId="{4F86E855-7824-47D0-B9A3-2A4B90F4D5C1}" destId="{CA647032-E7A3-4A21-BB54-1801C8D6CF58}" srcOrd="1" destOrd="0" presId="urn:microsoft.com/office/officeart/2008/layout/LinedList"/>
    <dgm:cxn modelId="{5C2D5D83-D29C-4243-B2E0-C8A615A67035}" type="presParOf" srcId="{CA647032-E7A3-4A21-BB54-1801C8D6CF58}" destId="{9D989DA5-E899-42DF-817D-82F9063EA8A4}" srcOrd="0" destOrd="0" presId="urn:microsoft.com/office/officeart/2008/layout/LinedList"/>
    <dgm:cxn modelId="{6E82E5E5-E472-4670-85E4-84B8E96A5A22}" type="presParOf" srcId="{CA647032-E7A3-4A21-BB54-1801C8D6CF58}" destId="{A11D92E3-C3D5-4811-A6F5-2A55FB683C93}" srcOrd="1" destOrd="0" presId="urn:microsoft.com/office/officeart/2008/layout/LinedList"/>
    <dgm:cxn modelId="{087D2E1E-B193-4F98-9FBC-2702E5491E7D}" type="presParOf" srcId="{4F86E855-7824-47D0-B9A3-2A4B90F4D5C1}" destId="{61B71F78-6FC2-4B42-9557-4FD4A298F85B}" srcOrd="2" destOrd="0" presId="urn:microsoft.com/office/officeart/2008/layout/LinedList"/>
    <dgm:cxn modelId="{C1AB0996-3EC7-4130-9565-D913A690E510}" type="presParOf" srcId="{4F86E855-7824-47D0-B9A3-2A4B90F4D5C1}" destId="{A0DF35BD-4994-48D7-B38C-754570207A80}" srcOrd="3" destOrd="0" presId="urn:microsoft.com/office/officeart/2008/layout/LinedList"/>
    <dgm:cxn modelId="{1A9D0507-7C39-4A0B-BB0C-EE4E8F090F7E}" type="presParOf" srcId="{A0DF35BD-4994-48D7-B38C-754570207A80}" destId="{3DE67754-F0F7-4040-93AF-B3D656B4903E}" srcOrd="0" destOrd="0" presId="urn:microsoft.com/office/officeart/2008/layout/LinedList"/>
    <dgm:cxn modelId="{40F99F79-C17E-4322-BD2A-E425C347722D}" type="presParOf" srcId="{A0DF35BD-4994-48D7-B38C-754570207A80}" destId="{D0C89709-B994-4D01-8EE2-8F697DFE9795}" srcOrd="1" destOrd="0" presId="urn:microsoft.com/office/officeart/2008/layout/LinedList"/>
    <dgm:cxn modelId="{6095DC7E-03AA-493C-B31A-2BF9E8213CFB}" type="presParOf" srcId="{4F86E855-7824-47D0-B9A3-2A4B90F4D5C1}" destId="{FA2CDFA3-AB13-4663-A759-BE18A83CE69C}" srcOrd="4" destOrd="0" presId="urn:microsoft.com/office/officeart/2008/layout/LinedList"/>
    <dgm:cxn modelId="{8FFC72F1-F86E-4304-A659-3A859877856E}" type="presParOf" srcId="{4F86E855-7824-47D0-B9A3-2A4B90F4D5C1}" destId="{10A403B9-E22A-42EC-8D7D-194C1B8BB5B6}" srcOrd="5" destOrd="0" presId="urn:microsoft.com/office/officeart/2008/layout/LinedList"/>
    <dgm:cxn modelId="{E0DB2BA8-937A-4952-A1CB-3F13A764168E}" type="presParOf" srcId="{10A403B9-E22A-42EC-8D7D-194C1B8BB5B6}" destId="{4A2AE3AB-3EA0-45B1-9587-565399C07474}" srcOrd="0" destOrd="0" presId="urn:microsoft.com/office/officeart/2008/layout/LinedList"/>
    <dgm:cxn modelId="{254E072A-A663-407E-AC9C-6BE804C62ED7}" type="presParOf" srcId="{10A403B9-E22A-42EC-8D7D-194C1B8BB5B6}" destId="{48370EA8-5E5F-4EF8-B17B-5EE743636587}" srcOrd="1" destOrd="0" presId="urn:microsoft.com/office/officeart/2008/layout/LinedList"/>
    <dgm:cxn modelId="{4BE68FE1-2DFF-4591-8E2C-C8E6244B55B2}" type="presParOf" srcId="{4F86E855-7824-47D0-B9A3-2A4B90F4D5C1}" destId="{761792B6-6CF5-4D58-AA3A-A4965A9C7F98}" srcOrd="6" destOrd="0" presId="urn:microsoft.com/office/officeart/2008/layout/LinedList"/>
    <dgm:cxn modelId="{43D4962C-2B73-43A0-B9DB-C6BAB5114985}" type="presParOf" srcId="{4F86E855-7824-47D0-B9A3-2A4B90F4D5C1}" destId="{37304201-E242-4EB2-B834-0FD8493C781D}" srcOrd="7" destOrd="0" presId="urn:microsoft.com/office/officeart/2008/layout/LinedList"/>
    <dgm:cxn modelId="{FCD0C340-2CF6-47C5-B1EB-7044DC1F754A}" type="presParOf" srcId="{37304201-E242-4EB2-B834-0FD8493C781D}" destId="{9A89982E-7E88-45E5-9626-365D17A06B66}" srcOrd="0" destOrd="0" presId="urn:microsoft.com/office/officeart/2008/layout/LinedList"/>
    <dgm:cxn modelId="{EA763639-FEE6-4419-9774-E7A44E6E7B11}" type="presParOf" srcId="{37304201-E242-4EB2-B834-0FD8493C781D}" destId="{225DE22F-C0E4-4833-B95A-60EFC72F86C2}" srcOrd="1" destOrd="0" presId="urn:microsoft.com/office/officeart/2008/layout/LinedList"/>
    <dgm:cxn modelId="{016044FD-CC5D-4437-8233-34B931D5788C}" type="presParOf" srcId="{4F86E855-7824-47D0-B9A3-2A4B90F4D5C1}" destId="{02C388B0-BAD3-453F-A32D-950B97114471}" srcOrd="8" destOrd="0" presId="urn:microsoft.com/office/officeart/2008/layout/LinedList"/>
    <dgm:cxn modelId="{4A5670AF-1683-4179-9BE8-61C6C1F69E7F}" type="presParOf" srcId="{4F86E855-7824-47D0-B9A3-2A4B90F4D5C1}" destId="{06DE6EFA-AE3E-49B0-B082-57189D954CE9}" srcOrd="9" destOrd="0" presId="urn:microsoft.com/office/officeart/2008/layout/LinedList"/>
    <dgm:cxn modelId="{27641DB0-7DF0-4B85-BB79-01933773FE55}" type="presParOf" srcId="{06DE6EFA-AE3E-49B0-B082-57189D954CE9}" destId="{BB29C5DB-EE21-46E7-AE2E-F21DAC13A1B1}" srcOrd="0" destOrd="0" presId="urn:microsoft.com/office/officeart/2008/layout/LinedList"/>
    <dgm:cxn modelId="{49F0317C-7D3C-4A48-8E67-041B2F4DCEAE}" type="presParOf" srcId="{06DE6EFA-AE3E-49B0-B082-57189D954CE9}" destId="{41B3795E-56E8-4FFE-82A6-8EA01E44A445}" srcOrd="1" destOrd="0" presId="urn:microsoft.com/office/officeart/2008/layout/LinedList"/>
    <dgm:cxn modelId="{4B67ABF4-28C6-42B1-93BD-70E2B3C6DE83}" type="presParOf" srcId="{4F86E855-7824-47D0-B9A3-2A4B90F4D5C1}" destId="{3EBDDEAE-3E6E-438A-BFDB-29B783B960A9}" srcOrd="10" destOrd="0" presId="urn:microsoft.com/office/officeart/2008/layout/LinedList"/>
    <dgm:cxn modelId="{24B3CEA9-20D4-4676-A6C8-924B58743276}" type="presParOf" srcId="{4F86E855-7824-47D0-B9A3-2A4B90F4D5C1}" destId="{DB86A533-A477-44E9-A05C-59662D4FEAD7}" srcOrd="11" destOrd="0" presId="urn:microsoft.com/office/officeart/2008/layout/LinedList"/>
    <dgm:cxn modelId="{0CBE0C26-351B-45F5-8A14-BEDE88813475}" type="presParOf" srcId="{DB86A533-A477-44E9-A05C-59662D4FEAD7}" destId="{F6DA10A5-045A-4795-BFE1-604A1460153C}" srcOrd="0" destOrd="0" presId="urn:microsoft.com/office/officeart/2008/layout/LinedList"/>
    <dgm:cxn modelId="{1FC2527D-AE3F-4D3F-9A1A-C7CB2578623F}" type="presParOf" srcId="{DB86A533-A477-44E9-A05C-59662D4FEAD7}" destId="{FF89CB7E-F293-428A-AA94-2E68F5C4A7AB}" srcOrd="1" destOrd="0" presId="urn:microsoft.com/office/officeart/2008/layout/LinedList"/>
    <dgm:cxn modelId="{A5A9C473-B3C3-4CA0-805A-2511FD499A34}" type="presParOf" srcId="{4F86E855-7824-47D0-B9A3-2A4B90F4D5C1}" destId="{115F2953-8BD7-4138-86CE-8E5DD0D4105E}" srcOrd="12" destOrd="0" presId="urn:microsoft.com/office/officeart/2008/layout/LinedList"/>
    <dgm:cxn modelId="{4C16CAC6-1DC0-4F3A-9C06-23F3F473B505}" type="presParOf" srcId="{4F86E855-7824-47D0-B9A3-2A4B90F4D5C1}" destId="{F162470B-2722-4E85-B2BF-DC893AE0C26C}" srcOrd="13" destOrd="0" presId="urn:microsoft.com/office/officeart/2008/layout/LinedList"/>
    <dgm:cxn modelId="{3DB0AC77-0938-4302-9771-8E516871D0DA}" type="presParOf" srcId="{F162470B-2722-4E85-B2BF-DC893AE0C26C}" destId="{CDDBC2FB-385A-4A68-8588-F1197562C5E6}" srcOrd="0" destOrd="0" presId="urn:microsoft.com/office/officeart/2008/layout/LinedList"/>
    <dgm:cxn modelId="{6F77F33B-2187-4A6B-A9F5-185532044DB6}" type="presParOf" srcId="{F162470B-2722-4E85-B2BF-DC893AE0C26C}" destId="{4E0BDA6B-CCF8-4E97-89C3-6D8B5D3AA76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3D63C1-46F6-4EA7-A55D-03B10DBBD74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153F702-8D0B-41B1-A450-3EA2A0050EC8}">
      <dgm:prSet phldrT="[Text]"/>
      <dgm:spPr/>
      <dgm:t>
        <a:bodyPr/>
        <a:lstStyle/>
        <a:p>
          <a:r>
            <a:rPr lang="en-US" dirty="0"/>
            <a:t>March 2022: Create Prototype</a:t>
          </a:r>
        </a:p>
      </dgm:t>
    </dgm:pt>
    <dgm:pt modelId="{D70258E9-698D-4791-B22D-BBF2405A2B29}" type="parTrans" cxnId="{5F50D701-12EB-4856-B8CF-5AF06392332C}">
      <dgm:prSet/>
      <dgm:spPr/>
      <dgm:t>
        <a:bodyPr/>
        <a:lstStyle/>
        <a:p>
          <a:endParaRPr lang="en-US"/>
        </a:p>
      </dgm:t>
    </dgm:pt>
    <dgm:pt modelId="{1905C341-7CDD-49A0-8C58-B9DFF016B084}" type="sibTrans" cxnId="{5F50D701-12EB-4856-B8CF-5AF06392332C}">
      <dgm:prSet/>
      <dgm:spPr/>
      <dgm:t>
        <a:bodyPr/>
        <a:lstStyle/>
        <a:p>
          <a:endParaRPr lang="en-US"/>
        </a:p>
      </dgm:t>
    </dgm:pt>
    <dgm:pt modelId="{94E62DE1-7ACF-4BE6-B2C2-BABADB79D5B4}">
      <dgm:prSet phldrT="[Text]"/>
      <dgm:spPr/>
      <dgm:t>
        <a:bodyPr/>
        <a:lstStyle/>
        <a:p>
          <a:r>
            <a:rPr lang="en-US" dirty="0"/>
            <a:t>April 2022: User Testing</a:t>
          </a:r>
        </a:p>
      </dgm:t>
    </dgm:pt>
    <dgm:pt modelId="{81114887-0D1E-4B69-B763-A28A2154A6E1}" type="parTrans" cxnId="{7097A004-C7A9-44EE-BF28-75C12DAB69FA}">
      <dgm:prSet/>
      <dgm:spPr/>
      <dgm:t>
        <a:bodyPr/>
        <a:lstStyle/>
        <a:p>
          <a:endParaRPr lang="en-US"/>
        </a:p>
      </dgm:t>
    </dgm:pt>
    <dgm:pt modelId="{4A40347E-351A-40FB-9FC7-D99EA825434D}" type="sibTrans" cxnId="{7097A004-C7A9-44EE-BF28-75C12DAB69FA}">
      <dgm:prSet/>
      <dgm:spPr/>
      <dgm:t>
        <a:bodyPr/>
        <a:lstStyle/>
        <a:p>
          <a:endParaRPr lang="en-US"/>
        </a:p>
      </dgm:t>
    </dgm:pt>
    <dgm:pt modelId="{45CE4911-8C1C-4FC9-8614-F1DDBDAEB67F}">
      <dgm:prSet phldrT="[Text]"/>
      <dgm:spPr/>
      <dgm:t>
        <a:bodyPr/>
        <a:lstStyle/>
        <a:p>
          <a:r>
            <a:rPr lang="en-US" dirty="0"/>
            <a:t>May 2022: Refinements</a:t>
          </a:r>
        </a:p>
      </dgm:t>
    </dgm:pt>
    <dgm:pt modelId="{C05CB0B2-7D08-4246-A4F3-C8F8E3ED7124}" type="parTrans" cxnId="{AE5EF1F5-8C39-43EF-88F1-2FC7FFD9716F}">
      <dgm:prSet/>
      <dgm:spPr/>
      <dgm:t>
        <a:bodyPr/>
        <a:lstStyle/>
        <a:p>
          <a:endParaRPr lang="en-US"/>
        </a:p>
      </dgm:t>
    </dgm:pt>
    <dgm:pt modelId="{B5E96E15-D98C-49AB-ABA1-E972A78F5BE5}" type="sibTrans" cxnId="{AE5EF1F5-8C39-43EF-88F1-2FC7FFD9716F}">
      <dgm:prSet/>
      <dgm:spPr/>
      <dgm:t>
        <a:bodyPr/>
        <a:lstStyle/>
        <a:p>
          <a:endParaRPr lang="en-US"/>
        </a:p>
      </dgm:t>
    </dgm:pt>
    <dgm:pt modelId="{3EF2B746-BD94-4763-A541-AF4A01A18A4B}">
      <dgm:prSet phldrT="[Text]"/>
      <dgm:spPr/>
      <dgm:t>
        <a:bodyPr/>
        <a:lstStyle/>
        <a:p>
          <a:r>
            <a:rPr lang="en-US" dirty="0"/>
            <a:t>June 2022: Presentation</a:t>
          </a:r>
        </a:p>
      </dgm:t>
    </dgm:pt>
    <dgm:pt modelId="{ED3162D8-7763-4C48-A751-338F55A450F5}" type="parTrans" cxnId="{BB3AFE2D-2D16-439F-9FDF-4C5F43800458}">
      <dgm:prSet/>
      <dgm:spPr/>
      <dgm:t>
        <a:bodyPr/>
        <a:lstStyle/>
        <a:p>
          <a:endParaRPr lang="en-US"/>
        </a:p>
      </dgm:t>
    </dgm:pt>
    <dgm:pt modelId="{CDD10C2A-36E1-4629-99FC-F603B2726278}" type="sibTrans" cxnId="{BB3AFE2D-2D16-439F-9FDF-4C5F43800458}">
      <dgm:prSet/>
      <dgm:spPr/>
      <dgm:t>
        <a:bodyPr/>
        <a:lstStyle/>
        <a:p>
          <a:endParaRPr lang="en-US"/>
        </a:p>
      </dgm:t>
    </dgm:pt>
    <dgm:pt modelId="{CD7EC41E-E573-4129-93C0-D6E0877B87D6}" type="pres">
      <dgm:prSet presAssocID="{E73D63C1-46F6-4EA7-A55D-03B10DBBD74F}" presName="Name0" presStyleCnt="0">
        <dgm:presLayoutVars>
          <dgm:dir/>
          <dgm:resizeHandles val="exact"/>
        </dgm:presLayoutVars>
      </dgm:prSet>
      <dgm:spPr/>
    </dgm:pt>
    <dgm:pt modelId="{8F98A4FF-D699-4B02-89A6-F39CB28F5758}" type="pres">
      <dgm:prSet presAssocID="{6153F702-8D0B-41B1-A450-3EA2A0050EC8}" presName="parTxOnly" presStyleLbl="node1" presStyleIdx="0" presStyleCnt="4">
        <dgm:presLayoutVars>
          <dgm:bulletEnabled val="1"/>
        </dgm:presLayoutVars>
      </dgm:prSet>
      <dgm:spPr/>
    </dgm:pt>
    <dgm:pt modelId="{D4C624B5-13AB-4BC4-A6C7-B7EEC1CEAC92}" type="pres">
      <dgm:prSet presAssocID="{1905C341-7CDD-49A0-8C58-B9DFF016B084}" presName="parSpace" presStyleCnt="0"/>
      <dgm:spPr/>
    </dgm:pt>
    <dgm:pt modelId="{5889CFD8-0795-4159-B654-8B1C3490F9CE}" type="pres">
      <dgm:prSet presAssocID="{94E62DE1-7ACF-4BE6-B2C2-BABADB79D5B4}" presName="parTxOnly" presStyleLbl="node1" presStyleIdx="1" presStyleCnt="4">
        <dgm:presLayoutVars>
          <dgm:bulletEnabled val="1"/>
        </dgm:presLayoutVars>
      </dgm:prSet>
      <dgm:spPr/>
    </dgm:pt>
    <dgm:pt modelId="{B3175E11-3DE1-4E3B-AA20-BFCADB6648A7}" type="pres">
      <dgm:prSet presAssocID="{4A40347E-351A-40FB-9FC7-D99EA825434D}" presName="parSpace" presStyleCnt="0"/>
      <dgm:spPr/>
    </dgm:pt>
    <dgm:pt modelId="{2D6651E4-3183-4CAE-9296-6074440A09AB}" type="pres">
      <dgm:prSet presAssocID="{45CE4911-8C1C-4FC9-8614-F1DDBDAEB67F}" presName="parTxOnly" presStyleLbl="node1" presStyleIdx="2" presStyleCnt="4">
        <dgm:presLayoutVars>
          <dgm:bulletEnabled val="1"/>
        </dgm:presLayoutVars>
      </dgm:prSet>
      <dgm:spPr/>
    </dgm:pt>
    <dgm:pt modelId="{AEB63E83-C18E-4F43-BE39-CD2085894B8B}" type="pres">
      <dgm:prSet presAssocID="{B5E96E15-D98C-49AB-ABA1-E972A78F5BE5}" presName="parSpace" presStyleCnt="0"/>
      <dgm:spPr/>
    </dgm:pt>
    <dgm:pt modelId="{0F5BA4D6-E83F-4CDD-B421-F2A01957EB29}" type="pres">
      <dgm:prSet presAssocID="{3EF2B746-BD94-4763-A541-AF4A01A18A4B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5F50D701-12EB-4856-B8CF-5AF06392332C}" srcId="{E73D63C1-46F6-4EA7-A55D-03B10DBBD74F}" destId="{6153F702-8D0B-41B1-A450-3EA2A0050EC8}" srcOrd="0" destOrd="0" parTransId="{D70258E9-698D-4791-B22D-BBF2405A2B29}" sibTransId="{1905C341-7CDD-49A0-8C58-B9DFF016B084}"/>
    <dgm:cxn modelId="{7097A004-C7A9-44EE-BF28-75C12DAB69FA}" srcId="{E73D63C1-46F6-4EA7-A55D-03B10DBBD74F}" destId="{94E62DE1-7ACF-4BE6-B2C2-BABADB79D5B4}" srcOrd="1" destOrd="0" parTransId="{81114887-0D1E-4B69-B763-A28A2154A6E1}" sibTransId="{4A40347E-351A-40FB-9FC7-D99EA825434D}"/>
    <dgm:cxn modelId="{BB3AFE2D-2D16-439F-9FDF-4C5F43800458}" srcId="{E73D63C1-46F6-4EA7-A55D-03B10DBBD74F}" destId="{3EF2B746-BD94-4763-A541-AF4A01A18A4B}" srcOrd="3" destOrd="0" parTransId="{ED3162D8-7763-4C48-A751-338F55A450F5}" sibTransId="{CDD10C2A-36E1-4629-99FC-F603B2726278}"/>
    <dgm:cxn modelId="{68AC7D7E-1222-45A8-9B04-31B75BC4EFAC}" type="presOf" srcId="{94E62DE1-7ACF-4BE6-B2C2-BABADB79D5B4}" destId="{5889CFD8-0795-4159-B654-8B1C3490F9CE}" srcOrd="0" destOrd="0" presId="urn:microsoft.com/office/officeart/2005/8/layout/hChevron3"/>
    <dgm:cxn modelId="{EF44B39B-A81C-4ADB-93A6-1D285D487F35}" type="presOf" srcId="{3EF2B746-BD94-4763-A541-AF4A01A18A4B}" destId="{0F5BA4D6-E83F-4CDD-B421-F2A01957EB29}" srcOrd="0" destOrd="0" presId="urn:microsoft.com/office/officeart/2005/8/layout/hChevron3"/>
    <dgm:cxn modelId="{01C45CA0-165F-42D7-808F-723A9D603987}" type="presOf" srcId="{E73D63C1-46F6-4EA7-A55D-03B10DBBD74F}" destId="{CD7EC41E-E573-4129-93C0-D6E0877B87D6}" srcOrd="0" destOrd="0" presId="urn:microsoft.com/office/officeart/2005/8/layout/hChevron3"/>
    <dgm:cxn modelId="{B2A798CE-87F1-4A07-8D0E-7DE23DD9021D}" type="presOf" srcId="{45CE4911-8C1C-4FC9-8614-F1DDBDAEB67F}" destId="{2D6651E4-3183-4CAE-9296-6074440A09AB}" srcOrd="0" destOrd="0" presId="urn:microsoft.com/office/officeart/2005/8/layout/hChevron3"/>
    <dgm:cxn modelId="{AE5EF1F5-8C39-43EF-88F1-2FC7FFD9716F}" srcId="{E73D63C1-46F6-4EA7-A55D-03B10DBBD74F}" destId="{45CE4911-8C1C-4FC9-8614-F1DDBDAEB67F}" srcOrd="2" destOrd="0" parTransId="{C05CB0B2-7D08-4246-A4F3-C8F8E3ED7124}" sibTransId="{B5E96E15-D98C-49AB-ABA1-E972A78F5BE5}"/>
    <dgm:cxn modelId="{561E98F9-FAD9-4EC3-B605-FC51FA7DE56F}" type="presOf" srcId="{6153F702-8D0B-41B1-A450-3EA2A0050EC8}" destId="{8F98A4FF-D699-4B02-89A6-F39CB28F5758}" srcOrd="0" destOrd="0" presId="urn:microsoft.com/office/officeart/2005/8/layout/hChevron3"/>
    <dgm:cxn modelId="{E826BAB1-E06E-475B-87EB-C4150F364EEC}" type="presParOf" srcId="{CD7EC41E-E573-4129-93C0-D6E0877B87D6}" destId="{8F98A4FF-D699-4B02-89A6-F39CB28F5758}" srcOrd="0" destOrd="0" presId="urn:microsoft.com/office/officeart/2005/8/layout/hChevron3"/>
    <dgm:cxn modelId="{1D7B260F-A43D-4B08-B06F-5D88219BBFD2}" type="presParOf" srcId="{CD7EC41E-E573-4129-93C0-D6E0877B87D6}" destId="{D4C624B5-13AB-4BC4-A6C7-B7EEC1CEAC92}" srcOrd="1" destOrd="0" presId="urn:microsoft.com/office/officeart/2005/8/layout/hChevron3"/>
    <dgm:cxn modelId="{9B90DFA5-626C-438B-AD15-07B33399EF2D}" type="presParOf" srcId="{CD7EC41E-E573-4129-93C0-D6E0877B87D6}" destId="{5889CFD8-0795-4159-B654-8B1C3490F9CE}" srcOrd="2" destOrd="0" presId="urn:microsoft.com/office/officeart/2005/8/layout/hChevron3"/>
    <dgm:cxn modelId="{90DFA3CC-CD73-426A-93EC-E85812C460E1}" type="presParOf" srcId="{CD7EC41E-E573-4129-93C0-D6E0877B87D6}" destId="{B3175E11-3DE1-4E3B-AA20-BFCADB6648A7}" srcOrd="3" destOrd="0" presId="urn:microsoft.com/office/officeart/2005/8/layout/hChevron3"/>
    <dgm:cxn modelId="{1C080AF9-560F-456A-B7D7-DD29C59CD1C8}" type="presParOf" srcId="{CD7EC41E-E573-4129-93C0-D6E0877B87D6}" destId="{2D6651E4-3183-4CAE-9296-6074440A09AB}" srcOrd="4" destOrd="0" presId="urn:microsoft.com/office/officeart/2005/8/layout/hChevron3"/>
    <dgm:cxn modelId="{7ABA4BBF-98BE-49F4-9564-6706CA971FB1}" type="presParOf" srcId="{CD7EC41E-E573-4129-93C0-D6E0877B87D6}" destId="{AEB63E83-C18E-4F43-BE39-CD2085894B8B}" srcOrd="5" destOrd="0" presId="urn:microsoft.com/office/officeart/2005/8/layout/hChevron3"/>
    <dgm:cxn modelId="{BDC93BBA-89F2-4F39-A75D-71F5C9F4A020}" type="presParOf" srcId="{CD7EC41E-E573-4129-93C0-D6E0877B87D6}" destId="{0F5BA4D6-E83F-4CDD-B421-F2A01957EB2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64B97-835D-4250-A882-CE89F055BBC6}">
      <dsp:nvSpPr>
        <dsp:cNvPr id="0" name=""/>
        <dsp:cNvSpPr/>
      </dsp:nvSpPr>
      <dsp:spPr>
        <a:xfrm>
          <a:off x="4983" y="1834804"/>
          <a:ext cx="2345493" cy="90536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49DC3-6D7B-4CE1-87CA-8F093961BBE1}">
      <dsp:nvSpPr>
        <dsp:cNvPr id="0" name=""/>
        <dsp:cNvSpPr/>
      </dsp:nvSpPr>
      <dsp:spPr>
        <a:xfrm>
          <a:off x="630448" y="2061144"/>
          <a:ext cx="1980638" cy="905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1991: Published</a:t>
          </a:r>
        </a:p>
      </dsp:txBody>
      <dsp:txXfrm>
        <a:off x="656965" y="2087661"/>
        <a:ext cx="1927604" cy="852326"/>
      </dsp:txXfrm>
    </dsp:sp>
    <dsp:sp modelId="{9C22569F-CC16-4B83-AE61-684B9664290C}">
      <dsp:nvSpPr>
        <dsp:cNvPr id="0" name=""/>
        <dsp:cNvSpPr/>
      </dsp:nvSpPr>
      <dsp:spPr>
        <a:xfrm>
          <a:off x="2684058" y="1834804"/>
          <a:ext cx="2345493" cy="90536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0BFA6-45BB-458A-9B80-93D039D51A6E}">
      <dsp:nvSpPr>
        <dsp:cNvPr id="0" name=""/>
        <dsp:cNvSpPr/>
      </dsp:nvSpPr>
      <dsp:spPr>
        <a:xfrm>
          <a:off x="3309523" y="2061144"/>
          <a:ext cx="1980638" cy="905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2007: </a:t>
          </a:r>
          <a:r>
            <a:rPr lang="en-US" sz="2100" b="0" i="0" kern="1200" dirty="0"/>
            <a:t>Enhancements</a:t>
          </a:r>
          <a:endParaRPr lang="en-US" sz="2100" kern="1200" dirty="0"/>
        </a:p>
      </dsp:txBody>
      <dsp:txXfrm>
        <a:off x="3336040" y="2087661"/>
        <a:ext cx="1927604" cy="852326"/>
      </dsp:txXfrm>
    </dsp:sp>
    <dsp:sp modelId="{367FB6B0-D512-4017-AD40-F2698D035CE8}">
      <dsp:nvSpPr>
        <dsp:cNvPr id="0" name=""/>
        <dsp:cNvSpPr/>
      </dsp:nvSpPr>
      <dsp:spPr>
        <a:xfrm>
          <a:off x="5363132" y="1834804"/>
          <a:ext cx="2345493" cy="90536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34C5F-6E44-4451-A884-75C8BE3A761A}">
      <dsp:nvSpPr>
        <dsp:cNvPr id="0" name=""/>
        <dsp:cNvSpPr/>
      </dsp:nvSpPr>
      <dsp:spPr>
        <a:xfrm>
          <a:off x="5988597" y="2061144"/>
          <a:ext cx="1980638" cy="905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2021: First Major Revisions</a:t>
          </a:r>
        </a:p>
      </dsp:txBody>
      <dsp:txXfrm>
        <a:off x="6015114" y="2087661"/>
        <a:ext cx="1927604" cy="852326"/>
      </dsp:txXfrm>
    </dsp:sp>
    <dsp:sp modelId="{3BDCD059-C3A2-44A3-A6DD-54D7F8A045DC}">
      <dsp:nvSpPr>
        <dsp:cNvPr id="0" name=""/>
        <dsp:cNvSpPr/>
      </dsp:nvSpPr>
      <dsp:spPr>
        <a:xfrm>
          <a:off x="8042207" y="1834804"/>
          <a:ext cx="2345493" cy="90536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7A1E4F-76B8-4DC4-9517-9024864D72CE}">
      <dsp:nvSpPr>
        <dsp:cNvPr id="0" name=""/>
        <dsp:cNvSpPr/>
      </dsp:nvSpPr>
      <dsp:spPr>
        <a:xfrm>
          <a:off x="8667672" y="2061144"/>
          <a:ext cx="1980638" cy="905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2024: Planned Improvements</a:t>
          </a:r>
        </a:p>
      </dsp:txBody>
      <dsp:txXfrm>
        <a:off x="8694189" y="2087661"/>
        <a:ext cx="1927604" cy="852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1CB0A-C492-48E3-B25B-97C7A7A086E2}">
      <dsp:nvSpPr>
        <dsp:cNvPr id="0" name=""/>
        <dsp:cNvSpPr/>
      </dsp:nvSpPr>
      <dsp:spPr>
        <a:xfrm>
          <a:off x="595907" y="787"/>
          <a:ext cx="2723182" cy="163390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Preprocessing</a:t>
          </a:r>
        </a:p>
      </dsp:txBody>
      <dsp:txXfrm>
        <a:off x="595907" y="787"/>
        <a:ext cx="2723182" cy="1633909"/>
      </dsp:txXfrm>
    </dsp:sp>
    <dsp:sp modelId="{32ED5B71-B128-40F7-85E4-2B61AACABBD0}">
      <dsp:nvSpPr>
        <dsp:cNvPr id="0" name=""/>
        <dsp:cNvSpPr/>
      </dsp:nvSpPr>
      <dsp:spPr>
        <a:xfrm>
          <a:off x="3591408" y="787"/>
          <a:ext cx="2723182" cy="1633909"/>
        </a:xfrm>
        <a:prstGeom prst="rect">
          <a:avLst/>
        </a:prstGeom>
        <a:gradFill rotWithShape="0">
          <a:gsLst>
            <a:gs pos="0">
              <a:schemeClr val="accent5">
                <a:hueOff val="1065261"/>
                <a:satOff val="-7052"/>
                <a:lumOff val="-1225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1065261"/>
                <a:satOff val="-7052"/>
                <a:lumOff val="-1225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Administrative</a:t>
          </a:r>
        </a:p>
      </dsp:txBody>
      <dsp:txXfrm>
        <a:off x="3591408" y="787"/>
        <a:ext cx="2723182" cy="1633909"/>
      </dsp:txXfrm>
    </dsp:sp>
    <dsp:sp modelId="{306C0807-A614-41F4-85FA-F7D04E82DA94}">
      <dsp:nvSpPr>
        <dsp:cNvPr id="0" name=""/>
        <dsp:cNvSpPr/>
      </dsp:nvSpPr>
      <dsp:spPr>
        <a:xfrm>
          <a:off x="6586909" y="787"/>
          <a:ext cx="2723182" cy="1633909"/>
        </a:xfrm>
        <a:prstGeom prst="rect">
          <a:avLst/>
        </a:prstGeom>
        <a:gradFill rotWithShape="0">
          <a:gsLst>
            <a:gs pos="0">
              <a:schemeClr val="accent5">
                <a:hueOff val="2130522"/>
                <a:satOff val="-14104"/>
                <a:lumOff val="-2451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2130522"/>
                <a:satOff val="-14104"/>
                <a:lumOff val="-2451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Field</a:t>
          </a:r>
        </a:p>
      </dsp:txBody>
      <dsp:txXfrm>
        <a:off x="6586909" y="787"/>
        <a:ext cx="2723182" cy="1633909"/>
      </dsp:txXfrm>
    </dsp:sp>
    <dsp:sp modelId="{AA857CFF-D4B5-4E03-A4EC-3AF172FFA7B3}">
      <dsp:nvSpPr>
        <dsp:cNvPr id="0" name=""/>
        <dsp:cNvSpPr/>
      </dsp:nvSpPr>
      <dsp:spPr>
        <a:xfrm>
          <a:off x="2093658" y="1907015"/>
          <a:ext cx="2723182" cy="1633909"/>
        </a:xfrm>
        <a:prstGeom prst="rect">
          <a:avLst/>
        </a:prstGeom>
        <a:gradFill rotWithShape="0">
          <a:gsLst>
            <a:gs pos="0">
              <a:schemeClr val="accent5">
                <a:hueOff val="3195783"/>
                <a:satOff val="-21155"/>
                <a:lumOff val="-3676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3195783"/>
                <a:satOff val="-21155"/>
                <a:lumOff val="-3676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Management</a:t>
          </a:r>
        </a:p>
      </dsp:txBody>
      <dsp:txXfrm>
        <a:off x="2093658" y="1907015"/>
        <a:ext cx="2723182" cy="1633909"/>
      </dsp:txXfrm>
    </dsp:sp>
    <dsp:sp modelId="{A8158AC1-F5EC-428C-970B-4F71CECEF988}">
      <dsp:nvSpPr>
        <dsp:cNvPr id="0" name=""/>
        <dsp:cNvSpPr/>
      </dsp:nvSpPr>
      <dsp:spPr>
        <a:xfrm>
          <a:off x="5089159" y="1907015"/>
          <a:ext cx="2723182" cy="1633909"/>
        </a:xfrm>
        <a:prstGeom prst="rect">
          <a:avLst/>
        </a:prstGeom>
        <a:gradFill rotWithShape="0">
          <a:gsLst>
            <a:gs pos="0">
              <a:schemeClr val="accent5">
                <a:hueOff val="4261045"/>
                <a:satOff val="-28207"/>
                <a:lumOff val="-4902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4261045"/>
                <a:satOff val="-28207"/>
                <a:lumOff val="-4902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Public</a:t>
          </a:r>
        </a:p>
      </dsp:txBody>
      <dsp:txXfrm>
        <a:off x="5089159" y="1907015"/>
        <a:ext cx="2723182" cy="16339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6D8B5-2DB5-475C-9E41-D6E284072758}">
      <dsp:nvSpPr>
        <dsp:cNvPr id="0" name=""/>
        <dsp:cNvSpPr/>
      </dsp:nvSpPr>
      <dsp:spPr>
        <a:xfrm>
          <a:off x="3385" y="960449"/>
          <a:ext cx="1649871" cy="10476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1F6A9F-E6D7-484C-A371-70DE71067268}">
      <dsp:nvSpPr>
        <dsp:cNvPr id="0" name=""/>
        <dsp:cNvSpPr/>
      </dsp:nvSpPr>
      <dsp:spPr>
        <a:xfrm>
          <a:off x="186704" y="1134602"/>
          <a:ext cx="1649871" cy="10476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Data Processing</a:t>
          </a:r>
        </a:p>
      </dsp:txBody>
      <dsp:txXfrm>
        <a:off x="217389" y="1165287"/>
        <a:ext cx="1588501" cy="986298"/>
      </dsp:txXfrm>
    </dsp:sp>
    <dsp:sp modelId="{DFE802CD-BDDC-4473-A1DF-04CB46DC269B}">
      <dsp:nvSpPr>
        <dsp:cNvPr id="0" name=""/>
        <dsp:cNvSpPr/>
      </dsp:nvSpPr>
      <dsp:spPr>
        <a:xfrm>
          <a:off x="2019895" y="960449"/>
          <a:ext cx="1649871" cy="10476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72C444-C8F3-4ECC-B595-BBC1849C4D09}">
      <dsp:nvSpPr>
        <dsp:cNvPr id="0" name=""/>
        <dsp:cNvSpPr/>
      </dsp:nvSpPr>
      <dsp:spPr>
        <a:xfrm>
          <a:off x="2203214" y="1134602"/>
          <a:ext cx="1649871" cy="10476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Request Access</a:t>
          </a:r>
        </a:p>
      </dsp:txBody>
      <dsp:txXfrm>
        <a:off x="2233899" y="1165287"/>
        <a:ext cx="1588501" cy="986298"/>
      </dsp:txXfrm>
    </dsp:sp>
    <dsp:sp modelId="{0D1F90B7-68E3-4C2B-A435-61EA6FA984F0}">
      <dsp:nvSpPr>
        <dsp:cNvPr id="0" name=""/>
        <dsp:cNvSpPr/>
      </dsp:nvSpPr>
      <dsp:spPr>
        <a:xfrm>
          <a:off x="4036404" y="960449"/>
          <a:ext cx="1649871" cy="10476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3A076B-D881-489A-87F9-2E10025436D4}">
      <dsp:nvSpPr>
        <dsp:cNvPr id="0" name=""/>
        <dsp:cNvSpPr/>
      </dsp:nvSpPr>
      <dsp:spPr>
        <a:xfrm>
          <a:off x="4219723" y="1134602"/>
          <a:ext cx="1649871" cy="10476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Field Investigation</a:t>
          </a:r>
        </a:p>
      </dsp:txBody>
      <dsp:txXfrm>
        <a:off x="4250408" y="1165287"/>
        <a:ext cx="1588501" cy="986298"/>
      </dsp:txXfrm>
    </dsp:sp>
    <dsp:sp modelId="{53F59C29-5E02-48C1-B719-EFA026E10C50}">
      <dsp:nvSpPr>
        <dsp:cNvPr id="0" name=""/>
        <dsp:cNvSpPr/>
      </dsp:nvSpPr>
      <dsp:spPr>
        <a:xfrm>
          <a:off x="6052914" y="960449"/>
          <a:ext cx="1649871" cy="10476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C253DD-DB4D-4FBC-8F33-39283A74E44F}">
      <dsp:nvSpPr>
        <dsp:cNvPr id="0" name=""/>
        <dsp:cNvSpPr/>
      </dsp:nvSpPr>
      <dsp:spPr>
        <a:xfrm>
          <a:off x="6236233" y="1134602"/>
          <a:ext cx="1649871" cy="10476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Reporting</a:t>
          </a:r>
        </a:p>
      </dsp:txBody>
      <dsp:txXfrm>
        <a:off x="6266918" y="1165287"/>
        <a:ext cx="1588501" cy="986298"/>
      </dsp:txXfrm>
    </dsp:sp>
    <dsp:sp modelId="{31E18E42-107B-432D-B9E0-F6CF688E311C}">
      <dsp:nvSpPr>
        <dsp:cNvPr id="0" name=""/>
        <dsp:cNvSpPr/>
      </dsp:nvSpPr>
      <dsp:spPr>
        <a:xfrm>
          <a:off x="8069423" y="960449"/>
          <a:ext cx="1649871" cy="10476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884AEA-C8B7-4CE4-9A76-73EA37DA4188}">
      <dsp:nvSpPr>
        <dsp:cNvPr id="0" name=""/>
        <dsp:cNvSpPr/>
      </dsp:nvSpPr>
      <dsp:spPr>
        <a:xfrm>
          <a:off x="8252742" y="1134602"/>
          <a:ext cx="1649871" cy="10476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Public outreach &amp; support</a:t>
          </a:r>
        </a:p>
      </dsp:txBody>
      <dsp:txXfrm>
        <a:off x="8283427" y="1165287"/>
        <a:ext cx="1588501" cy="9862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ADBB7-8314-434B-A475-9C4F40B44105}">
      <dsp:nvSpPr>
        <dsp:cNvPr id="0" name=""/>
        <dsp:cNvSpPr/>
      </dsp:nvSpPr>
      <dsp:spPr>
        <a:xfrm>
          <a:off x="0" y="470"/>
          <a:ext cx="45989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89DA5-E899-42DF-817D-82F9063EA8A4}">
      <dsp:nvSpPr>
        <dsp:cNvPr id="0" name=""/>
        <dsp:cNvSpPr/>
      </dsp:nvSpPr>
      <dsp:spPr>
        <a:xfrm>
          <a:off x="0" y="470"/>
          <a:ext cx="4598986" cy="550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Addresses all compliance requirements</a:t>
          </a:r>
        </a:p>
      </dsp:txBody>
      <dsp:txXfrm>
        <a:off x="0" y="470"/>
        <a:ext cx="4598986" cy="550501"/>
      </dsp:txXfrm>
    </dsp:sp>
    <dsp:sp modelId="{61B71F78-6FC2-4B42-9557-4FD4A298F85B}">
      <dsp:nvSpPr>
        <dsp:cNvPr id="0" name=""/>
        <dsp:cNvSpPr/>
      </dsp:nvSpPr>
      <dsp:spPr>
        <a:xfrm>
          <a:off x="0" y="550971"/>
          <a:ext cx="45989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67754-F0F7-4040-93AF-B3D656B4903E}">
      <dsp:nvSpPr>
        <dsp:cNvPr id="0" name=""/>
        <dsp:cNvSpPr/>
      </dsp:nvSpPr>
      <dsp:spPr>
        <a:xfrm>
          <a:off x="0" y="550971"/>
          <a:ext cx="4598986" cy="550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Provides referential integrity between activity records</a:t>
          </a:r>
        </a:p>
      </dsp:txBody>
      <dsp:txXfrm>
        <a:off x="0" y="550971"/>
        <a:ext cx="4598986" cy="550501"/>
      </dsp:txXfrm>
    </dsp:sp>
    <dsp:sp modelId="{FA2CDFA3-AB13-4663-A759-BE18A83CE69C}">
      <dsp:nvSpPr>
        <dsp:cNvPr id="0" name=""/>
        <dsp:cNvSpPr/>
      </dsp:nvSpPr>
      <dsp:spPr>
        <a:xfrm>
          <a:off x="0" y="1101473"/>
          <a:ext cx="45989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2AE3AB-3EA0-45B1-9587-565399C07474}">
      <dsp:nvSpPr>
        <dsp:cNvPr id="0" name=""/>
        <dsp:cNvSpPr/>
      </dsp:nvSpPr>
      <dsp:spPr>
        <a:xfrm>
          <a:off x="0" y="1101473"/>
          <a:ext cx="4598986" cy="550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Improves service line inventory management</a:t>
          </a:r>
        </a:p>
      </dsp:txBody>
      <dsp:txXfrm>
        <a:off x="0" y="1101473"/>
        <a:ext cx="4598986" cy="550501"/>
      </dsp:txXfrm>
    </dsp:sp>
    <dsp:sp modelId="{761792B6-6CF5-4D58-AA3A-A4965A9C7F98}">
      <dsp:nvSpPr>
        <dsp:cNvPr id="0" name=""/>
        <dsp:cNvSpPr/>
      </dsp:nvSpPr>
      <dsp:spPr>
        <a:xfrm>
          <a:off x="0" y="1651974"/>
          <a:ext cx="45989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89982E-7E88-45E5-9626-365D17A06B66}">
      <dsp:nvSpPr>
        <dsp:cNvPr id="0" name=""/>
        <dsp:cNvSpPr/>
      </dsp:nvSpPr>
      <dsp:spPr>
        <a:xfrm>
          <a:off x="0" y="1651974"/>
          <a:ext cx="4598986" cy="550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Leverages latest technologies</a:t>
          </a:r>
        </a:p>
      </dsp:txBody>
      <dsp:txXfrm>
        <a:off x="0" y="1651974"/>
        <a:ext cx="4598986" cy="550501"/>
      </dsp:txXfrm>
    </dsp:sp>
    <dsp:sp modelId="{02C388B0-BAD3-453F-A32D-950B97114471}">
      <dsp:nvSpPr>
        <dsp:cNvPr id="0" name=""/>
        <dsp:cNvSpPr/>
      </dsp:nvSpPr>
      <dsp:spPr>
        <a:xfrm>
          <a:off x="0" y="2202475"/>
          <a:ext cx="45989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9C5DB-EE21-46E7-AE2E-F21DAC13A1B1}">
      <dsp:nvSpPr>
        <dsp:cNvPr id="0" name=""/>
        <dsp:cNvSpPr/>
      </dsp:nvSpPr>
      <dsp:spPr>
        <a:xfrm>
          <a:off x="0" y="2202475"/>
          <a:ext cx="4598986" cy="550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Real time data</a:t>
          </a:r>
        </a:p>
      </dsp:txBody>
      <dsp:txXfrm>
        <a:off x="0" y="2202475"/>
        <a:ext cx="4598986" cy="550501"/>
      </dsp:txXfrm>
    </dsp:sp>
    <dsp:sp modelId="{3EBDDEAE-3E6E-438A-BFDB-29B783B960A9}">
      <dsp:nvSpPr>
        <dsp:cNvPr id="0" name=""/>
        <dsp:cNvSpPr/>
      </dsp:nvSpPr>
      <dsp:spPr>
        <a:xfrm>
          <a:off x="0" y="2752976"/>
          <a:ext cx="45989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A10A5-045A-4795-BFE1-604A1460153C}">
      <dsp:nvSpPr>
        <dsp:cNvPr id="0" name=""/>
        <dsp:cNvSpPr/>
      </dsp:nvSpPr>
      <dsp:spPr>
        <a:xfrm>
          <a:off x="0" y="2752976"/>
          <a:ext cx="4598986" cy="550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Improves workflow efficiency</a:t>
          </a:r>
        </a:p>
      </dsp:txBody>
      <dsp:txXfrm>
        <a:off x="0" y="2752976"/>
        <a:ext cx="4598986" cy="550501"/>
      </dsp:txXfrm>
    </dsp:sp>
    <dsp:sp modelId="{115F2953-8BD7-4138-86CE-8E5DD0D4105E}">
      <dsp:nvSpPr>
        <dsp:cNvPr id="0" name=""/>
        <dsp:cNvSpPr/>
      </dsp:nvSpPr>
      <dsp:spPr>
        <a:xfrm>
          <a:off x="0" y="3303478"/>
          <a:ext cx="45989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BC2FB-385A-4A68-8588-F1197562C5E6}">
      <dsp:nvSpPr>
        <dsp:cNvPr id="0" name=""/>
        <dsp:cNvSpPr/>
      </dsp:nvSpPr>
      <dsp:spPr>
        <a:xfrm>
          <a:off x="0" y="3303478"/>
          <a:ext cx="4598986" cy="550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Allows for user/role permissions</a:t>
          </a:r>
        </a:p>
      </dsp:txBody>
      <dsp:txXfrm>
        <a:off x="0" y="3303478"/>
        <a:ext cx="4598986" cy="5505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8A4FF-D699-4B02-89A6-F39CB28F5758}">
      <dsp:nvSpPr>
        <dsp:cNvPr id="0" name=""/>
        <dsp:cNvSpPr/>
      </dsp:nvSpPr>
      <dsp:spPr>
        <a:xfrm>
          <a:off x="2381" y="2231496"/>
          <a:ext cx="2389187" cy="9556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March 2022: Create Prototype</a:t>
          </a:r>
        </a:p>
      </dsp:txBody>
      <dsp:txXfrm>
        <a:off x="2381" y="2231496"/>
        <a:ext cx="2150268" cy="955675"/>
      </dsp:txXfrm>
    </dsp:sp>
    <dsp:sp modelId="{5889CFD8-0795-4159-B654-8B1C3490F9CE}">
      <dsp:nvSpPr>
        <dsp:cNvPr id="0" name=""/>
        <dsp:cNvSpPr/>
      </dsp:nvSpPr>
      <dsp:spPr>
        <a:xfrm>
          <a:off x="1913731" y="2231496"/>
          <a:ext cx="2389187" cy="9556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April 2022: User Testing</a:t>
          </a:r>
        </a:p>
      </dsp:txBody>
      <dsp:txXfrm>
        <a:off x="2391569" y="2231496"/>
        <a:ext cx="1433512" cy="955675"/>
      </dsp:txXfrm>
    </dsp:sp>
    <dsp:sp modelId="{2D6651E4-3183-4CAE-9296-6074440A09AB}">
      <dsp:nvSpPr>
        <dsp:cNvPr id="0" name=""/>
        <dsp:cNvSpPr/>
      </dsp:nvSpPr>
      <dsp:spPr>
        <a:xfrm>
          <a:off x="3825081" y="2231496"/>
          <a:ext cx="2389187" cy="9556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May 2022: Refinements</a:t>
          </a:r>
        </a:p>
      </dsp:txBody>
      <dsp:txXfrm>
        <a:off x="4302919" y="2231496"/>
        <a:ext cx="1433512" cy="955675"/>
      </dsp:txXfrm>
    </dsp:sp>
    <dsp:sp modelId="{0F5BA4D6-E83F-4CDD-B421-F2A01957EB29}">
      <dsp:nvSpPr>
        <dsp:cNvPr id="0" name=""/>
        <dsp:cNvSpPr/>
      </dsp:nvSpPr>
      <dsp:spPr>
        <a:xfrm>
          <a:off x="5736431" y="2231496"/>
          <a:ext cx="2389187" cy="9556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June 2022: Presentation</a:t>
          </a:r>
        </a:p>
      </dsp:txBody>
      <dsp:txXfrm>
        <a:off x="6214269" y="2231496"/>
        <a:ext cx="1433512" cy="955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08B6E-5652-4839-818D-8B40C3447AB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80546-C543-4094-A16C-2B87B79A6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32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dirty="0">
              <a:effectLst/>
              <a:latin typeface="Avenir Nex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80546-C543-4094-A16C-2B87B79A60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27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80546-C543-4094-A16C-2B87B79A60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84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80546-C543-4094-A16C-2B87B79A60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6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80546-C543-4094-A16C-2B87B79A60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73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80546-C543-4094-A16C-2B87B79A60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13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80546-C543-4094-A16C-2B87B79A60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87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80546-C543-4094-A16C-2B87B79A60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80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80546-C543-4094-A16C-2B87B79A60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52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outreach improvements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80546-C543-4094-A16C-2B87B79A60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67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3257D49-D49D-407C-B776-CB045CA78AB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8BD0D30-1BAA-4BF9-A7C3-FC455C20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96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7D49-D49D-407C-B776-CB045CA78AB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0D30-1BAA-4BF9-A7C3-FC455C20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62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7D49-D49D-407C-B776-CB045CA78AB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0D30-1BAA-4BF9-A7C3-FC455C20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61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7D49-D49D-407C-B776-CB045CA78AB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0D30-1BAA-4BF9-A7C3-FC455C20DD27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5194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7D49-D49D-407C-B776-CB045CA78AB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0D30-1BAA-4BF9-A7C3-FC455C20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85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7D49-D49D-407C-B776-CB045CA78AB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0D30-1BAA-4BF9-A7C3-FC455C20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73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7D49-D49D-407C-B776-CB045CA78AB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0D30-1BAA-4BF9-A7C3-FC455C20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06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7D49-D49D-407C-B776-CB045CA78AB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0D30-1BAA-4BF9-A7C3-FC455C20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4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7D49-D49D-407C-B776-CB045CA78AB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0D30-1BAA-4BF9-A7C3-FC455C20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6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7D49-D49D-407C-B776-CB045CA78AB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0D30-1BAA-4BF9-A7C3-FC455C20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48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7D49-D49D-407C-B776-CB045CA78AB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0D30-1BAA-4BF9-A7C3-FC455C20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7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7D49-D49D-407C-B776-CB045CA78AB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0D30-1BAA-4BF9-A7C3-FC455C20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7D49-D49D-407C-B776-CB045CA78AB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0D30-1BAA-4BF9-A7C3-FC455C20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7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7D49-D49D-407C-B776-CB045CA78AB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0D30-1BAA-4BF9-A7C3-FC455C20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90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7D49-D49D-407C-B776-CB045CA78AB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0D30-1BAA-4BF9-A7C3-FC455C20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1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7D49-D49D-407C-B776-CB045CA78AB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0D30-1BAA-4BF9-A7C3-FC455C20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1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7D49-D49D-407C-B776-CB045CA78AB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0D30-1BAA-4BF9-A7C3-FC455C20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0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57D49-D49D-407C-B776-CB045CA78AB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D0D30-1BAA-4BF9-A7C3-FC455C20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711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3.png"/><Relationship Id="rId9" Type="http://schemas.microsoft.com/office/2007/relationships/diagramDrawing" Target="../diagrams/drawing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66B9E-9BCD-4B30-9B06-3F346DDAF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Cloud-Based GIS Solutions for Lead &amp; Copper Program Management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B78AD-4BBF-4F8A-869C-DFF0F4CA1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Justin Mitchell</a:t>
            </a:r>
          </a:p>
          <a:p>
            <a:r>
              <a:rPr lang="en-US" dirty="0"/>
              <a:t>MGIS Capstone 596A 2022</a:t>
            </a:r>
          </a:p>
        </p:txBody>
      </p:sp>
    </p:spTree>
    <p:extLst>
      <p:ext uri="{BB962C8B-B14F-4D97-AF65-F5344CB8AC3E}">
        <p14:creationId xmlns:p14="http://schemas.microsoft.com/office/powerpoint/2010/main" val="2383708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0EE0-7FFF-4BC7-BCF3-71E9B41AB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345" y="237626"/>
            <a:ext cx="3301309" cy="4908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800" dirty="0"/>
              <a:t>Goals &amp; Objectives</a:t>
            </a:r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BBEDCD9-FABB-4D2A-AA72-D862677E55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987" y="2249485"/>
            <a:ext cx="8922027" cy="412546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C35788-F20D-4E79-9275-C8A92A650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34987" y="1083862"/>
            <a:ext cx="4461013" cy="53909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 a cloud-based GIS solution</a:t>
            </a:r>
          </a:p>
        </p:txBody>
      </p:sp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99C60596-AC8A-41F2-8E13-413743FAB192}"/>
              </a:ext>
            </a:extLst>
          </p:cNvPr>
          <p:cNvSpPr txBox="1">
            <a:spLocks/>
          </p:cNvSpPr>
          <p:nvPr/>
        </p:nvSpPr>
        <p:spPr>
          <a:xfrm>
            <a:off x="6096000" y="1003008"/>
            <a:ext cx="4461013" cy="700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 municipality’s service line inventory management</a:t>
            </a:r>
          </a:p>
        </p:txBody>
      </p:sp>
    </p:spTree>
    <p:extLst>
      <p:ext uri="{BB962C8B-B14F-4D97-AF65-F5344CB8AC3E}">
        <p14:creationId xmlns:p14="http://schemas.microsoft.com/office/powerpoint/2010/main" val="4266447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2">
            <a:extLst>
              <a:ext uri="{FF2B5EF4-FFF2-40B4-BE49-F238E27FC236}">
                <a16:creationId xmlns:a16="http://schemas.microsoft.com/office/drawing/2014/main" id="{519FA62B-A2C9-49F5-8C45-9D5CDCD72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id="{A24E966C-35F3-4DB1-8C23-4BC252E4E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C24ADCBC-2A94-4F6E-BC8D-278612B7A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133" name="Rectangle 5">
                <a:extLst>
                  <a:ext uri="{FF2B5EF4-FFF2-40B4-BE49-F238E27FC236}">
                    <a16:creationId xmlns:a16="http://schemas.microsoft.com/office/drawing/2014/main" id="{38F45A3E-0BAF-4E7A-AD24-51B345041D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34" name="Freeform 6">
                <a:extLst>
                  <a:ext uri="{FF2B5EF4-FFF2-40B4-BE49-F238E27FC236}">
                    <a16:creationId xmlns:a16="http://schemas.microsoft.com/office/drawing/2014/main" id="{5340FE26-BABB-409C-A32A-B3D10BD235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5" name="Freeform 7">
                <a:extLst>
                  <a:ext uri="{FF2B5EF4-FFF2-40B4-BE49-F238E27FC236}">
                    <a16:creationId xmlns:a16="http://schemas.microsoft.com/office/drawing/2014/main" id="{A9468B59-1984-42C3-88A4-942CF6EF75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6" name="Freeform 8">
                <a:extLst>
                  <a:ext uri="{FF2B5EF4-FFF2-40B4-BE49-F238E27FC236}">
                    <a16:creationId xmlns:a16="http://schemas.microsoft.com/office/drawing/2014/main" id="{F6B5E914-0078-49CC-AD42-C97DC361CD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7" name="Freeform 9">
                <a:extLst>
                  <a:ext uri="{FF2B5EF4-FFF2-40B4-BE49-F238E27FC236}">
                    <a16:creationId xmlns:a16="http://schemas.microsoft.com/office/drawing/2014/main" id="{D18B3F5A-0978-48AE-9360-8ABC8CEABB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8" name="Freeform 10">
                <a:extLst>
                  <a:ext uri="{FF2B5EF4-FFF2-40B4-BE49-F238E27FC236}">
                    <a16:creationId xmlns:a16="http://schemas.microsoft.com/office/drawing/2014/main" id="{27E73F9B-CBFF-473A-9B41-8964B831E9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9" name="Freeform 11">
                <a:extLst>
                  <a:ext uri="{FF2B5EF4-FFF2-40B4-BE49-F238E27FC236}">
                    <a16:creationId xmlns:a16="http://schemas.microsoft.com/office/drawing/2014/main" id="{558218B5-0904-4C19-8935-1A64432BC2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0" name="Freeform 12">
                <a:extLst>
                  <a:ext uri="{FF2B5EF4-FFF2-40B4-BE49-F238E27FC236}">
                    <a16:creationId xmlns:a16="http://schemas.microsoft.com/office/drawing/2014/main" id="{DBCBCB59-A700-4032-AB43-CB06687996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1" name="Freeform 13">
                <a:extLst>
                  <a:ext uri="{FF2B5EF4-FFF2-40B4-BE49-F238E27FC236}">
                    <a16:creationId xmlns:a16="http://schemas.microsoft.com/office/drawing/2014/main" id="{861A9C11-1685-4F09-B995-D5ECAD153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2" name="Freeform 14">
                <a:extLst>
                  <a:ext uri="{FF2B5EF4-FFF2-40B4-BE49-F238E27FC236}">
                    <a16:creationId xmlns:a16="http://schemas.microsoft.com/office/drawing/2014/main" id="{57CCC420-3BF0-4A3E-A4FB-41537B0642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3" name="Freeform 15">
                <a:extLst>
                  <a:ext uri="{FF2B5EF4-FFF2-40B4-BE49-F238E27FC236}">
                    <a16:creationId xmlns:a16="http://schemas.microsoft.com/office/drawing/2014/main" id="{1DEFC6D1-15DA-4DDC-8FD1-B7630B8D60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4" name="Line 16">
                <a:extLst>
                  <a:ext uri="{FF2B5EF4-FFF2-40B4-BE49-F238E27FC236}">
                    <a16:creationId xmlns:a16="http://schemas.microsoft.com/office/drawing/2014/main" id="{0C6F2EE9-81FE-4B46-9513-6EC7D93012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145" name="Freeform 17">
                <a:extLst>
                  <a:ext uri="{FF2B5EF4-FFF2-40B4-BE49-F238E27FC236}">
                    <a16:creationId xmlns:a16="http://schemas.microsoft.com/office/drawing/2014/main" id="{26DF77E9-F68C-4FE0-864E-A4A4DE3616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6" name="Freeform 18">
                <a:extLst>
                  <a:ext uri="{FF2B5EF4-FFF2-40B4-BE49-F238E27FC236}">
                    <a16:creationId xmlns:a16="http://schemas.microsoft.com/office/drawing/2014/main" id="{9D3495ED-B588-4755-B8BB-18D33E4AC4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7" name="Freeform 19">
                <a:extLst>
                  <a:ext uri="{FF2B5EF4-FFF2-40B4-BE49-F238E27FC236}">
                    <a16:creationId xmlns:a16="http://schemas.microsoft.com/office/drawing/2014/main" id="{E76105FE-305A-42A7-B2DD-388B99FAB8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8" name="Freeform 20">
                <a:extLst>
                  <a:ext uri="{FF2B5EF4-FFF2-40B4-BE49-F238E27FC236}">
                    <a16:creationId xmlns:a16="http://schemas.microsoft.com/office/drawing/2014/main" id="{F1883F6E-6FAE-49E2-AE28-02B88BEBF6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9" name="Rectangle 21">
                <a:extLst>
                  <a:ext uri="{FF2B5EF4-FFF2-40B4-BE49-F238E27FC236}">
                    <a16:creationId xmlns:a16="http://schemas.microsoft.com/office/drawing/2014/main" id="{8C8A198F-A0AA-455F-ACD5-8587457BDD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50" name="Freeform 22">
                <a:extLst>
                  <a:ext uri="{FF2B5EF4-FFF2-40B4-BE49-F238E27FC236}">
                    <a16:creationId xmlns:a16="http://schemas.microsoft.com/office/drawing/2014/main" id="{E57E155C-0F05-498E-B0E3-33AE15B7E8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1" name="Freeform 23">
                <a:extLst>
                  <a:ext uri="{FF2B5EF4-FFF2-40B4-BE49-F238E27FC236}">
                    <a16:creationId xmlns:a16="http://schemas.microsoft.com/office/drawing/2014/main" id="{3D7FB1D7-F9DB-443D-A2D4-40C46F6975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2" name="Freeform 24">
                <a:extLst>
                  <a:ext uri="{FF2B5EF4-FFF2-40B4-BE49-F238E27FC236}">
                    <a16:creationId xmlns:a16="http://schemas.microsoft.com/office/drawing/2014/main" id="{9EF7FB08-B52A-4C0D-BF32-AC6D91AE99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3" name="Freeform 25">
                <a:extLst>
                  <a:ext uri="{FF2B5EF4-FFF2-40B4-BE49-F238E27FC236}">
                    <a16:creationId xmlns:a16="http://schemas.microsoft.com/office/drawing/2014/main" id="{2A27D708-7911-4EAB-8A9D-E608726B57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4" name="Freeform 26">
                <a:extLst>
                  <a:ext uri="{FF2B5EF4-FFF2-40B4-BE49-F238E27FC236}">
                    <a16:creationId xmlns:a16="http://schemas.microsoft.com/office/drawing/2014/main" id="{40A3E3AC-335B-4EAB-A5D4-E72C8434AB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5" name="Freeform 27">
                <a:extLst>
                  <a:ext uri="{FF2B5EF4-FFF2-40B4-BE49-F238E27FC236}">
                    <a16:creationId xmlns:a16="http://schemas.microsoft.com/office/drawing/2014/main" id="{FC4E923E-7CEC-4950-8C12-F40EAE7A36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6" name="Freeform 28">
                <a:extLst>
                  <a:ext uri="{FF2B5EF4-FFF2-40B4-BE49-F238E27FC236}">
                    <a16:creationId xmlns:a16="http://schemas.microsoft.com/office/drawing/2014/main" id="{23A92FB5-3211-4195-8FFA-A8F49F6777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7" name="Freeform 29">
                <a:extLst>
                  <a:ext uri="{FF2B5EF4-FFF2-40B4-BE49-F238E27FC236}">
                    <a16:creationId xmlns:a16="http://schemas.microsoft.com/office/drawing/2014/main" id="{BB88442A-84E1-4264-BD24-B14020F21E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8" name="Freeform 30">
                <a:extLst>
                  <a:ext uri="{FF2B5EF4-FFF2-40B4-BE49-F238E27FC236}">
                    <a16:creationId xmlns:a16="http://schemas.microsoft.com/office/drawing/2014/main" id="{B47AD665-0844-40BF-AE62-BA493929C5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9" name="Freeform 31">
                <a:extLst>
                  <a:ext uri="{FF2B5EF4-FFF2-40B4-BE49-F238E27FC236}">
                    <a16:creationId xmlns:a16="http://schemas.microsoft.com/office/drawing/2014/main" id="{01D8E540-292C-4867-BD21-43910262E9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A00C8F50-D632-4BE8-B5BF-8AEAE2D13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23" name="Freeform 32">
                <a:extLst>
                  <a:ext uri="{FF2B5EF4-FFF2-40B4-BE49-F238E27FC236}">
                    <a16:creationId xmlns:a16="http://schemas.microsoft.com/office/drawing/2014/main" id="{7870CC07-8D37-4F4D-A73B-9762FFAB17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4" name="Freeform 33">
                <a:extLst>
                  <a:ext uri="{FF2B5EF4-FFF2-40B4-BE49-F238E27FC236}">
                    <a16:creationId xmlns:a16="http://schemas.microsoft.com/office/drawing/2014/main" id="{06B84BAB-C27B-4804-9496-FDDA7FF6F2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5" name="Freeform 34">
                <a:extLst>
                  <a:ext uri="{FF2B5EF4-FFF2-40B4-BE49-F238E27FC236}">
                    <a16:creationId xmlns:a16="http://schemas.microsoft.com/office/drawing/2014/main" id="{45E90447-AF32-4C90-8940-D5EBE9F640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6" name="Freeform 35">
                <a:extLst>
                  <a:ext uri="{FF2B5EF4-FFF2-40B4-BE49-F238E27FC236}">
                    <a16:creationId xmlns:a16="http://schemas.microsoft.com/office/drawing/2014/main" id="{DFD35AB5-2871-471E-87D3-C3C024C31E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7" name="Freeform 36">
                <a:extLst>
                  <a:ext uri="{FF2B5EF4-FFF2-40B4-BE49-F238E27FC236}">
                    <a16:creationId xmlns:a16="http://schemas.microsoft.com/office/drawing/2014/main" id="{60EED77B-C4CD-44DE-B7AA-472CBEE6EC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8" name="Freeform 37">
                <a:extLst>
                  <a:ext uri="{FF2B5EF4-FFF2-40B4-BE49-F238E27FC236}">
                    <a16:creationId xmlns:a16="http://schemas.microsoft.com/office/drawing/2014/main" id="{68122908-2E24-4971-A70E-29CFE953E5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9" name="Freeform 38">
                <a:extLst>
                  <a:ext uri="{FF2B5EF4-FFF2-40B4-BE49-F238E27FC236}">
                    <a16:creationId xmlns:a16="http://schemas.microsoft.com/office/drawing/2014/main" id="{43930918-848F-4F70-8C42-426DCCB4D4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0" name="Freeform 39">
                <a:extLst>
                  <a:ext uri="{FF2B5EF4-FFF2-40B4-BE49-F238E27FC236}">
                    <a16:creationId xmlns:a16="http://schemas.microsoft.com/office/drawing/2014/main" id="{7C2C1A0B-06A1-4F89-9A58-66CAB57F1F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1" name="Freeform 40">
                <a:extLst>
                  <a:ext uri="{FF2B5EF4-FFF2-40B4-BE49-F238E27FC236}">
                    <a16:creationId xmlns:a16="http://schemas.microsoft.com/office/drawing/2014/main" id="{F26FAEF0-6EA1-41B4-AC1D-0BC56E43EF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2" name="Rectangle 41">
                <a:extLst>
                  <a:ext uri="{FF2B5EF4-FFF2-40B4-BE49-F238E27FC236}">
                    <a16:creationId xmlns:a16="http://schemas.microsoft.com/office/drawing/2014/main" id="{563F085C-A9C1-47AB-9656-468B79DE5A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113" name="Title 1">
            <a:extLst>
              <a:ext uri="{FF2B5EF4-FFF2-40B4-BE49-F238E27FC236}">
                <a16:creationId xmlns:a16="http://schemas.microsoft.com/office/drawing/2014/main" id="{2D86C7B7-1FA7-4804-89A0-CB56587AA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Proposed</a:t>
            </a:r>
            <a:br>
              <a:rPr lang="en-US" sz="3600"/>
            </a:br>
            <a:r>
              <a:rPr lang="en-US" sz="3600"/>
              <a:t>Approach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5C8A6-1D12-479C-89DC-D986FC948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2" y="2249487"/>
            <a:ext cx="4844521" cy="35417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Generate service connections from financial systems &amp; parcel data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Prioritize sites based on likelihood of lead presence and social justice factors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Utilize Esri’s cloud-based applications for all required workflow elements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Automated reporting solutions with custom python scripts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0A2EED-02B9-4176-843F-A50446F62F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547" b="4"/>
          <a:stretch/>
        </p:blipFill>
        <p:spPr>
          <a:xfrm>
            <a:off x="6392335" y="2497720"/>
            <a:ext cx="4655075" cy="304789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9548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icture 2">
            <a:extLst>
              <a:ext uri="{FF2B5EF4-FFF2-40B4-BE49-F238E27FC236}">
                <a16:creationId xmlns:a16="http://schemas.microsoft.com/office/drawing/2014/main" id="{0D976396-8CE8-4BF2-9DC5-673B163BF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90" name="Group 11">
            <a:extLst>
              <a:ext uri="{FF2B5EF4-FFF2-40B4-BE49-F238E27FC236}">
                <a16:creationId xmlns:a16="http://schemas.microsoft.com/office/drawing/2014/main" id="{A44B4622-6C6D-4357-A6BF-4ADFA8DA2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3A6CB2A-1AFB-42D7-B4D3-09501FC35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191" name="Rectangle 5">
                <a:extLst>
                  <a:ext uri="{FF2B5EF4-FFF2-40B4-BE49-F238E27FC236}">
                    <a16:creationId xmlns:a16="http://schemas.microsoft.com/office/drawing/2014/main" id="{19A439D3-6BFA-467E-9C22-BF0C1FD65D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92" name="Freeform 6">
                <a:extLst>
                  <a:ext uri="{FF2B5EF4-FFF2-40B4-BE49-F238E27FC236}">
                    <a16:creationId xmlns:a16="http://schemas.microsoft.com/office/drawing/2014/main" id="{593FFA50-28FC-4AF0-9495-DE41440E20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3" name="Freeform 7">
                <a:extLst>
                  <a:ext uri="{FF2B5EF4-FFF2-40B4-BE49-F238E27FC236}">
                    <a16:creationId xmlns:a16="http://schemas.microsoft.com/office/drawing/2014/main" id="{0FB68F07-772E-4629-8A61-4055832545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4" name="Freeform 8">
                <a:extLst>
                  <a:ext uri="{FF2B5EF4-FFF2-40B4-BE49-F238E27FC236}">
                    <a16:creationId xmlns:a16="http://schemas.microsoft.com/office/drawing/2014/main" id="{171702FF-8A66-4576-99E0-BDC7F66921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5" name="Freeform 9">
                <a:extLst>
                  <a:ext uri="{FF2B5EF4-FFF2-40B4-BE49-F238E27FC236}">
                    <a16:creationId xmlns:a16="http://schemas.microsoft.com/office/drawing/2014/main" id="{219C2ADE-5C69-47AA-8D54-BE49D729F8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6" name="Freeform 10">
                <a:extLst>
                  <a:ext uri="{FF2B5EF4-FFF2-40B4-BE49-F238E27FC236}">
                    <a16:creationId xmlns:a16="http://schemas.microsoft.com/office/drawing/2014/main" id="{C487C228-6327-47B1-9104-758366F378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7" name="Freeform 11">
                <a:extLst>
                  <a:ext uri="{FF2B5EF4-FFF2-40B4-BE49-F238E27FC236}">
                    <a16:creationId xmlns:a16="http://schemas.microsoft.com/office/drawing/2014/main" id="{60D29978-A75A-4AD7-9CC0-4D7B319F6A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8" name="Freeform 12">
                <a:extLst>
                  <a:ext uri="{FF2B5EF4-FFF2-40B4-BE49-F238E27FC236}">
                    <a16:creationId xmlns:a16="http://schemas.microsoft.com/office/drawing/2014/main" id="{98663D8F-6AE3-4218-8182-DAE2492F17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9" name="Freeform 13">
                <a:extLst>
                  <a:ext uri="{FF2B5EF4-FFF2-40B4-BE49-F238E27FC236}">
                    <a16:creationId xmlns:a16="http://schemas.microsoft.com/office/drawing/2014/main" id="{014E41A5-C714-4745-9686-32FB4E4365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0" name="Freeform 14">
                <a:extLst>
                  <a:ext uri="{FF2B5EF4-FFF2-40B4-BE49-F238E27FC236}">
                    <a16:creationId xmlns:a16="http://schemas.microsoft.com/office/drawing/2014/main" id="{EDE53C48-191C-4CFD-AB1D-FB59BFB483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1" name="Freeform 15">
                <a:extLst>
                  <a:ext uri="{FF2B5EF4-FFF2-40B4-BE49-F238E27FC236}">
                    <a16:creationId xmlns:a16="http://schemas.microsoft.com/office/drawing/2014/main" id="{9A3D5918-3D8D-466A-8957-6DCC2A825C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2" name="Line 16">
                <a:extLst>
                  <a:ext uri="{FF2B5EF4-FFF2-40B4-BE49-F238E27FC236}">
                    <a16:creationId xmlns:a16="http://schemas.microsoft.com/office/drawing/2014/main" id="{654EFECB-3569-4BBF-9D95-4ACD81E62C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203" name="Freeform 17">
                <a:extLst>
                  <a:ext uri="{FF2B5EF4-FFF2-40B4-BE49-F238E27FC236}">
                    <a16:creationId xmlns:a16="http://schemas.microsoft.com/office/drawing/2014/main" id="{E56DFCE7-4DFC-4858-97A4-ABAF50983F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4" name="Freeform 18">
                <a:extLst>
                  <a:ext uri="{FF2B5EF4-FFF2-40B4-BE49-F238E27FC236}">
                    <a16:creationId xmlns:a16="http://schemas.microsoft.com/office/drawing/2014/main" id="{DCF8ABF1-40B7-44F4-A1BC-1E848A3835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5" name="Freeform 19">
                <a:extLst>
                  <a:ext uri="{FF2B5EF4-FFF2-40B4-BE49-F238E27FC236}">
                    <a16:creationId xmlns:a16="http://schemas.microsoft.com/office/drawing/2014/main" id="{60D92462-1463-4854-9F70-C7B777DEF1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6" name="Freeform 20">
                <a:extLst>
                  <a:ext uri="{FF2B5EF4-FFF2-40B4-BE49-F238E27FC236}">
                    <a16:creationId xmlns:a16="http://schemas.microsoft.com/office/drawing/2014/main" id="{686E16F7-2865-4453-AC56-DC876A5B8E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7" name="Rectangle 21">
                <a:extLst>
                  <a:ext uri="{FF2B5EF4-FFF2-40B4-BE49-F238E27FC236}">
                    <a16:creationId xmlns:a16="http://schemas.microsoft.com/office/drawing/2014/main" id="{ADB22857-7E4E-478F-9352-4890B7A5B1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08" name="Freeform 22">
                <a:extLst>
                  <a:ext uri="{FF2B5EF4-FFF2-40B4-BE49-F238E27FC236}">
                    <a16:creationId xmlns:a16="http://schemas.microsoft.com/office/drawing/2014/main" id="{450AB6CE-E6F8-4D31-9ED2-5C5408A72D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9" name="Freeform 23">
                <a:extLst>
                  <a:ext uri="{FF2B5EF4-FFF2-40B4-BE49-F238E27FC236}">
                    <a16:creationId xmlns:a16="http://schemas.microsoft.com/office/drawing/2014/main" id="{C2627500-57B7-4F39-9460-E1CE427180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0" name="Freeform 24">
                <a:extLst>
                  <a:ext uri="{FF2B5EF4-FFF2-40B4-BE49-F238E27FC236}">
                    <a16:creationId xmlns:a16="http://schemas.microsoft.com/office/drawing/2014/main" id="{863C2166-F2F9-4CCF-9FC2-91A768C035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1" name="Freeform 25">
                <a:extLst>
                  <a:ext uri="{FF2B5EF4-FFF2-40B4-BE49-F238E27FC236}">
                    <a16:creationId xmlns:a16="http://schemas.microsoft.com/office/drawing/2014/main" id="{F40FC89F-F227-4970-86FB-7A17897404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2" name="Freeform 26">
                <a:extLst>
                  <a:ext uri="{FF2B5EF4-FFF2-40B4-BE49-F238E27FC236}">
                    <a16:creationId xmlns:a16="http://schemas.microsoft.com/office/drawing/2014/main" id="{468468EA-0FA9-44EB-B2C1-6893ABFACF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3" name="Freeform 27">
                <a:extLst>
                  <a:ext uri="{FF2B5EF4-FFF2-40B4-BE49-F238E27FC236}">
                    <a16:creationId xmlns:a16="http://schemas.microsoft.com/office/drawing/2014/main" id="{A503597C-CCAD-49B3-BAFA-F4D71D817C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4" name="Freeform 28">
                <a:extLst>
                  <a:ext uri="{FF2B5EF4-FFF2-40B4-BE49-F238E27FC236}">
                    <a16:creationId xmlns:a16="http://schemas.microsoft.com/office/drawing/2014/main" id="{8B22EA19-D703-4E10-B794-58D6FF78ED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5" name="Freeform 29">
                <a:extLst>
                  <a:ext uri="{FF2B5EF4-FFF2-40B4-BE49-F238E27FC236}">
                    <a16:creationId xmlns:a16="http://schemas.microsoft.com/office/drawing/2014/main" id="{19FC3869-8130-40B9-9DF8-C269F5EDB1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6" name="Freeform 30">
                <a:extLst>
                  <a:ext uri="{FF2B5EF4-FFF2-40B4-BE49-F238E27FC236}">
                    <a16:creationId xmlns:a16="http://schemas.microsoft.com/office/drawing/2014/main" id="{471DF0DF-0D8D-4BF4-B0FC-0C828813E8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7" name="Freeform 31">
                <a:extLst>
                  <a:ext uri="{FF2B5EF4-FFF2-40B4-BE49-F238E27FC236}">
                    <a16:creationId xmlns:a16="http://schemas.microsoft.com/office/drawing/2014/main" id="{DF28C461-B139-4B6F-B409-26F9E31584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8B3C18F-4FA0-40BA-B7A3-60A37711FC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218" name="Freeform 32">
                <a:extLst>
                  <a:ext uri="{FF2B5EF4-FFF2-40B4-BE49-F238E27FC236}">
                    <a16:creationId xmlns:a16="http://schemas.microsoft.com/office/drawing/2014/main" id="{111C211C-7FAF-452A-AAFC-C664199EA7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9" name="Freeform 33">
                <a:extLst>
                  <a:ext uri="{FF2B5EF4-FFF2-40B4-BE49-F238E27FC236}">
                    <a16:creationId xmlns:a16="http://schemas.microsoft.com/office/drawing/2014/main" id="{3325D432-947F-4BC5-B6C4-CD6C8180A6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0" name="Freeform 34">
                <a:extLst>
                  <a:ext uri="{FF2B5EF4-FFF2-40B4-BE49-F238E27FC236}">
                    <a16:creationId xmlns:a16="http://schemas.microsoft.com/office/drawing/2014/main" id="{C9F22CCB-3D63-42A9-917E-1677E92E04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1" name="Freeform 35">
                <a:extLst>
                  <a:ext uri="{FF2B5EF4-FFF2-40B4-BE49-F238E27FC236}">
                    <a16:creationId xmlns:a16="http://schemas.microsoft.com/office/drawing/2014/main" id="{2BD44110-60CE-420C-9195-A26160C5B3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2" name="Freeform 36">
                <a:extLst>
                  <a:ext uri="{FF2B5EF4-FFF2-40B4-BE49-F238E27FC236}">
                    <a16:creationId xmlns:a16="http://schemas.microsoft.com/office/drawing/2014/main" id="{FD0647CE-B225-45C3-A3FF-B2B2F008A0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3" name="Freeform 37">
                <a:extLst>
                  <a:ext uri="{FF2B5EF4-FFF2-40B4-BE49-F238E27FC236}">
                    <a16:creationId xmlns:a16="http://schemas.microsoft.com/office/drawing/2014/main" id="{88472412-E163-4BB9-9D32-963604F346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4" name="Freeform 38">
                <a:extLst>
                  <a:ext uri="{FF2B5EF4-FFF2-40B4-BE49-F238E27FC236}">
                    <a16:creationId xmlns:a16="http://schemas.microsoft.com/office/drawing/2014/main" id="{F20CE1F8-C3D0-4B3A-85F6-DA59AA8908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5" name="Freeform 39">
                <a:extLst>
                  <a:ext uri="{FF2B5EF4-FFF2-40B4-BE49-F238E27FC236}">
                    <a16:creationId xmlns:a16="http://schemas.microsoft.com/office/drawing/2014/main" id="{706C22A0-01DE-486E-B0A9-66F5E7F46C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6" name="Freeform 40">
                <a:extLst>
                  <a:ext uri="{FF2B5EF4-FFF2-40B4-BE49-F238E27FC236}">
                    <a16:creationId xmlns:a16="http://schemas.microsoft.com/office/drawing/2014/main" id="{E3EA80D9-86C1-4171-A66F-DA17AF525F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7" name="Rectangle 41">
                <a:extLst>
                  <a:ext uri="{FF2B5EF4-FFF2-40B4-BE49-F238E27FC236}">
                    <a16:creationId xmlns:a16="http://schemas.microsoft.com/office/drawing/2014/main" id="{025C50E7-1ACD-40F2-B61B-8C581A028E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228" name="Picture 2">
            <a:extLst>
              <a:ext uri="{FF2B5EF4-FFF2-40B4-BE49-F238E27FC236}">
                <a16:creationId xmlns:a16="http://schemas.microsoft.com/office/drawing/2014/main" id="{07D54E63-6018-454A-93F0-E71F2CAF7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1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29" name="Group 54">
            <a:extLst>
              <a:ext uri="{FF2B5EF4-FFF2-40B4-BE49-F238E27FC236}">
                <a16:creationId xmlns:a16="http://schemas.microsoft.com/office/drawing/2014/main" id="{B76DCF88-9FB4-41A5-9112-2DACF647A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053888" cy="6858001"/>
            <a:chOff x="-14288" y="0"/>
            <a:chExt cx="12053888" cy="685800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6F7EFA6-48F2-420F-82CA-8AA802FA61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30" name="Rectangle 5">
                <a:extLst>
                  <a:ext uri="{FF2B5EF4-FFF2-40B4-BE49-F238E27FC236}">
                    <a16:creationId xmlns:a16="http://schemas.microsoft.com/office/drawing/2014/main" id="{FA452E88-1FB3-4289-86E4-B0BB1AAE01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31" name="Freeform 6">
                <a:extLst>
                  <a:ext uri="{FF2B5EF4-FFF2-40B4-BE49-F238E27FC236}">
                    <a16:creationId xmlns:a16="http://schemas.microsoft.com/office/drawing/2014/main" id="{66CFC533-08E0-41AA-B2AD-36657A395C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2" name="Freeform 7">
                <a:extLst>
                  <a:ext uri="{FF2B5EF4-FFF2-40B4-BE49-F238E27FC236}">
                    <a16:creationId xmlns:a16="http://schemas.microsoft.com/office/drawing/2014/main" id="{0FD3CE26-31AC-4694-B3E9-1F7D2CFB2B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3" name="Freeform 8">
                <a:extLst>
                  <a:ext uri="{FF2B5EF4-FFF2-40B4-BE49-F238E27FC236}">
                    <a16:creationId xmlns:a16="http://schemas.microsoft.com/office/drawing/2014/main" id="{3CA89DE8-5A37-4596-9C19-4D2A3D173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4" name="Freeform 9">
                <a:extLst>
                  <a:ext uri="{FF2B5EF4-FFF2-40B4-BE49-F238E27FC236}">
                    <a16:creationId xmlns:a16="http://schemas.microsoft.com/office/drawing/2014/main" id="{8C5D5490-BF3C-4679-B5F2-9E10CA0FDD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5" name="Freeform 10">
                <a:extLst>
                  <a:ext uri="{FF2B5EF4-FFF2-40B4-BE49-F238E27FC236}">
                    <a16:creationId xmlns:a16="http://schemas.microsoft.com/office/drawing/2014/main" id="{E2BB4F68-4B11-40C7-B70D-507E302B36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6" name="Freeform 11">
                <a:extLst>
                  <a:ext uri="{FF2B5EF4-FFF2-40B4-BE49-F238E27FC236}">
                    <a16:creationId xmlns:a16="http://schemas.microsoft.com/office/drawing/2014/main" id="{D32DD7E7-30ED-4C44-9AFB-D641492C62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7" name="Freeform 12">
                <a:extLst>
                  <a:ext uri="{FF2B5EF4-FFF2-40B4-BE49-F238E27FC236}">
                    <a16:creationId xmlns:a16="http://schemas.microsoft.com/office/drawing/2014/main" id="{5A35898D-93D3-414D-9414-6E9948BFD2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8" name="Freeform 13">
                <a:extLst>
                  <a:ext uri="{FF2B5EF4-FFF2-40B4-BE49-F238E27FC236}">
                    <a16:creationId xmlns:a16="http://schemas.microsoft.com/office/drawing/2014/main" id="{CCBD18B2-885C-4D39-BBF8-B25BD6240B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9" name="Freeform 14">
                <a:extLst>
                  <a:ext uri="{FF2B5EF4-FFF2-40B4-BE49-F238E27FC236}">
                    <a16:creationId xmlns:a16="http://schemas.microsoft.com/office/drawing/2014/main" id="{2D7C1B8F-757D-4404-9084-1259E4CF3C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0" name="Freeform 15">
                <a:extLst>
                  <a:ext uri="{FF2B5EF4-FFF2-40B4-BE49-F238E27FC236}">
                    <a16:creationId xmlns:a16="http://schemas.microsoft.com/office/drawing/2014/main" id="{D009D7B4-6B3E-4D8B-B171-DDC7E33C32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1" name="Line 16">
                <a:extLst>
                  <a:ext uri="{FF2B5EF4-FFF2-40B4-BE49-F238E27FC236}">
                    <a16:creationId xmlns:a16="http://schemas.microsoft.com/office/drawing/2014/main" id="{6BA54243-661C-40AB-9752-597FD75719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242" name="Freeform 17">
                <a:extLst>
                  <a:ext uri="{FF2B5EF4-FFF2-40B4-BE49-F238E27FC236}">
                    <a16:creationId xmlns:a16="http://schemas.microsoft.com/office/drawing/2014/main" id="{2024F2C0-F211-4AB1-8B2C-4583C88381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3" name="Freeform 18">
                <a:extLst>
                  <a:ext uri="{FF2B5EF4-FFF2-40B4-BE49-F238E27FC236}">
                    <a16:creationId xmlns:a16="http://schemas.microsoft.com/office/drawing/2014/main" id="{ECA788FB-1175-4565-B00C-DCABADC612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4" name="Freeform 19">
                <a:extLst>
                  <a:ext uri="{FF2B5EF4-FFF2-40B4-BE49-F238E27FC236}">
                    <a16:creationId xmlns:a16="http://schemas.microsoft.com/office/drawing/2014/main" id="{12CF18FB-9E24-4B69-B810-97A5C90808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5" name="Freeform 20">
                <a:extLst>
                  <a:ext uri="{FF2B5EF4-FFF2-40B4-BE49-F238E27FC236}">
                    <a16:creationId xmlns:a16="http://schemas.microsoft.com/office/drawing/2014/main" id="{D734BB2E-A007-4F54-A7BB-0F4EE9D2F0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6" name="Rectangle 21">
                <a:extLst>
                  <a:ext uri="{FF2B5EF4-FFF2-40B4-BE49-F238E27FC236}">
                    <a16:creationId xmlns:a16="http://schemas.microsoft.com/office/drawing/2014/main" id="{7E290049-75AE-43A0-8203-D68C6B7C02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47" name="Freeform 22">
                <a:extLst>
                  <a:ext uri="{FF2B5EF4-FFF2-40B4-BE49-F238E27FC236}">
                    <a16:creationId xmlns:a16="http://schemas.microsoft.com/office/drawing/2014/main" id="{CBAD5CE6-5699-4759-B1B6-EF20457BF6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8" name="Freeform 23">
                <a:extLst>
                  <a:ext uri="{FF2B5EF4-FFF2-40B4-BE49-F238E27FC236}">
                    <a16:creationId xmlns:a16="http://schemas.microsoft.com/office/drawing/2014/main" id="{69C07EED-FD36-4060-A9A8-4E49F5ECDC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9" name="Freeform 24">
                <a:extLst>
                  <a:ext uri="{FF2B5EF4-FFF2-40B4-BE49-F238E27FC236}">
                    <a16:creationId xmlns:a16="http://schemas.microsoft.com/office/drawing/2014/main" id="{7ED02DC3-00A5-45D0-94C5-31252B5BFB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0" name="Freeform 25">
                <a:extLst>
                  <a:ext uri="{FF2B5EF4-FFF2-40B4-BE49-F238E27FC236}">
                    <a16:creationId xmlns:a16="http://schemas.microsoft.com/office/drawing/2014/main" id="{FBB1DD7B-20A9-4CE4-8C3F-4BACA4B15B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1" name="Freeform 26">
                <a:extLst>
                  <a:ext uri="{FF2B5EF4-FFF2-40B4-BE49-F238E27FC236}">
                    <a16:creationId xmlns:a16="http://schemas.microsoft.com/office/drawing/2014/main" id="{9212DCB8-6894-4996-A625-BD88764798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2" name="Freeform 27">
                <a:extLst>
                  <a:ext uri="{FF2B5EF4-FFF2-40B4-BE49-F238E27FC236}">
                    <a16:creationId xmlns:a16="http://schemas.microsoft.com/office/drawing/2014/main" id="{2780A787-D6A2-488F-8216-5042F5F4E7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3" name="Freeform 28">
                <a:extLst>
                  <a:ext uri="{FF2B5EF4-FFF2-40B4-BE49-F238E27FC236}">
                    <a16:creationId xmlns:a16="http://schemas.microsoft.com/office/drawing/2014/main" id="{B7C6F9B6-0207-4245-A568-F1D5C1F939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4" name="Freeform 29">
                <a:extLst>
                  <a:ext uri="{FF2B5EF4-FFF2-40B4-BE49-F238E27FC236}">
                    <a16:creationId xmlns:a16="http://schemas.microsoft.com/office/drawing/2014/main" id="{EC03E80E-65E6-43D2-800C-D3E5CEF16C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5" name="Freeform 30">
                <a:extLst>
                  <a:ext uri="{FF2B5EF4-FFF2-40B4-BE49-F238E27FC236}">
                    <a16:creationId xmlns:a16="http://schemas.microsoft.com/office/drawing/2014/main" id="{7B132E67-47FB-491E-98DA-D28ADE8D17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6" name="Freeform 31">
                <a:extLst>
                  <a:ext uri="{FF2B5EF4-FFF2-40B4-BE49-F238E27FC236}">
                    <a16:creationId xmlns:a16="http://schemas.microsoft.com/office/drawing/2014/main" id="{6512933D-AB97-4D6F-86DA-6AAEB9F73A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2AAD483-B4B4-4901-9C1B-F391F3B10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7" name="Freeform 32">
                <a:extLst>
                  <a:ext uri="{FF2B5EF4-FFF2-40B4-BE49-F238E27FC236}">
                    <a16:creationId xmlns:a16="http://schemas.microsoft.com/office/drawing/2014/main" id="{26CA00F2-52DB-420A-B2CE-622E24493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8" name="Freeform 33">
                <a:extLst>
                  <a:ext uri="{FF2B5EF4-FFF2-40B4-BE49-F238E27FC236}">
                    <a16:creationId xmlns:a16="http://schemas.microsoft.com/office/drawing/2014/main" id="{6D6F23D3-1299-402E-B7E6-EA52450606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9" name="Freeform 34">
                <a:extLst>
                  <a:ext uri="{FF2B5EF4-FFF2-40B4-BE49-F238E27FC236}">
                    <a16:creationId xmlns:a16="http://schemas.microsoft.com/office/drawing/2014/main" id="{680732F5-25A5-4A7F-958D-7F01293BFD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0" name="Freeform 35">
                <a:extLst>
                  <a:ext uri="{FF2B5EF4-FFF2-40B4-BE49-F238E27FC236}">
                    <a16:creationId xmlns:a16="http://schemas.microsoft.com/office/drawing/2014/main" id="{20817740-C1CF-458F-9A10-051C0289BF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1" name="Freeform 36">
                <a:extLst>
                  <a:ext uri="{FF2B5EF4-FFF2-40B4-BE49-F238E27FC236}">
                    <a16:creationId xmlns:a16="http://schemas.microsoft.com/office/drawing/2014/main" id="{3BB94575-5155-4DE7-A304-54E256B61D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2" name="Freeform 37">
                <a:extLst>
                  <a:ext uri="{FF2B5EF4-FFF2-40B4-BE49-F238E27FC236}">
                    <a16:creationId xmlns:a16="http://schemas.microsoft.com/office/drawing/2014/main" id="{E887FE25-3092-4CE9-B181-EF67C21BCC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3" name="Freeform 38">
                <a:extLst>
                  <a:ext uri="{FF2B5EF4-FFF2-40B4-BE49-F238E27FC236}">
                    <a16:creationId xmlns:a16="http://schemas.microsoft.com/office/drawing/2014/main" id="{2FE2B836-E249-4A78-AB56-CDB45BDACD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4" name="Freeform 39">
                <a:extLst>
                  <a:ext uri="{FF2B5EF4-FFF2-40B4-BE49-F238E27FC236}">
                    <a16:creationId xmlns:a16="http://schemas.microsoft.com/office/drawing/2014/main" id="{BDE04C1F-8A69-422B-8E02-02FB260221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5" name="Freeform 40">
                <a:extLst>
                  <a:ext uri="{FF2B5EF4-FFF2-40B4-BE49-F238E27FC236}">
                    <a16:creationId xmlns:a16="http://schemas.microsoft.com/office/drawing/2014/main" id="{00208B4E-96A5-46F3-9FF0-C117FA8EEF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6" name="Rectangle 41">
                <a:extLst>
                  <a:ext uri="{FF2B5EF4-FFF2-40B4-BE49-F238E27FC236}">
                    <a16:creationId xmlns:a16="http://schemas.microsoft.com/office/drawing/2014/main" id="{B2C8F532-05B8-4D61-A815-E225640B43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 useBgFill="1">
        <p:nvSpPr>
          <p:cNvPr id="267" name="Rectangle 95">
            <a:extLst>
              <a:ext uri="{FF2B5EF4-FFF2-40B4-BE49-F238E27FC236}">
                <a16:creationId xmlns:a16="http://schemas.microsoft.com/office/drawing/2014/main" id="{01F67CC9-D773-4B4B-8A55-D5DAEC341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F59779-0377-405B-A27A-139910066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Workflow Categories</a:t>
            </a: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32EB575-056A-4810-951B-336E710465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2149542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49028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F5A3D-2415-4BBF-A25E-F2782FAAB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General Workflow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323AB03-85CD-492F-8B4B-99BBB0842D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555159"/>
              </p:ext>
            </p:extLst>
          </p:nvPr>
        </p:nvGraphicFramePr>
        <p:xfrm>
          <a:off x="1141413" y="2418820"/>
          <a:ext cx="9906000" cy="314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9654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4AC470-C6C4-48B0-9C10-DBC8358B5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987" y="171450"/>
            <a:ext cx="8582025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98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A054A-95EC-4165-8917-16362AFC8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951" y="4277518"/>
            <a:ext cx="8830733" cy="9360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dirty="0"/>
              <a:t>Improvements Over Existing Solutions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56A1B3A-A3A9-4496-B963-402271C212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40" b="30581"/>
          <a:stretch/>
        </p:blipFill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9429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F6A09F-FBE6-4CC8-9C89-19A6A465D3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8" r="1515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  <p:graphicFrame>
        <p:nvGraphicFramePr>
          <p:cNvPr id="141" name="Text Placeholder 3">
            <a:extLst>
              <a:ext uri="{FF2B5EF4-FFF2-40B4-BE49-F238E27FC236}">
                <a16:creationId xmlns:a16="http://schemas.microsoft.com/office/drawing/2014/main" id="{EB6A483A-1274-6D3A-062C-4605D6CF8B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4104520"/>
              </p:ext>
            </p:extLst>
          </p:nvPr>
        </p:nvGraphicFramePr>
        <p:xfrm>
          <a:off x="5883276" y="1799350"/>
          <a:ext cx="4598986" cy="3854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10865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256C2-97DB-474F-8A88-006B22B93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Timeline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DA492B8-0F37-4388-97C6-DE3AEE0BCD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905943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9776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C96D-5ED8-47F8-81AF-A979DF5E0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0CFFA-3F75-4569-9C04-DED22200A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32547"/>
            <a:ext cx="9905999" cy="4920916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Campbell, C., 2022. The Lead and Copper Rule: ArcGIS Helps to Meet Updated Requirements. [online] ArcGIS Blog. Available at: &lt;https://www.esri.com/arcgis-blog/products/arcgis/water/the-lead-and-copper-rule-arcgis-helps-to-meet-updated-requirements/&gt; [Accessed 14 March 2022].</a:t>
            </a:r>
          </a:p>
          <a:p>
            <a:endParaRPr lang="en-US" dirty="0"/>
          </a:p>
          <a:p>
            <a:r>
              <a:rPr lang="en-US" dirty="0"/>
              <a:t>Epa.gov. 2022. The New Lead and Copper Rule. [online] Available at: &lt;https://www.epa.gov/sites/default/files/2020-12/documents/lcr_overview_fact_sheet_12-21-2020_final.pdf&gt; [Accessed 14 March 2022].</a:t>
            </a:r>
          </a:p>
          <a:p>
            <a:endParaRPr lang="en-US" dirty="0"/>
          </a:p>
          <a:p>
            <a:r>
              <a:rPr lang="en-US" dirty="0"/>
              <a:t>Esri.com. 2022. Fort Worth Removes Lead Pipes through AMI Program. [online] Available at: &lt;https://www.esri.com/en-us/industries/water-utilities/community/fort-worth-case-study?rsource=https%3A%2F%2Fwww.esri.com%2Fen-us%2Findustries%2Fwater%2Fsegments%2Fwater-utilities%2Ffort-worth-case-study&gt; [Accessed 14 March 2022].</a:t>
            </a:r>
          </a:p>
          <a:p>
            <a:endParaRPr lang="en-US" dirty="0"/>
          </a:p>
          <a:p>
            <a:r>
              <a:rPr lang="en-US" dirty="0"/>
              <a:t>Esri.com. 2022. Lead Service Lines: Data Transparency for a Community in Action. [online] Available at: &lt;https://www.esri.com/en-us/lg/industry/water/stories/lead-service-lines-data-transparency-for-a-community-in-action&gt; [Accessed 14 March 2022].</a:t>
            </a:r>
          </a:p>
          <a:p>
            <a:endParaRPr lang="en-US" dirty="0"/>
          </a:p>
          <a:p>
            <a:r>
              <a:rPr lang="en-US" dirty="0"/>
              <a:t>Nolte, J., 2022. Denver Water Protects Customers with Data-Driven Lead Reduction Program. [online] Esri.com. Available at: &lt;https://www.esri.com/en-us/landing-page/industry/water/2020/denver-water-protects-customers-with-data-driven-lead-reduction-program&gt; [Accessed 14 March 2022].</a:t>
            </a:r>
          </a:p>
          <a:p>
            <a:endParaRPr lang="en-US" dirty="0"/>
          </a:p>
          <a:p>
            <a:r>
              <a:rPr lang="en-US" dirty="0"/>
              <a:t>US EPA. 2022. Basic Information about Lead in Drinking Water | US EPA. [online] Available at: &lt;https://www.epa.gov/ground-water-and-drinking-water/basic-information-about-lead-drinking-water&gt; [Accessed 14 March 2022].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311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C96D-5ED8-47F8-81AF-A979DF5E0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0CFFA-3F75-4569-9C04-DED22200A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40832"/>
            <a:ext cx="9905999" cy="4535905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US EPA. 2022. Lead and Copper Rule | US EPA. [online] Available at: &lt;https://www.epa.gov/dwreginfo/lead-and-copper-rule&gt; [Accessed 14 March 2022].</a:t>
            </a:r>
          </a:p>
          <a:p>
            <a:endParaRPr lang="en-US" dirty="0"/>
          </a:p>
          <a:p>
            <a:r>
              <a:rPr lang="en-US" dirty="0"/>
              <a:t>US EPA. 2022. Lead: Science and Technology | US EPA. [online] Available at: &lt;https://www.epa.gov/lead/lead-science-and-technology&gt; [Accessed 14 March 2022].</a:t>
            </a:r>
          </a:p>
          <a:p>
            <a:endParaRPr lang="en-US" dirty="0"/>
          </a:p>
          <a:p>
            <a:r>
              <a:rPr lang="en-US" dirty="0"/>
              <a:t>US EPA. 2022. Revised Lead and Copper Rule | US EPA. [online] Available at: &lt;https://www.epa.gov/ground-water-and-drinking-water/revised-lead-and-copper-rule&gt; [Accessed 14 March 2022].</a:t>
            </a:r>
          </a:p>
          <a:p>
            <a:endParaRPr lang="en-US" dirty="0"/>
          </a:p>
          <a:p>
            <a:r>
              <a:rPr lang="en-US" dirty="0"/>
              <a:t>US EPA. 2022. Strategies to Achieve Full Lead Service Line Replacement | US EPA. [online] Available at: &lt;https://www.epa.gov/ground-water-and-drinking-water/strategies-achieve-full-lead-service-line-replacement&gt; [Accessed 14 March 2022].</a:t>
            </a:r>
          </a:p>
          <a:p>
            <a:endParaRPr lang="en-US" dirty="0"/>
          </a:p>
          <a:p>
            <a:r>
              <a:rPr lang="en-US" dirty="0"/>
              <a:t>US EPA. 2022. Supporting Materials: Final Revisions to the Lead and Copper Rule | US EPA. [online] Available at: &lt;https://www.epa.gov/ground-water-and-drinking-water/supporting-materials-final-revisions-lead-and-copper-rule&gt; [Accessed 14 March 2022].</a:t>
            </a:r>
          </a:p>
        </p:txBody>
      </p:sp>
    </p:spTree>
    <p:extLst>
      <p:ext uri="{BB962C8B-B14F-4D97-AF65-F5344CB8AC3E}">
        <p14:creationId xmlns:p14="http://schemas.microsoft.com/office/powerpoint/2010/main" val="3886839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CFEEC-0874-4506-9E9C-073F6FA5F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6F8DB-2943-4654-BC80-8FB419D3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29209" cy="3541714"/>
          </a:xfrm>
        </p:spPr>
        <p:txBody>
          <a:bodyPr>
            <a:normAutofit fontScale="92500"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History of the Lead &amp; Copper Rule</a:t>
            </a:r>
          </a:p>
          <a:p>
            <a:r>
              <a:rPr lang="en-US" dirty="0"/>
              <a:t>Historic Municipality Solutions &amp; Challenges</a:t>
            </a:r>
          </a:p>
          <a:p>
            <a:r>
              <a:rPr lang="en-US" dirty="0"/>
              <a:t>Compliance Requirements</a:t>
            </a:r>
          </a:p>
          <a:p>
            <a:r>
              <a:rPr lang="en-US" dirty="0"/>
              <a:t>A Need for Program Management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89E349-9080-4BEC-A823-3F945F81289B}"/>
              </a:ext>
            </a:extLst>
          </p:cNvPr>
          <p:cNvSpPr txBox="1">
            <a:spLocks/>
          </p:cNvSpPr>
          <p:nvPr/>
        </p:nvSpPr>
        <p:spPr>
          <a:xfrm>
            <a:off x="6094412" y="2249487"/>
            <a:ext cx="442920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Existing Solutions</a:t>
            </a:r>
          </a:p>
          <a:p>
            <a:r>
              <a:rPr lang="en-US" dirty="0"/>
              <a:t>Goals &amp; Objectives</a:t>
            </a:r>
          </a:p>
          <a:p>
            <a:r>
              <a:rPr lang="en-US" dirty="0"/>
              <a:t>Proposed Approach</a:t>
            </a:r>
          </a:p>
          <a:p>
            <a:r>
              <a:rPr lang="en-US" dirty="0"/>
              <a:t>Improvements Over Existing Solutions</a:t>
            </a:r>
          </a:p>
          <a:p>
            <a:r>
              <a:rPr lang="en-US" dirty="0"/>
              <a:t>Project Timeline</a:t>
            </a:r>
          </a:p>
        </p:txBody>
      </p:sp>
    </p:spTree>
    <p:extLst>
      <p:ext uri="{BB962C8B-B14F-4D97-AF65-F5344CB8AC3E}">
        <p14:creationId xmlns:p14="http://schemas.microsoft.com/office/powerpoint/2010/main" val="2292583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>
            <a:extLst>
              <a:ext uri="{FF2B5EF4-FFF2-40B4-BE49-F238E27FC236}">
                <a16:creationId xmlns:a16="http://schemas.microsoft.com/office/drawing/2014/main" id="{E566CA41-FD0B-4590-8337-629E2115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7300" y="405607"/>
            <a:ext cx="2942219" cy="628650"/>
          </a:xfrm>
        </p:spPr>
        <p:txBody>
          <a:bodyPr/>
          <a:lstStyle/>
          <a:p>
            <a:pPr algn="ctr"/>
            <a:r>
              <a:rPr lang="en-US" dirty="0"/>
              <a:t>Introduction</a:t>
            </a:r>
          </a:p>
        </p:txBody>
      </p:sp>
      <p:pic>
        <p:nvPicPr>
          <p:cNvPr id="6" name="Picture Placeholder 5" descr="Diagram&#10;&#10;Description automatically generated">
            <a:extLst>
              <a:ext uri="{FF2B5EF4-FFF2-40B4-BE49-F238E27FC236}">
                <a16:creationId xmlns:a16="http://schemas.microsoft.com/office/drawing/2014/main" id="{05406A0A-DFB8-4648-B881-CD3A2ADB6DC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118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F93B03-CBC4-46BC-81F2-F796E1D49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43443" y="2419746"/>
            <a:ext cx="4272344" cy="200977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Avenir Next"/>
              </a:rPr>
              <a:t>Dangers of lead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Avenir Next"/>
              </a:rPr>
              <a:t>Sources of lead exposure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/>
              </a:rPr>
              <a:t>Initial published regulations</a:t>
            </a:r>
            <a:endParaRPr lang="en-US" sz="2000" b="0" i="0" dirty="0">
              <a:effectLst/>
              <a:latin typeface="Avenir Next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/>
                <a:ea typeface="Calibri" panose="020F0502020204030204" pitchFamily="34" charset="0"/>
                <a:cs typeface="Times New Roman" panose="02020603050405020304" pitchFamily="18" charset="0"/>
              </a:rPr>
              <a:t>Revisions to existing regulations</a:t>
            </a:r>
          </a:p>
        </p:txBody>
      </p:sp>
    </p:spTree>
    <p:extLst>
      <p:ext uri="{BB962C8B-B14F-4D97-AF65-F5344CB8AC3E}">
        <p14:creationId xmlns:p14="http://schemas.microsoft.com/office/powerpoint/2010/main" val="400049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DCD37-297B-4DDA-AF89-938793C25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90184"/>
            <a:ext cx="9905998" cy="1478570"/>
          </a:xfrm>
        </p:spPr>
        <p:txBody>
          <a:bodyPr/>
          <a:lstStyle/>
          <a:p>
            <a:pPr algn="ctr"/>
            <a:r>
              <a:rPr lang="en-US" dirty="0"/>
              <a:t>History of the EPA Lead &amp; Copper Rule</a:t>
            </a:r>
          </a:p>
        </p:txBody>
      </p:sp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A81D7687-6A1A-4E9D-8A9C-05B63F173E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5935214"/>
              </p:ext>
            </p:extLst>
          </p:nvPr>
        </p:nvGraphicFramePr>
        <p:xfrm>
          <a:off x="692483" y="1227221"/>
          <a:ext cx="10653295" cy="4801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113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2">
            <a:extLst>
              <a:ext uri="{FF2B5EF4-FFF2-40B4-BE49-F238E27FC236}">
                <a16:creationId xmlns:a16="http://schemas.microsoft.com/office/drawing/2014/main" id="{519FA62B-A2C9-49F5-8C45-9D5CDCD72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0" name="Group 89">
            <a:extLst>
              <a:ext uri="{FF2B5EF4-FFF2-40B4-BE49-F238E27FC236}">
                <a16:creationId xmlns:a16="http://schemas.microsoft.com/office/drawing/2014/main" id="{A24E966C-35F3-4DB1-8C23-4BC252E4E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151" name="Group 90">
              <a:extLst>
                <a:ext uri="{FF2B5EF4-FFF2-40B4-BE49-F238E27FC236}">
                  <a16:creationId xmlns:a16="http://schemas.microsoft.com/office/drawing/2014/main" id="{C24ADCBC-2A94-4F6E-BC8D-278612B7A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103" name="Rectangle 5">
                <a:extLst>
                  <a:ext uri="{FF2B5EF4-FFF2-40B4-BE49-F238E27FC236}">
                    <a16:creationId xmlns:a16="http://schemas.microsoft.com/office/drawing/2014/main" id="{38F45A3E-0BAF-4E7A-AD24-51B345041D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04" name="Freeform 6">
                <a:extLst>
                  <a:ext uri="{FF2B5EF4-FFF2-40B4-BE49-F238E27FC236}">
                    <a16:creationId xmlns:a16="http://schemas.microsoft.com/office/drawing/2014/main" id="{5340FE26-BABB-409C-A32A-B3D10BD235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5" name="Freeform 7">
                <a:extLst>
                  <a:ext uri="{FF2B5EF4-FFF2-40B4-BE49-F238E27FC236}">
                    <a16:creationId xmlns:a16="http://schemas.microsoft.com/office/drawing/2014/main" id="{A9468B59-1984-42C3-88A4-942CF6EF75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6" name="Freeform 8">
                <a:extLst>
                  <a:ext uri="{FF2B5EF4-FFF2-40B4-BE49-F238E27FC236}">
                    <a16:creationId xmlns:a16="http://schemas.microsoft.com/office/drawing/2014/main" id="{F6B5E914-0078-49CC-AD42-C97DC361CD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7" name="Freeform 9">
                <a:extLst>
                  <a:ext uri="{FF2B5EF4-FFF2-40B4-BE49-F238E27FC236}">
                    <a16:creationId xmlns:a16="http://schemas.microsoft.com/office/drawing/2014/main" id="{D18B3F5A-0978-48AE-9360-8ABC8CEABB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8" name="Freeform 10">
                <a:extLst>
                  <a:ext uri="{FF2B5EF4-FFF2-40B4-BE49-F238E27FC236}">
                    <a16:creationId xmlns:a16="http://schemas.microsoft.com/office/drawing/2014/main" id="{27E73F9B-CBFF-473A-9B41-8964B831E9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9" name="Freeform 11">
                <a:extLst>
                  <a:ext uri="{FF2B5EF4-FFF2-40B4-BE49-F238E27FC236}">
                    <a16:creationId xmlns:a16="http://schemas.microsoft.com/office/drawing/2014/main" id="{558218B5-0904-4C19-8935-1A64432BC2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0" name="Freeform 12">
                <a:extLst>
                  <a:ext uri="{FF2B5EF4-FFF2-40B4-BE49-F238E27FC236}">
                    <a16:creationId xmlns:a16="http://schemas.microsoft.com/office/drawing/2014/main" id="{DBCBCB59-A700-4032-AB43-CB06687996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1" name="Freeform 13">
                <a:extLst>
                  <a:ext uri="{FF2B5EF4-FFF2-40B4-BE49-F238E27FC236}">
                    <a16:creationId xmlns:a16="http://schemas.microsoft.com/office/drawing/2014/main" id="{861A9C11-1685-4F09-B995-D5ECAD153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2" name="Freeform 14">
                <a:extLst>
                  <a:ext uri="{FF2B5EF4-FFF2-40B4-BE49-F238E27FC236}">
                    <a16:creationId xmlns:a16="http://schemas.microsoft.com/office/drawing/2014/main" id="{57CCC420-3BF0-4A3E-A4FB-41537B0642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3" name="Freeform 15">
                <a:extLst>
                  <a:ext uri="{FF2B5EF4-FFF2-40B4-BE49-F238E27FC236}">
                    <a16:creationId xmlns:a16="http://schemas.microsoft.com/office/drawing/2014/main" id="{1DEFC6D1-15DA-4DDC-8FD1-B7630B8D60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4" name="Line 16">
                <a:extLst>
                  <a:ext uri="{FF2B5EF4-FFF2-40B4-BE49-F238E27FC236}">
                    <a16:creationId xmlns:a16="http://schemas.microsoft.com/office/drawing/2014/main" id="{0C6F2EE9-81FE-4B46-9513-6EC7D93012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115" name="Freeform 17">
                <a:extLst>
                  <a:ext uri="{FF2B5EF4-FFF2-40B4-BE49-F238E27FC236}">
                    <a16:creationId xmlns:a16="http://schemas.microsoft.com/office/drawing/2014/main" id="{26DF77E9-F68C-4FE0-864E-A4A4DE3616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6" name="Freeform 18">
                <a:extLst>
                  <a:ext uri="{FF2B5EF4-FFF2-40B4-BE49-F238E27FC236}">
                    <a16:creationId xmlns:a16="http://schemas.microsoft.com/office/drawing/2014/main" id="{9D3495ED-B588-4755-B8BB-18D33E4AC4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7" name="Freeform 19">
                <a:extLst>
                  <a:ext uri="{FF2B5EF4-FFF2-40B4-BE49-F238E27FC236}">
                    <a16:creationId xmlns:a16="http://schemas.microsoft.com/office/drawing/2014/main" id="{E76105FE-305A-42A7-B2DD-388B99FAB8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8" name="Freeform 20">
                <a:extLst>
                  <a:ext uri="{FF2B5EF4-FFF2-40B4-BE49-F238E27FC236}">
                    <a16:creationId xmlns:a16="http://schemas.microsoft.com/office/drawing/2014/main" id="{F1883F6E-6FAE-49E2-AE28-02B88BEBF6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9" name="Rectangle 21">
                <a:extLst>
                  <a:ext uri="{FF2B5EF4-FFF2-40B4-BE49-F238E27FC236}">
                    <a16:creationId xmlns:a16="http://schemas.microsoft.com/office/drawing/2014/main" id="{8C8A198F-A0AA-455F-ACD5-8587457BDD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20" name="Freeform 22">
                <a:extLst>
                  <a:ext uri="{FF2B5EF4-FFF2-40B4-BE49-F238E27FC236}">
                    <a16:creationId xmlns:a16="http://schemas.microsoft.com/office/drawing/2014/main" id="{E57E155C-0F05-498E-B0E3-33AE15B7E8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1" name="Freeform 23">
                <a:extLst>
                  <a:ext uri="{FF2B5EF4-FFF2-40B4-BE49-F238E27FC236}">
                    <a16:creationId xmlns:a16="http://schemas.microsoft.com/office/drawing/2014/main" id="{3D7FB1D7-F9DB-443D-A2D4-40C46F6975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2" name="Freeform 24">
                <a:extLst>
                  <a:ext uri="{FF2B5EF4-FFF2-40B4-BE49-F238E27FC236}">
                    <a16:creationId xmlns:a16="http://schemas.microsoft.com/office/drawing/2014/main" id="{9EF7FB08-B52A-4C0D-BF32-AC6D91AE99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3" name="Freeform 25">
                <a:extLst>
                  <a:ext uri="{FF2B5EF4-FFF2-40B4-BE49-F238E27FC236}">
                    <a16:creationId xmlns:a16="http://schemas.microsoft.com/office/drawing/2014/main" id="{2A27D708-7911-4EAB-8A9D-E608726B57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4" name="Freeform 26">
                <a:extLst>
                  <a:ext uri="{FF2B5EF4-FFF2-40B4-BE49-F238E27FC236}">
                    <a16:creationId xmlns:a16="http://schemas.microsoft.com/office/drawing/2014/main" id="{40A3E3AC-335B-4EAB-A5D4-E72C8434AB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5" name="Freeform 27">
                <a:extLst>
                  <a:ext uri="{FF2B5EF4-FFF2-40B4-BE49-F238E27FC236}">
                    <a16:creationId xmlns:a16="http://schemas.microsoft.com/office/drawing/2014/main" id="{FC4E923E-7CEC-4950-8C12-F40EAE7A36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6" name="Freeform 28">
                <a:extLst>
                  <a:ext uri="{FF2B5EF4-FFF2-40B4-BE49-F238E27FC236}">
                    <a16:creationId xmlns:a16="http://schemas.microsoft.com/office/drawing/2014/main" id="{23A92FB5-3211-4195-8FFA-A8F49F6777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7" name="Freeform 29">
                <a:extLst>
                  <a:ext uri="{FF2B5EF4-FFF2-40B4-BE49-F238E27FC236}">
                    <a16:creationId xmlns:a16="http://schemas.microsoft.com/office/drawing/2014/main" id="{BB88442A-84E1-4264-BD24-B14020F21E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3" name="Freeform 30">
                <a:extLst>
                  <a:ext uri="{FF2B5EF4-FFF2-40B4-BE49-F238E27FC236}">
                    <a16:creationId xmlns:a16="http://schemas.microsoft.com/office/drawing/2014/main" id="{B47AD665-0844-40BF-AE62-BA493929C5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4" name="Freeform 31">
                <a:extLst>
                  <a:ext uri="{FF2B5EF4-FFF2-40B4-BE49-F238E27FC236}">
                    <a16:creationId xmlns:a16="http://schemas.microsoft.com/office/drawing/2014/main" id="{01D8E540-292C-4867-BD21-43910262E9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A00C8F50-D632-4BE8-B5BF-8AEAE2D13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52" name="Freeform 32">
                <a:extLst>
                  <a:ext uri="{FF2B5EF4-FFF2-40B4-BE49-F238E27FC236}">
                    <a16:creationId xmlns:a16="http://schemas.microsoft.com/office/drawing/2014/main" id="{7870CC07-8D37-4F4D-A73B-9762FFAB17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4" name="Freeform 33">
                <a:extLst>
                  <a:ext uri="{FF2B5EF4-FFF2-40B4-BE49-F238E27FC236}">
                    <a16:creationId xmlns:a16="http://schemas.microsoft.com/office/drawing/2014/main" id="{06B84BAB-C27B-4804-9496-FDDA7FF6F2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5" name="Freeform 34">
                <a:extLst>
                  <a:ext uri="{FF2B5EF4-FFF2-40B4-BE49-F238E27FC236}">
                    <a16:creationId xmlns:a16="http://schemas.microsoft.com/office/drawing/2014/main" id="{45E90447-AF32-4C90-8940-D5EBE9F640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6" name="Freeform 35">
                <a:extLst>
                  <a:ext uri="{FF2B5EF4-FFF2-40B4-BE49-F238E27FC236}">
                    <a16:creationId xmlns:a16="http://schemas.microsoft.com/office/drawing/2014/main" id="{DFD35AB5-2871-471E-87D3-C3C024C31E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7" name="Freeform 36">
                <a:extLst>
                  <a:ext uri="{FF2B5EF4-FFF2-40B4-BE49-F238E27FC236}">
                    <a16:creationId xmlns:a16="http://schemas.microsoft.com/office/drawing/2014/main" id="{60EED77B-C4CD-44DE-B7AA-472CBEE6EC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8" name="Freeform 37">
                <a:extLst>
                  <a:ext uri="{FF2B5EF4-FFF2-40B4-BE49-F238E27FC236}">
                    <a16:creationId xmlns:a16="http://schemas.microsoft.com/office/drawing/2014/main" id="{68122908-2E24-4971-A70E-29CFE953E5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9" name="Freeform 38">
                <a:extLst>
                  <a:ext uri="{FF2B5EF4-FFF2-40B4-BE49-F238E27FC236}">
                    <a16:creationId xmlns:a16="http://schemas.microsoft.com/office/drawing/2014/main" id="{43930918-848F-4F70-8C42-426DCCB4D4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0" name="Freeform 39">
                <a:extLst>
                  <a:ext uri="{FF2B5EF4-FFF2-40B4-BE49-F238E27FC236}">
                    <a16:creationId xmlns:a16="http://schemas.microsoft.com/office/drawing/2014/main" id="{7C2C1A0B-06A1-4F89-9A58-66CAB57F1F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1" name="Freeform 40">
                <a:extLst>
                  <a:ext uri="{FF2B5EF4-FFF2-40B4-BE49-F238E27FC236}">
                    <a16:creationId xmlns:a16="http://schemas.microsoft.com/office/drawing/2014/main" id="{F26FAEF0-6EA1-41B4-AC1D-0BC56E43EF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2" name="Rectangle 41">
                <a:extLst>
                  <a:ext uri="{FF2B5EF4-FFF2-40B4-BE49-F238E27FC236}">
                    <a16:creationId xmlns:a16="http://schemas.microsoft.com/office/drawing/2014/main" id="{563F085C-A9C1-47AB-9656-468B79DE5A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15A49B5-03B4-4480-B460-0022BE0D1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/>
              <a:t>Historic Municipality Solutions &amp; Challenges</a:t>
            </a:r>
          </a:p>
        </p:txBody>
      </p:sp>
      <p:sp>
        <p:nvSpPr>
          <p:cNvPr id="147" name="Text Placeholder 3">
            <a:extLst>
              <a:ext uri="{FF2B5EF4-FFF2-40B4-BE49-F238E27FC236}">
                <a16:creationId xmlns:a16="http://schemas.microsoft.com/office/drawing/2014/main" id="{357F15EB-DE47-4F0F-9B30-25F0FE62E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2687" y="2855461"/>
            <a:ext cx="5894388" cy="138837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Lack of spatial data for service connections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Historically compliance was reactive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Revisions require proactive service line replacements</a:t>
            </a:r>
          </a:p>
        </p:txBody>
      </p:sp>
      <p:pic>
        <p:nvPicPr>
          <p:cNvPr id="6" name="Content Placeholder 5" descr="A faucet running water&#10;&#10;Description automatically generated with low confidence">
            <a:extLst>
              <a:ext uri="{FF2B5EF4-FFF2-40B4-BE49-F238E27FC236}">
                <a16:creationId xmlns:a16="http://schemas.microsoft.com/office/drawing/2014/main" id="{F9F8742C-CA60-4C09-B6DA-D7876E6DB0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0" r="291" b="-3"/>
          <a:stretch/>
        </p:blipFill>
        <p:spPr>
          <a:xfrm>
            <a:off x="7619998" y="780235"/>
            <a:ext cx="3425199" cy="484033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1758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>
            <a:extLst>
              <a:ext uri="{FF2B5EF4-FFF2-40B4-BE49-F238E27FC236}">
                <a16:creationId xmlns:a16="http://schemas.microsoft.com/office/drawing/2014/main" id="{FE2146CF-CD93-4E51-8211-A5D2144D0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355" y="301627"/>
            <a:ext cx="4096133" cy="9128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Compliance</a:t>
            </a:r>
            <a:br>
              <a:rPr lang="en-US" dirty="0"/>
            </a:br>
            <a:r>
              <a:rPr lang="en-US" dirty="0"/>
              <a:t>Requirements</a:t>
            </a:r>
          </a:p>
        </p:txBody>
      </p:sp>
      <p:pic>
        <p:nvPicPr>
          <p:cNvPr id="6" name="Content Placeholder 5" descr="A picture containing fire, hydrant, outdoor, brick&#10;&#10;Description automatically generated">
            <a:extLst>
              <a:ext uri="{FF2B5EF4-FFF2-40B4-BE49-F238E27FC236}">
                <a16:creationId xmlns:a16="http://schemas.microsoft.com/office/drawing/2014/main" id="{8C904C24-B195-496E-AB26-9549F62FC7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4" r="25080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D204F-D5C1-4FA2-A731-B0CBEEB43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3272" y="1602207"/>
            <a:ext cx="4229481" cy="4766844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 line replacements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sampling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Prioritizing historically underserved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ommunities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public outreach requirements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Required support for affected customers</a:t>
            </a:r>
          </a:p>
        </p:txBody>
      </p:sp>
    </p:spTree>
    <p:extLst>
      <p:ext uri="{BB962C8B-B14F-4D97-AF65-F5344CB8AC3E}">
        <p14:creationId xmlns:p14="http://schemas.microsoft.com/office/powerpoint/2010/main" val="2754819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A012B-8325-418D-AC26-1F50EB052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A Need for Program Management</a:t>
            </a:r>
          </a:p>
        </p:txBody>
      </p:sp>
      <p:pic>
        <p:nvPicPr>
          <p:cNvPr id="6" name="Content Placeholder 5" descr="Timeline&#10;&#10;Description automatically generated">
            <a:extLst>
              <a:ext uri="{FF2B5EF4-FFF2-40B4-BE49-F238E27FC236}">
                <a16:creationId xmlns:a16="http://schemas.microsoft.com/office/drawing/2014/main" id="{95A92BE4-6737-4B79-B28B-6C242E237C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" r="5830" b="-3"/>
          <a:stretch/>
        </p:blipFill>
        <p:spPr>
          <a:xfrm>
            <a:off x="1141412" y="2497720"/>
            <a:ext cx="4662140" cy="304789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E68A6-32E5-47CB-AAD0-637AA5372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04479" y="2249487"/>
            <a:ext cx="4844521" cy="35417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Municipalities require a solution for managing the new requirements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Tracking progress of many program aspects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Relating all program activities to service connections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Single platform for consistency and easy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794175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E201E-FB7E-4D5C-A746-009248985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Existing Solutions - Pros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B4B5FF-B5E8-4981-9EC1-09E5BB332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2" y="2249487"/>
            <a:ext cx="4844521" cy="35417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Excellent reporting concepts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Creative symbology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Well-developed schema for service line inventory</a:t>
            </a: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Examples of Lead Service Line management with ArcGIS">
            <a:extLst>
              <a:ext uri="{FF2B5EF4-FFF2-40B4-BE49-F238E27FC236}">
                <a16:creationId xmlns:a16="http://schemas.microsoft.com/office/drawing/2014/main" id="{912FA678-B516-419F-AB83-EEA5178AE9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6860"/>
          <a:stretch/>
        </p:blipFill>
        <p:spPr bwMode="auto">
          <a:xfrm>
            <a:off x="6392335" y="2497720"/>
            <a:ext cx="4655075" cy="3047892"/>
          </a:xfrm>
          <a:prstGeom prst="round2DiagRect">
            <a:avLst>
              <a:gd name="adj1" fmla="val 4860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766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E201E-FB7E-4D5C-A746-009248985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Existing Solutions - Cons</a:t>
            </a:r>
            <a:endParaRPr lang="en-US" sz="3600" dirty="0"/>
          </a:p>
        </p:txBody>
      </p:sp>
      <p:pic>
        <p:nvPicPr>
          <p:cNvPr id="5" name="Content Placeholder 4" descr="Machine learning was used to populate water lateral service lines with age and material type attributes as part of a planning initiative for lead and copper inspections. Machine learning saved countless hours of manual data entry.">
            <a:extLst>
              <a:ext uri="{FF2B5EF4-FFF2-40B4-BE49-F238E27FC236}">
                <a16:creationId xmlns:a16="http://schemas.microsoft.com/office/drawing/2014/main" id="{50BF45AA-6390-4C51-BFF8-C6E22A63D02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881" y="2357438"/>
            <a:ext cx="5582995" cy="3219815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B4B5FF-B5E8-4981-9EC1-09E5BB332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7195" y="2504886"/>
            <a:ext cx="4710683" cy="283705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Esri’s Lead Service Line Solution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/>
              <a:t>No related tables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/>
              <a:t>Only manages the discovery of lead service lines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/>
              <a:t>No method for recording customer interactions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/>
              <a:t>Not leveraging latest technology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Other Consultants Solutions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/>
              <a:t>Repackaging Esri’s solution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/>
              <a:t>Similar gaps in compliance assistance</a:t>
            </a: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620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166</TotalTime>
  <Words>896</Words>
  <Application>Microsoft Office PowerPoint</Application>
  <PresentationFormat>Widescreen</PresentationFormat>
  <Paragraphs>120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Avenir Next</vt:lpstr>
      <vt:lpstr>Calibri</vt:lpstr>
      <vt:lpstr>Symbol</vt:lpstr>
      <vt:lpstr>Tw Cen MT</vt:lpstr>
      <vt:lpstr>Circuit</vt:lpstr>
      <vt:lpstr>Cloud-Based GIS Solutions for Lead &amp; Copper Program Management</vt:lpstr>
      <vt:lpstr>Overview</vt:lpstr>
      <vt:lpstr>Introduction</vt:lpstr>
      <vt:lpstr>History of the EPA Lead &amp; Copper Rule</vt:lpstr>
      <vt:lpstr>Historic Municipality Solutions &amp; Challenges</vt:lpstr>
      <vt:lpstr>Compliance Requirements</vt:lpstr>
      <vt:lpstr>A Need for Program Management</vt:lpstr>
      <vt:lpstr>Existing Solutions - Pros</vt:lpstr>
      <vt:lpstr>Existing Solutions - Cons</vt:lpstr>
      <vt:lpstr>Goals &amp; Objectives</vt:lpstr>
      <vt:lpstr>Proposed Approach</vt:lpstr>
      <vt:lpstr>Workflow Categories</vt:lpstr>
      <vt:lpstr>General Workflow</vt:lpstr>
      <vt:lpstr>PowerPoint Presentation</vt:lpstr>
      <vt:lpstr>Improvements Over Existing Solutions</vt:lpstr>
      <vt:lpstr>PowerPoint Presentation</vt:lpstr>
      <vt:lpstr>Project Timeline</vt:lpstr>
      <vt:lpstr>References</vt:lpstr>
      <vt:lpstr>References (Continued)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Cloud-Based GIS Solutions for Lead &amp; Copper Program Management</dc:title>
  <dc:creator>Mitchell, Justin</dc:creator>
  <cp:lastModifiedBy>Mitchell, Justin</cp:lastModifiedBy>
  <cp:revision>1</cp:revision>
  <dcterms:created xsi:type="dcterms:W3CDTF">2022-03-14T19:16:41Z</dcterms:created>
  <dcterms:modified xsi:type="dcterms:W3CDTF">2022-03-14T22:03:14Z</dcterms:modified>
</cp:coreProperties>
</file>