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0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1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2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3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4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5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6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7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8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19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20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21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61" r:id="rId2"/>
    <p:sldId id="260" r:id="rId3"/>
    <p:sldId id="262" r:id="rId4"/>
    <p:sldId id="273" r:id="rId5"/>
    <p:sldId id="263" r:id="rId6"/>
    <p:sldId id="264" r:id="rId7"/>
    <p:sldId id="265" r:id="rId8"/>
    <p:sldId id="266" r:id="rId9"/>
    <p:sldId id="274" r:id="rId10"/>
    <p:sldId id="267" r:id="rId11"/>
    <p:sldId id="280" r:id="rId12"/>
    <p:sldId id="281" r:id="rId13"/>
    <p:sldId id="256" r:id="rId14"/>
    <p:sldId id="276" r:id="rId15"/>
    <p:sldId id="257" r:id="rId16"/>
    <p:sldId id="258" r:id="rId17"/>
    <p:sldId id="279" r:id="rId18"/>
    <p:sldId id="259" r:id="rId19"/>
    <p:sldId id="268" r:id="rId20"/>
    <p:sldId id="278" r:id="rId21"/>
    <p:sldId id="269" r:id="rId22"/>
    <p:sldId id="270" r:id="rId23"/>
    <p:sldId id="271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4D3D90C-8F5B-4584-9C1F-2FF4D030A806}">
          <p14:sldIdLst>
            <p14:sldId id="261"/>
            <p14:sldId id="260"/>
            <p14:sldId id="262"/>
            <p14:sldId id="273"/>
            <p14:sldId id="263"/>
            <p14:sldId id="264"/>
            <p14:sldId id="265"/>
            <p14:sldId id="266"/>
            <p14:sldId id="274"/>
            <p14:sldId id="267"/>
            <p14:sldId id="280"/>
            <p14:sldId id="281"/>
            <p14:sldId id="256"/>
            <p14:sldId id="276"/>
            <p14:sldId id="257"/>
            <p14:sldId id="258"/>
            <p14:sldId id="279"/>
            <p14:sldId id="259"/>
            <p14:sldId id="268"/>
            <p14:sldId id="278"/>
            <p14:sldId id="269"/>
            <p14:sldId id="270"/>
            <p14:sldId id="27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A2A3"/>
    <a:srgbClr val="F9B29C"/>
    <a:srgbClr val="AECF9D"/>
    <a:srgbClr val="C9FACD"/>
    <a:srgbClr val="909AED"/>
    <a:srgbClr val="9CA8D8"/>
    <a:srgbClr val="B2CC9C"/>
    <a:srgbClr val="FED8A7"/>
    <a:srgbClr val="B5CF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32" autoAdjust="0"/>
    <p:restoredTop sz="66393" autoAdjust="0"/>
  </p:normalViewPr>
  <p:slideViewPr>
    <p:cSldViewPr snapToGrid="0">
      <p:cViewPr varScale="1">
        <p:scale>
          <a:sx n="48" d="100"/>
          <a:sy n="48" d="100"/>
        </p:scale>
        <p:origin x="978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66F584-71F7-4108-B665-CF7088C6644E}" type="doc">
      <dgm:prSet loTypeId="urn:microsoft.com/office/officeart/2005/8/layout/hChevron3" loCatId="process" qsTypeId="urn:microsoft.com/office/officeart/2005/8/quickstyle/simple1" qsCatId="simple" csTypeId="urn:microsoft.com/office/officeart/2005/8/colors/accent3_2" csCatId="accent3" phldr="1"/>
      <dgm:spPr/>
    </dgm:pt>
    <dgm:pt modelId="{3EB9AD80-0F7D-4C55-AA7C-9B3F1B2935DA}">
      <dgm:prSet phldrT="[Text]"/>
      <dgm:spPr>
        <a:solidFill>
          <a:srgbClr val="AECF9D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Objective</a:t>
          </a:r>
        </a:p>
      </dgm:t>
    </dgm:pt>
    <dgm:pt modelId="{E99FD69F-5ECC-4DDF-A588-D2243C470C21}" type="parTrans" cxnId="{4E935690-6A94-43B9-B2D9-3069DB67D48D}">
      <dgm:prSet/>
      <dgm:spPr/>
      <dgm:t>
        <a:bodyPr/>
        <a:lstStyle/>
        <a:p>
          <a:endParaRPr lang="en-US"/>
        </a:p>
      </dgm:t>
    </dgm:pt>
    <dgm:pt modelId="{FF677A36-B1F8-4B10-BCDF-D126A5F139A2}" type="sibTrans" cxnId="{4E935690-6A94-43B9-B2D9-3069DB67D48D}">
      <dgm:prSet/>
      <dgm:spPr/>
      <dgm:t>
        <a:bodyPr/>
        <a:lstStyle/>
        <a:p>
          <a:endParaRPr lang="en-US"/>
        </a:p>
      </dgm:t>
    </dgm:pt>
    <dgm:pt modelId="{6C41CCCF-B04D-4289-919B-FC9F620FCAEE}">
      <dgm:prSet phldrT="[Text]"/>
      <dgm:spPr>
        <a:solidFill>
          <a:srgbClr val="A1A2A3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Background</a:t>
          </a:r>
        </a:p>
      </dgm:t>
    </dgm:pt>
    <dgm:pt modelId="{2040C2F1-D62A-4F07-9671-791B152492B9}" type="parTrans" cxnId="{1905CB3C-299D-4C50-B2CF-2DDAD380419F}">
      <dgm:prSet/>
      <dgm:spPr/>
      <dgm:t>
        <a:bodyPr/>
        <a:lstStyle/>
        <a:p>
          <a:endParaRPr lang="en-US"/>
        </a:p>
      </dgm:t>
    </dgm:pt>
    <dgm:pt modelId="{6AE4DE59-4B41-46E0-933B-4FF6CE668058}" type="sibTrans" cxnId="{1905CB3C-299D-4C50-B2CF-2DDAD380419F}">
      <dgm:prSet/>
      <dgm:spPr/>
      <dgm:t>
        <a:bodyPr/>
        <a:lstStyle/>
        <a:p>
          <a:endParaRPr lang="en-US"/>
        </a:p>
      </dgm:t>
    </dgm:pt>
    <dgm:pt modelId="{76044F5B-04F7-48E9-9192-FFB11E6E1606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Related Research</a:t>
          </a:r>
        </a:p>
      </dgm:t>
    </dgm:pt>
    <dgm:pt modelId="{73AE3FCB-50EE-4BC0-9BDA-84CBA616682F}" type="parTrans" cxnId="{9F287BC0-FB4F-4D1E-A5A3-CB1F36AF1843}">
      <dgm:prSet/>
      <dgm:spPr/>
      <dgm:t>
        <a:bodyPr/>
        <a:lstStyle/>
        <a:p>
          <a:endParaRPr lang="en-US"/>
        </a:p>
      </dgm:t>
    </dgm:pt>
    <dgm:pt modelId="{D98CAB7B-E9EF-4143-9B70-4287E4C15007}" type="sibTrans" cxnId="{9F287BC0-FB4F-4D1E-A5A3-CB1F36AF1843}">
      <dgm:prSet/>
      <dgm:spPr/>
      <dgm:t>
        <a:bodyPr/>
        <a:lstStyle/>
        <a:p>
          <a:endParaRPr lang="en-US"/>
        </a:p>
      </dgm:t>
    </dgm:pt>
    <dgm:pt modelId="{8183A27D-A9D0-40BE-B28C-3D02C62C83B7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Methodology</a:t>
          </a:r>
        </a:p>
      </dgm:t>
    </dgm:pt>
    <dgm:pt modelId="{E1769060-F83B-4DEB-AB6E-D7785260924B}" type="parTrans" cxnId="{A0059CA5-9863-4CEA-96D2-62F9627105CD}">
      <dgm:prSet/>
      <dgm:spPr/>
      <dgm:t>
        <a:bodyPr/>
        <a:lstStyle/>
        <a:p>
          <a:endParaRPr lang="en-US"/>
        </a:p>
      </dgm:t>
    </dgm:pt>
    <dgm:pt modelId="{9ADAC189-257E-4C78-A6B5-D5EDD9DA4995}" type="sibTrans" cxnId="{A0059CA5-9863-4CEA-96D2-62F9627105CD}">
      <dgm:prSet/>
      <dgm:spPr/>
      <dgm:t>
        <a:bodyPr/>
        <a:lstStyle/>
        <a:p>
          <a:endParaRPr lang="en-US"/>
        </a:p>
      </dgm:t>
    </dgm:pt>
    <dgm:pt modelId="{16E960A6-931D-4798-A94C-B59C4FA49F1F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Anticipated Results</a:t>
          </a:r>
        </a:p>
      </dgm:t>
    </dgm:pt>
    <dgm:pt modelId="{CC124011-147F-4080-B038-FE250CD1AA2C}" type="parTrans" cxnId="{B5476F0E-CF0B-48C0-828A-867D5502ECAF}">
      <dgm:prSet/>
      <dgm:spPr/>
      <dgm:t>
        <a:bodyPr/>
        <a:lstStyle/>
        <a:p>
          <a:endParaRPr lang="en-US"/>
        </a:p>
      </dgm:t>
    </dgm:pt>
    <dgm:pt modelId="{D0C774D9-B644-4017-B3C7-A6B75BFF81E6}" type="sibTrans" cxnId="{B5476F0E-CF0B-48C0-828A-867D5502ECAF}">
      <dgm:prSet/>
      <dgm:spPr/>
      <dgm:t>
        <a:bodyPr/>
        <a:lstStyle/>
        <a:p>
          <a:endParaRPr lang="en-US"/>
        </a:p>
      </dgm:t>
    </dgm:pt>
    <dgm:pt modelId="{234C3BD5-6CD6-4C8F-965E-ECDE28F06D02}">
      <dgm:prSet phldrT="[Text]"/>
      <dgm:spPr/>
      <dgm:t>
        <a:bodyPr/>
        <a:lstStyle/>
        <a:p>
          <a:r>
            <a:rPr lang="en-US" dirty="0"/>
            <a:t>Timeline</a:t>
          </a:r>
          <a:endParaRPr lang="en-US" dirty="0">
            <a:solidFill>
              <a:schemeClr val="bg1"/>
            </a:solidFill>
          </a:endParaRPr>
        </a:p>
      </dgm:t>
    </dgm:pt>
    <dgm:pt modelId="{0403C7EE-7EEB-4A98-9E6D-3738EF528814}" type="parTrans" cxnId="{36FE536F-D93F-4036-8242-8D8801822090}">
      <dgm:prSet/>
      <dgm:spPr/>
      <dgm:t>
        <a:bodyPr/>
        <a:lstStyle/>
        <a:p>
          <a:endParaRPr lang="en-US"/>
        </a:p>
      </dgm:t>
    </dgm:pt>
    <dgm:pt modelId="{4AAE5C9D-8F56-457A-8783-426D4E20E5E1}" type="sibTrans" cxnId="{36FE536F-D93F-4036-8242-8D8801822090}">
      <dgm:prSet/>
      <dgm:spPr/>
      <dgm:t>
        <a:bodyPr/>
        <a:lstStyle/>
        <a:p>
          <a:endParaRPr lang="en-US"/>
        </a:p>
      </dgm:t>
    </dgm:pt>
    <dgm:pt modelId="{014C06F6-D31D-4CAF-B6A5-A932D477CE8F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Limitations</a:t>
          </a:r>
        </a:p>
      </dgm:t>
    </dgm:pt>
    <dgm:pt modelId="{750A86C1-48EC-4F76-8E54-EEA81F532359}" type="parTrans" cxnId="{FD9A6D89-CD6F-4381-BB21-C9860AFC0B39}">
      <dgm:prSet/>
      <dgm:spPr/>
      <dgm:t>
        <a:bodyPr/>
        <a:lstStyle/>
        <a:p>
          <a:endParaRPr lang="en-US"/>
        </a:p>
      </dgm:t>
    </dgm:pt>
    <dgm:pt modelId="{B04EF6D9-CBBC-4E29-849D-B4A1563448A5}" type="sibTrans" cxnId="{FD9A6D89-CD6F-4381-BB21-C9860AFC0B39}">
      <dgm:prSet/>
      <dgm:spPr/>
      <dgm:t>
        <a:bodyPr/>
        <a:lstStyle/>
        <a:p>
          <a:endParaRPr lang="en-US"/>
        </a:p>
      </dgm:t>
    </dgm:pt>
    <dgm:pt modelId="{6D906D28-AEC8-450E-B7D6-86014DE1DF2F}" type="pres">
      <dgm:prSet presAssocID="{A566F584-71F7-4108-B665-CF7088C6644E}" presName="Name0" presStyleCnt="0">
        <dgm:presLayoutVars>
          <dgm:dir/>
          <dgm:resizeHandles val="exact"/>
        </dgm:presLayoutVars>
      </dgm:prSet>
      <dgm:spPr/>
    </dgm:pt>
    <dgm:pt modelId="{5542A4F9-13E3-4B79-9577-93EC78E3AA34}" type="pres">
      <dgm:prSet presAssocID="{3EB9AD80-0F7D-4C55-AA7C-9B3F1B2935DA}" presName="parTxOnly" presStyleLbl="node1" presStyleIdx="0" presStyleCnt="7">
        <dgm:presLayoutVars>
          <dgm:bulletEnabled val="1"/>
        </dgm:presLayoutVars>
      </dgm:prSet>
      <dgm:spPr/>
    </dgm:pt>
    <dgm:pt modelId="{C2B613CC-92E6-42CB-A942-775FB24434C0}" type="pres">
      <dgm:prSet presAssocID="{FF677A36-B1F8-4B10-BCDF-D126A5F139A2}" presName="parSpace" presStyleCnt="0"/>
      <dgm:spPr/>
    </dgm:pt>
    <dgm:pt modelId="{CF4ADBB7-8C7B-4FC3-926D-1772CA21C9F7}" type="pres">
      <dgm:prSet presAssocID="{6C41CCCF-B04D-4289-919B-FC9F620FCAEE}" presName="parTxOnly" presStyleLbl="node1" presStyleIdx="1" presStyleCnt="7">
        <dgm:presLayoutVars>
          <dgm:bulletEnabled val="1"/>
        </dgm:presLayoutVars>
      </dgm:prSet>
      <dgm:spPr/>
    </dgm:pt>
    <dgm:pt modelId="{1FB54EF1-C74F-484C-AA20-69AEBDEEC6DE}" type="pres">
      <dgm:prSet presAssocID="{6AE4DE59-4B41-46E0-933B-4FF6CE668058}" presName="parSpace" presStyleCnt="0"/>
      <dgm:spPr/>
    </dgm:pt>
    <dgm:pt modelId="{AC214CCE-2F6C-4E67-8628-FBD5B5765827}" type="pres">
      <dgm:prSet presAssocID="{76044F5B-04F7-48E9-9192-FFB11E6E1606}" presName="parTxOnly" presStyleLbl="node1" presStyleIdx="2" presStyleCnt="7">
        <dgm:presLayoutVars>
          <dgm:bulletEnabled val="1"/>
        </dgm:presLayoutVars>
      </dgm:prSet>
      <dgm:spPr/>
    </dgm:pt>
    <dgm:pt modelId="{76A8A751-913D-440A-A811-11CF5591A847}" type="pres">
      <dgm:prSet presAssocID="{D98CAB7B-E9EF-4143-9B70-4287E4C15007}" presName="parSpace" presStyleCnt="0"/>
      <dgm:spPr/>
    </dgm:pt>
    <dgm:pt modelId="{60BB5E82-68D9-4742-A2E7-DDD9F07D73E0}" type="pres">
      <dgm:prSet presAssocID="{8183A27D-A9D0-40BE-B28C-3D02C62C83B7}" presName="parTxOnly" presStyleLbl="node1" presStyleIdx="3" presStyleCnt="7">
        <dgm:presLayoutVars>
          <dgm:bulletEnabled val="1"/>
        </dgm:presLayoutVars>
      </dgm:prSet>
      <dgm:spPr/>
    </dgm:pt>
    <dgm:pt modelId="{A7439183-0949-430C-8FEC-ED8194BAF4BB}" type="pres">
      <dgm:prSet presAssocID="{9ADAC189-257E-4C78-A6B5-D5EDD9DA4995}" presName="parSpace" presStyleCnt="0"/>
      <dgm:spPr/>
    </dgm:pt>
    <dgm:pt modelId="{48C7534E-C398-446B-8385-DDD1DDE9603A}" type="pres">
      <dgm:prSet presAssocID="{16E960A6-931D-4798-A94C-B59C4FA49F1F}" presName="parTxOnly" presStyleLbl="node1" presStyleIdx="4" presStyleCnt="7">
        <dgm:presLayoutVars>
          <dgm:bulletEnabled val="1"/>
        </dgm:presLayoutVars>
      </dgm:prSet>
      <dgm:spPr/>
    </dgm:pt>
    <dgm:pt modelId="{D19CEDF5-541F-47C0-88A7-9E912E4EC86A}" type="pres">
      <dgm:prSet presAssocID="{D0C774D9-B644-4017-B3C7-A6B75BFF81E6}" presName="parSpace" presStyleCnt="0"/>
      <dgm:spPr/>
    </dgm:pt>
    <dgm:pt modelId="{35704707-3D68-43FF-8616-D4E6945A9A51}" type="pres">
      <dgm:prSet presAssocID="{014C06F6-D31D-4CAF-B6A5-A932D477CE8F}" presName="parTxOnly" presStyleLbl="node1" presStyleIdx="5" presStyleCnt="7">
        <dgm:presLayoutVars>
          <dgm:bulletEnabled val="1"/>
        </dgm:presLayoutVars>
      </dgm:prSet>
      <dgm:spPr/>
    </dgm:pt>
    <dgm:pt modelId="{88DDE25A-0D6E-4934-B00E-0C1847E923DC}" type="pres">
      <dgm:prSet presAssocID="{B04EF6D9-CBBC-4E29-849D-B4A1563448A5}" presName="parSpace" presStyleCnt="0"/>
      <dgm:spPr/>
    </dgm:pt>
    <dgm:pt modelId="{17FB2A08-48F2-4F23-83F7-AB9B06B38332}" type="pres">
      <dgm:prSet presAssocID="{234C3BD5-6CD6-4C8F-965E-ECDE28F06D02}" presName="parTxOnly" presStyleLbl="node1" presStyleIdx="6" presStyleCnt="7">
        <dgm:presLayoutVars>
          <dgm:bulletEnabled val="1"/>
        </dgm:presLayoutVars>
      </dgm:prSet>
      <dgm:spPr/>
    </dgm:pt>
  </dgm:ptLst>
  <dgm:cxnLst>
    <dgm:cxn modelId="{994B650E-F2F8-4570-AECB-56E0AF60AE8E}" type="presOf" srcId="{234C3BD5-6CD6-4C8F-965E-ECDE28F06D02}" destId="{17FB2A08-48F2-4F23-83F7-AB9B06B38332}" srcOrd="0" destOrd="0" presId="urn:microsoft.com/office/officeart/2005/8/layout/hChevron3"/>
    <dgm:cxn modelId="{B5476F0E-CF0B-48C0-828A-867D5502ECAF}" srcId="{A566F584-71F7-4108-B665-CF7088C6644E}" destId="{16E960A6-931D-4798-A94C-B59C4FA49F1F}" srcOrd="4" destOrd="0" parTransId="{CC124011-147F-4080-B038-FE250CD1AA2C}" sibTransId="{D0C774D9-B644-4017-B3C7-A6B75BFF81E6}"/>
    <dgm:cxn modelId="{1905CB3C-299D-4C50-B2CF-2DDAD380419F}" srcId="{A566F584-71F7-4108-B665-CF7088C6644E}" destId="{6C41CCCF-B04D-4289-919B-FC9F620FCAEE}" srcOrd="1" destOrd="0" parTransId="{2040C2F1-D62A-4F07-9671-791B152492B9}" sibTransId="{6AE4DE59-4B41-46E0-933B-4FF6CE668058}"/>
    <dgm:cxn modelId="{36FE536F-D93F-4036-8242-8D8801822090}" srcId="{A566F584-71F7-4108-B665-CF7088C6644E}" destId="{234C3BD5-6CD6-4C8F-965E-ECDE28F06D02}" srcOrd="6" destOrd="0" parTransId="{0403C7EE-7EEB-4A98-9E6D-3738EF528814}" sibTransId="{4AAE5C9D-8F56-457A-8783-426D4E20E5E1}"/>
    <dgm:cxn modelId="{4E734658-CF87-43DB-8F8C-C667CDD30082}" type="presOf" srcId="{76044F5B-04F7-48E9-9192-FFB11E6E1606}" destId="{AC214CCE-2F6C-4E67-8628-FBD5B5765827}" srcOrd="0" destOrd="0" presId="urn:microsoft.com/office/officeart/2005/8/layout/hChevron3"/>
    <dgm:cxn modelId="{FD9A6D89-CD6F-4381-BB21-C9860AFC0B39}" srcId="{A566F584-71F7-4108-B665-CF7088C6644E}" destId="{014C06F6-D31D-4CAF-B6A5-A932D477CE8F}" srcOrd="5" destOrd="0" parTransId="{750A86C1-48EC-4F76-8E54-EEA81F532359}" sibTransId="{B04EF6D9-CBBC-4E29-849D-B4A1563448A5}"/>
    <dgm:cxn modelId="{4E935690-6A94-43B9-B2D9-3069DB67D48D}" srcId="{A566F584-71F7-4108-B665-CF7088C6644E}" destId="{3EB9AD80-0F7D-4C55-AA7C-9B3F1B2935DA}" srcOrd="0" destOrd="0" parTransId="{E99FD69F-5ECC-4DDF-A588-D2243C470C21}" sibTransId="{FF677A36-B1F8-4B10-BCDF-D126A5F139A2}"/>
    <dgm:cxn modelId="{7E71549C-733C-4819-B6C9-64D3D6E3BE78}" type="presOf" srcId="{6C41CCCF-B04D-4289-919B-FC9F620FCAEE}" destId="{CF4ADBB7-8C7B-4FC3-926D-1772CA21C9F7}" srcOrd="0" destOrd="0" presId="urn:microsoft.com/office/officeart/2005/8/layout/hChevron3"/>
    <dgm:cxn modelId="{A0059CA5-9863-4CEA-96D2-62F9627105CD}" srcId="{A566F584-71F7-4108-B665-CF7088C6644E}" destId="{8183A27D-A9D0-40BE-B28C-3D02C62C83B7}" srcOrd="3" destOrd="0" parTransId="{E1769060-F83B-4DEB-AB6E-D7785260924B}" sibTransId="{9ADAC189-257E-4C78-A6B5-D5EDD9DA4995}"/>
    <dgm:cxn modelId="{C52A60B1-4B33-4D67-845C-E22C2B7FB07B}" type="presOf" srcId="{3EB9AD80-0F7D-4C55-AA7C-9B3F1B2935DA}" destId="{5542A4F9-13E3-4B79-9577-93EC78E3AA34}" srcOrd="0" destOrd="0" presId="urn:microsoft.com/office/officeart/2005/8/layout/hChevron3"/>
    <dgm:cxn modelId="{833612B5-B8D5-456B-8CC2-4050E78C1FB1}" type="presOf" srcId="{8183A27D-A9D0-40BE-B28C-3D02C62C83B7}" destId="{60BB5E82-68D9-4742-A2E7-DDD9F07D73E0}" srcOrd="0" destOrd="0" presId="urn:microsoft.com/office/officeart/2005/8/layout/hChevron3"/>
    <dgm:cxn modelId="{9F287BC0-FB4F-4D1E-A5A3-CB1F36AF1843}" srcId="{A566F584-71F7-4108-B665-CF7088C6644E}" destId="{76044F5B-04F7-48E9-9192-FFB11E6E1606}" srcOrd="2" destOrd="0" parTransId="{73AE3FCB-50EE-4BC0-9BDA-84CBA616682F}" sibTransId="{D98CAB7B-E9EF-4143-9B70-4287E4C15007}"/>
    <dgm:cxn modelId="{B5C224D1-88A7-4E03-8344-5F918EAB0E32}" type="presOf" srcId="{014C06F6-D31D-4CAF-B6A5-A932D477CE8F}" destId="{35704707-3D68-43FF-8616-D4E6945A9A51}" srcOrd="0" destOrd="0" presId="urn:microsoft.com/office/officeart/2005/8/layout/hChevron3"/>
    <dgm:cxn modelId="{107FC9E1-978C-4683-ACEE-311B9DE0BAA9}" type="presOf" srcId="{A566F584-71F7-4108-B665-CF7088C6644E}" destId="{6D906D28-AEC8-450E-B7D6-86014DE1DF2F}" srcOrd="0" destOrd="0" presId="urn:microsoft.com/office/officeart/2005/8/layout/hChevron3"/>
    <dgm:cxn modelId="{1F5CF4E6-C271-4557-A58C-909B8F8B41C8}" type="presOf" srcId="{16E960A6-931D-4798-A94C-B59C4FA49F1F}" destId="{48C7534E-C398-446B-8385-DDD1DDE9603A}" srcOrd="0" destOrd="0" presId="urn:microsoft.com/office/officeart/2005/8/layout/hChevron3"/>
    <dgm:cxn modelId="{07B1B298-4DF6-4DB0-A102-E9A061D00174}" type="presParOf" srcId="{6D906D28-AEC8-450E-B7D6-86014DE1DF2F}" destId="{5542A4F9-13E3-4B79-9577-93EC78E3AA34}" srcOrd="0" destOrd="0" presId="urn:microsoft.com/office/officeart/2005/8/layout/hChevron3"/>
    <dgm:cxn modelId="{4CCB9CBC-6A8B-476A-A7B2-774936992485}" type="presParOf" srcId="{6D906D28-AEC8-450E-B7D6-86014DE1DF2F}" destId="{C2B613CC-92E6-42CB-A942-775FB24434C0}" srcOrd="1" destOrd="0" presId="urn:microsoft.com/office/officeart/2005/8/layout/hChevron3"/>
    <dgm:cxn modelId="{7DF295AA-99E5-4A3A-B9B7-E20E346F0272}" type="presParOf" srcId="{6D906D28-AEC8-450E-B7D6-86014DE1DF2F}" destId="{CF4ADBB7-8C7B-4FC3-926D-1772CA21C9F7}" srcOrd="2" destOrd="0" presId="urn:microsoft.com/office/officeart/2005/8/layout/hChevron3"/>
    <dgm:cxn modelId="{738E3CAB-B2D1-44AF-B8D7-4E977A013FDE}" type="presParOf" srcId="{6D906D28-AEC8-450E-B7D6-86014DE1DF2F}" destId="{1FB54EF1-C74F-484C-AA20-69AEBDEEC6DE}" srcOrd="3" destOrd="0" presId="urn:microsoft.com/office/officeart/2005/8/layout/hChevron3"/>
    <dgm:cxn modelId="{792B5F36-6DBC-4D7B-8C8B-D0BDCD729193}" type="presParOf" srcId="{6D906D28-AEC8-450E-B7D6-86014DE1DF2F}" destId="{AC214CCE-2F6C-4E67-8628-FBD5B5765827}" srcOrd="4" destOrd="0" presId="urn:microsoft.com/office/officeart/2005/8/layout/hChevron3"/>
    <dgm:cxn modelId="{11FCE9B9-A49B-483C-B7ED-A3DF7A517A68}" type="presParOf" srcId="{6D906D28-AEC8-450E-B7D6-86014DE1DF2F}" destId="{76A8A751-913D-440A-A811-11CF5591A847}" srcOrd="5" destOrd="0" presId="urn:microsoft.com/office/officeart/2005/8/layout/hChevron3"/>
    <dgm:cxn modelId="{702C9AD9-4540-48FF-B5A8-351A515FF8BB}" type="presParOf" srcId="{6D906D28-AEC8-450E-B7D6-86014DE1DF2F}" destId="{60BB5E82-68D9-4742-A2E7-DDD9F07D73E0}" srcOrd="6" destOrd="0" presId="urn:microsoft.com/office/officeart/2005/8/layout/hChevron3"/>
    <dgm:cxn modelId="{1C85BC4C-783D-4B4E-ADE4-73DAA63109EE}" type="presParOf" srcId="{6D906D28-AEC8-450E-B7D6-86014DE1DF2F}" destId="{A7439183-0949-430C-8FEC-ED8194BAF4BB}" srcOrd="7" destOrd="0" presId="urn:microsoft.com/office/officeart/2005/8/layout/hChevron3"/>
    <dgm:cxn modelId="{A7FC2EF5-EE60-40A7-A173-A0DAA9100A49}" type="presParOf" srcId="{6D906D28-AEC8-450E-B7D6-86014DE1DF2F}" destId="{48C7534E-C398-446B-8385-DDD1DDE9603A}" srcOrd="8" destOrd="0" presId="urn:microsoft.com/office/officeart/2005/8/layout/hChevron3"/>
    <dgm:cxn modelId="{2234C1CA-9FC9-4A33-BCF9-CA4F8B7119C1}" type="presParOf" srcId="{6D906D28-AEC8-450E-B7D6-86014DE1DF2F}" destId="{D19CEDF5-541F-47C0-88A7-9E912E4EC86A}" srcOrd="9" destOrd="0" presId="urn:microsoft.com/office/officeart/2005/8/layout/hChevron3"/>
    <dgm:cxn modelId="{DAFA14BA-4025-4820-A3C8-8FE3FFBB63C8}" type="presParOf" srcId="{6D906D28-AEC8-450E-B7D6-86014DE1DF2F}" destId="{35704707-3D68-43FF-8616-D4E6945A9A51}" srcOrd="10" destOrd="0" presId="urn:microsoft.com/office/officeart/2005/8/layout/hChevron3"/>
    <dgm:cxn modelId="{28A3E110-BE8E-4A51-8897-C3685A8DA335}" type="presParOf" srcId="{6D906D28-AEC8-450E-B7D6-86014DE1DF2F}" destId="{88DDE25A-0D6E-4934-B00E-0C1847E923DC}" srcOrd="11" destOrd="0" presId="urn:microsoft.com/office/officeart/2005/8/layout/hChevron3"/>
    <dgm:cxn modelId="{6C75B716-7C4F-4139-B95C-3ABDF4B21D43}" type="presParOf" srcId="{6D906D28-AEC8-450E-B7D6-86014DE1DF2F}" destId="{17FB2A08-48F2-4F23-83F7-AB9B06B38332}" srcOrd="1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566F584-71F7-4108-B665-CF7088C6644E}" type="doc">
      <dgm:prSet loTypeId="urn:microsoft.com/office/officeart/2005/8/layout/hChevron3" loCatId="process" qsTypeId="urn:microsoft.com/office/officeart/2005/8/quickstyle/simple1" qsCatId="simple" csTypeId="urn:microsoft.com/office/officeart/2005/8/colors/accent3_2" csCatId="accent3" phldr="1"/>
      <dgm:spPr/>
    </dgm:pt>
    <dgm:pt modelId="{3EB9AD80-0F7D-4C55-AA7C-9B3F1B2935DA}">
      <dgm:prSet phldrT="[Text]"/>
      <dgm:spPr>
        <a:solidFill>
          <a:srgbClr val="A1A2A3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Objective</a:t>
          </a:r>
        </a:p>
      </dgm:t>
    </dgm:pt>
    <dgm:pt modelId="{E99FD69F-5ECC-4DDF-A588-D2243C470C21}" type="parTrans" cxnId="{4E935690-6A94-43B9-B2D9-3069DB67D48D}">
      <dgm:prSet/>
      <dgm:spPr/>
      <dgm:t>
        <a:bodyPr/>
        <a:lstStyle/>
        <a:p>
          <a:endParaRPr lang="en-US"/>
        </a:p>
      </dgm:t>
    </dgm:pt>
    <dgm:pt modelId="{FF677A36-B1F8-4B10-BCDF-D126A5F139A2}" type="sibTrans" cxnId="{4E935690-6A94-43B9-B2D9-3069DB67D48D}">
      <dgm:prSet/>
      <dgm:spPr/>
      <dgm:t>
        <a:bodyPr/>
        <a:lstStyle/>
        <a:p>
          <a:endParaRPr lang="en-US"/>
        </a:p>
      </dgm:t>
    </dgm:pt>
    <dgm:pt modelId="{6C41CCCF-B04D-4289-919B-FC9F620FCAEE}">
      <dgm:prSet phldrT="[Text]"/>
      <dgm:spPr>
        <a:solidFill>
          <a:srgbClr val="A1A2A3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Background</a:t>
          </a:r>
        </a:p>
      </dgm:t>
    </dgm:pt>
    <dgm:pt modelId="{2040C2F1-D62A-4F07-9671-791B152492B9}" type="parTrans" cxnId="{1905CB3C-299D-4C50-B2CF-2DDAD380419F}">
      <dgm:prSet/>
      <dgm:spPr/>
      <dgm:t>
        <a:bodyPr/>
        <a:lstStyle/>
        <a:p>
          <a:endParaRPr lang="en-US"/>
        </a:p>
      </dgm:t>
    </dgm:pt>
    <dgm:pt modelId="{6AE4DE59-4B41-46E0-933B-4FF6CE668058}" type="sibTrans" cxnId="{1905CB3C-299D-4C50-B2CF-2DDAD380419F}">
      <dgm:prSet/>
      <dgm:spPr/>
      <dgm:t>
        <a:bodyPr/>
        <a:lstStyle/>
        <a:p>
          <a:endParaRPr lang="en-US"/>
        </a:p>
      </dgm:t>
    </dgm:pt>
    <dgm:pt modelId="{76044F5B-04F7-48E9-9192-FFB11E6E1606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Related Research</a:t>
          </a:r>
        </a:p>
      </dgm:t>
    </dgm:pt>
    <dgm:pt modelId="{73AE3FCB-50EE-4BC0-9BDA-84CBA616682F}" type="parTrans" cxnId="{9F287BC0-FB4F-4D1E-A5A3-CB1F36AF1843}">
      <dgm:prSet/>
      <dgm:spPr/>
      <dgm:t>
        <a:bodyPr/>
        <a:lstStyle/>
        <a:p>
          <a:endParaRPr lang="en-US"/>
        </a:p>
      </dgm:t>
    </dgm:pt>
    <dgm:pt modelId="{D98CAB7B-E9EF-4143-9B70-4287E4C15007}" type="sibTrans" cxnId="{9F287BC0-FB4F-4D1E-A5A3-CB1F36AF1843}">
      <dgm:prSet/>
      <dgm:spPr/>
      <dgm:t>
        <a:bodyPr/>
        <a:lstStyle/>
        <a:p>
          <a:endParaRPr lang="en-US"/>
        </a:p>
      </dgm:t>
    </dgm:pt>
    <dgm:pt modelId="{8183A27D-A9D0-40BE-B28C-3D02C62C83B7}">
      <dgm:prSet phldrT="[Text]"/>
      <dgm:spPr>
        <a:solidFill>
          <a:srgbClr val="AECF9D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Methodology</a:t>
          </a:r>
        </a:p>
      </dgm:t>
    </dgm:pt>
    <dgm:pt modelId="{E1769060-F83B-4DEB-AB6E-D7785260924B}" type="parTrans" cxnId="{A0059CA5-9863-4CEA-96D2-62F9627105CD}">
      <dgm:prSet/>
      <dgm:spPr/>
      <dgm:t>
        <a:bodyPr/>
        <a:lstStyle/>
        <a:p>
          <a:endParaRPr lang="en-US"/>
        </a:p>
      </dgm:t>
    </dgm:pt>
    <dgm:pt modelId="{9ADAC189-257E-4C78-A6B5-D5EDD9DA4995}" type="sibTrans" cxnId="{A0059CA5-9863-4CEA-96D2-62F9627105CD}">
      <dgm:prSet/>
      <dgm:spPr/>
      <dgm:t>
        <a:bodyPr/>
        <a:lstStyle/>
        <a:p>
          <a:endParaRPr lang="en-US"/>
        </a:p>
      </dgm:t>
    </dgm:pt>
    <dgm:pt modelId="{16E960A6-931D-4798-A94C-B59C4FA49F1F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Anticipated Results</a:t>
          </a:r>
        </a:p>
      </dgm:t>
    </dgm:pt>
    <dgm:pt modelId="{CC124011-147F-4080-B038-FE250CD1AA2C}" type="parTrans" cxnId="{B5476F0E-CF0B-48C0-828A-867D5502ECAF}">
      <dgm:prSet/>
      <dgm:spPr/>
      <dgm:t>
        <a:bodyPr/>
        <a:lstStyle/>
        <a:p>
          <a:endParaRPr lang="en-US"/>
        </a:p>
      </dgm:t>
    </dgm:pt>
    <dgm:pt modelId="{D0C774D9-B644-4017-B3C7-A6B75BFF81E6}" type="sibTrans" cxnId="{B5476F0E-CF0B-48C0-828A-867D5502ECAF}">
      <dgm:prSet/>
      <dgm:spPr/>
      <dgm:t>
        <a:bodyPr/>
        <a:lstStyle/>
        <a:p>
          <a:endParaRPr lang="en-US"/>
        </a:p>
      </dgm:t>
    </dgm:pt>
    <dgm:pt modelId="{234C3BD5-6CD6-4C8F-965E-ECDE28F06D02}">
      <dgm:prSet phldrT="[Text]"/>
      <dgm:spPr/>
      <dgm:t>
        <a:bodyPr/>
        <a:lstStyle/>
        <a:p>
          <a:r>
            <a:rPr lang="en-US" dirty="0"/>
            <a:t>Timeline</a:t>
          </a:r>
          <a:endParaRPr lang="en-US" dirty="0">
            <a:solidFill>
              <a:schemeClr val="bg1"/>
            </a:solidFill>
          </a:endParaRPr>
        </a:p>
      </dgm:t>
    </dgm:pt>
    <dgm:pt modelId="{0403C7EE-7EEB-4A98-9E6D-3738EF528814}" type="parTrans" cxnId="{36FE536F-D93F-4036-8242-8D8801822090}">
      <dgm:prSet/>
      <dgm:spPr/>
      <dgm:t>
        <a:bodyPr/>
        <a:lstStyle/>
        <a:p>
          <a:endParaRPr lang="en-US"/>
        </a:p>
      </dgm:t>
    </dgm:pt>
    <dgm:pt modelId="{4AAE5C9D-8F56-457A-8783-426D4E20E5E1}" type="sibTrans" cxnId="{36FE536F-D93F-4036-8242-8D8801822090}">
      <dgm:prSet/>
      <dgm:spPr/>
      <dgm:t>
        <a:bodyPr/>
        <a:lstStyle/>
        <a:p>
          <a:endParaRPr lang="en-US"/>
        </a:p>
      </dgm:t>
    </dgm:pt>
    <dgm:pt modelId="{014C06F6-D31D-4CAF-B6A5-A932D477CE8F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Limitations</a:t>
          </a:r>
        </a:p>
      </dgm:t>
    </dgm:pt>
    <dgm:pt modelId="{750A86C1-48EC-4F76-8E54-EEA81F532359}" type="parTrans" cxnId="{FD9A6D89-CD6F-4381-BB21-C9860AFC0B39}">
      <dgm:prSet/>
      <dgm:spPr/>
      <dgm:t>
        <a:bodyPr/>
        <a:lstStyle/>
        <a:p>
          <a:endParaRPr lang="en-US"/>
        </a:p>
      </dgm:t>
    </dgm:pt>
    <dgm:pt modelId="{B04EF6D9-CBBC-4E29-849D-B4A1563448A5}" type="sibTrans" cxnId="{FD9A6D89-CD6F-4381-BB21-C9860AFC0B39}">
      <dgm:prSet/>
      <dgm:spPr/>
      <dgm:t>
        <a:bodyPr/>
        <a:lstStyle/>
        <a:p>
          <a:endParaRPr lang="en-US"/>
        </a:p>
      </dgm:t>
    </dgm:pt>
    <dgm:pt modelId="{6D906D28-AEC8-450E-B7D6-86014DE1DF2F}" type="pres">
      <dgm:prSet presAssocID="{A566F584-71F7-4108-B665-CF7088C6644E}" presName="Name0" presStyleCnt="0">
        <dgm:presLayoutVars>
          <dgm:dir/>
          <dgm:resizeHandles val="exact"/>
        </dgm:presLayoutVars>
      </dgm:prSet>
      <dgm:spPr/>
    </dgm:pt>
    <dgm:pt modelId="{5542A4F9-13E3-4B79-9577-93EC78E3AA34}" type="pres">
      <dgm:prSet presAssocID="{3EB9AD80-0F7D-4C55-AA7C-9B3F1B2935DA}" presName="parTxOnly" presStyleLbl="node1" presStyleIdx="0" presStyleCnt="7">
        <dgm:presLayoutVars>
          <dgm:bulletEnabled val="1"/>
        </dgm:presLayoutVars>
      </dgm:prSet>
      <dgm:spPr/>
    </dgm:pt>
    <dgm:pt modelId="{C2B613CC-92E6-42CB-A942-775FB24434C0}" type="pres">
      <dgm:prSet presAssocID="{FF677A36-B1F8-4B10-BCDF-D126A5F139A2}" presName="parSpace" presStyleCnt="0"/>
      <dgm:spPr/>
    </dgm:pt>
    <dgm:pt modelId="{CF4ADBB7-8C7B-4FC3-926D-1772CA21C9F7}" type="pres">
      <dgm:prSet presAssocID="{6C41CCCF-B04D-4289-919B-FC9F620FCAEE}" presName="parTxOnly" presStyleLbl="node1" presStyleIdx="1" presStyleCnt="7">
        <dgm:presLayoutVars>
          <dgm:bulletEnabled val="1"/>
        </dgm:presLayoutVars>
      </dgm:prSet>
      <dgm:spPr/>
    </dgm:pt>
    <dgm:pt modelId="{1FB54EF1-C74F-484C-AA20-69AEBDEEC6DE}" type="pres">
      <dgm:prSet presAssocID="{6AE4DE59-4B41-46E0-933B-4FF6CE668058}" presName="parSpace" presStyleCnt="0"/>
      <dgm:spPr/>
    </dgm:pt>
    <dgm:pt modelId="{AC214CCE-2F6C-4E67-8628-FBD5B5765827}" type="pres">
      <dgm:prSet presAssocID="{76044F5B-04F7-48E9-9192-FFB11E6E1606}" presName="parTxOnly" presStyleLbl="node1" presStyleIdx="2" presStyleCnt="7">
        <dgm:presLayoutVars>
          <dgm:bulletEnabled val="1"/>
        </dgm:presLayoutVars>
      </dgm:prSet>
      <dgm:spPr/>
    </dgm:pt>
    <dgm:pt modelId="{76A8A751-913D-440A-A811-11CF5591A847}" type="pres">
      <dgm:prSet presAssocID="{D98CAB7B-E9EF-4143-9B70-4287E4C15007}" presName="parSpace" presStyleCnt="0"/>
      <dgm:spPr/>
    </dgm:pt>
    <dgm:pt modelId="{60BB5E82-68D9-4742-A2E7-DDD9F07D73E0}" type="pres">
      <dgm:prSet presAssocID="{8183A27D-A9D0-40BE-B28C-3D02C62C83B7}" presName="parTxOnly" presStyleLbl="node1" presStyleIdx="3" presStyleCnt="7">
        <dgm:presLayoutVars>
          <dgm:bulletEnabled val="1"/>
        </dgm:presLayoutVars>
      </dgm:prSet>
      <dgm:spPr/>
    </dgm:pt>
    <dgm:pt modelId="{A7439183-0949-430C-8FEC-ED8194BAF4BB}" type="pres">
      <dgm:prSet presAssocID="{9ADAC189-257E-4C78-A6B5-D5EDD9DA4995}" presName="parSpace" presStyleCnt="0"/>
      <dgm:spPr/>
    </dgm:pt>
    <dgm:pt modelId="{48C7534E-C398-446B-8385-DDD1DDE9603A}" type="pres">
      <dgm:prSet presAssocID="{16E960A6-931D-4798-A94C-B59C4FA49F1F}" presName="parTxOnly" presStyleLbl="node1" presStyleIdx="4" presStyleCnt="7">
        <dgm:presLayoutVars>
          <dgm:bulletEnabled val="1"/>
        </dgm:presLayoutVars>
      </dgm:prSet>
      <dgm:spPr/>
    </dgm:pt>
    <dgm:pt modelId="{D19CEDF5-541F-47C0-88A7-9E912E4EC86A}" type="pres">
      <dgm:prSet presAssocID="{D0C774D9-B644-4017-B3C7-A6B75BFF81E6}" presName="parSpace" presStyleCnt="0"/>
      <dgm:spPr/>
    </dgm:pt>
    <dgm:pt modelId="{35704707-3D68-43FF-8616-D4E6945A9A51}" type="pres">
      <dgm:prSet presAssocID="{014C06F6-D31D-4CAF-B6A5-A932D477CE8F}" presName="parTxOnly" presStyleLbl="node1" presStyleIdx="5" presStyleCnt="7">
        <dgm:presLayoutVars>
          <dgm:bulletEnabled val="1"/>
        </dgm:presLayoutVars>
      </dgm:prSet>
      <dgm:spPr/>
    </dgm:pt>
    <dgm:pt modelId="{88DDE25A-0D6E-4934-B00E-0C1847E923DC}" type="pres">
      <dgm:prSet presAssocID="{B04EF6D9-CBBC-4E29-849D-B4A1563448A5}" presName="parSpace" presStyleCnt="0"/>
      <dgm:spPr/>
    </dgm:pt>
    <dgm:pt modelId="{17FB2A08-48F2-4F23-83F7-AB9B06B38332}" type="pres">
      <dgm:prSet presAssocID="{234C3BD5-6CD6-4C8F-965E-ECDE28F06D02}" presName="parTxOnly" presStyleLbl="node1" presStyleIdx="6" presStyleCnt="7">
        <dgm:presLayoutVars>
          <dgm:bulletEnabled val="1"/>
        </dgm:presLayoutVars>
      </dgm:prSet>
      <dgm:spPr/>
    </dgm:pt>
  </dgm:ptLst>
  <dgm:cxnLst>
    <dgm:cxn modelId="{994B650E-F2F8-4570-AECB-56E0AF60AE8E}" type="presOf" srcId="{234C3BD5-6CD6-4C8F-965E-ECDE28F06D02}" destId="{17FB2A08-48F2-4F23-83F7-AB9B06B38332}" srcOrd="0" destOrd="0" presId="urn:microsoft.com/office/officeart/2005/8/layout/hChevron3"/>
    <dgm:cxn modelId="{B5476F0E-CF0B-48C0-828A-867D5502ECAF}" srcId="{A566F584-71F7-4108-B665-CF7088C6644E}" destId="{16E960A6-931D-4798-A94C-B59C4FA49F1F}" srcOrd="4" destOrd="0" parTransId="{CC124011-147F-4080-B038-FE250CD1AA2C}" sibTransId="{D0C774D9-B644-4017-B3C7-A6B75BFF81E6}"/>
    <dgm:cxn modelId="{1905CB3C-299D-4C50-B2CF-2DDAD380419F}" srcId="{A566F584-71F7-4108-B665-CF7088C6644E}" destId="{6C41CCCF-B04D-4289-919B-FC9F620FCAEE}" srcOrd="1" destOrd="0" parTransId="{2040C2F1-D62A-4F07-9671-791B152492B9}" sibTransId="{6AE4DE59-4B41-46E0-933B-4FF6CE668058}"/>
    <dgm:cxn modelId="{36FE536F-D93F-4036-8242-8D8801822090}" srcId="{A566F584-71F7-4108-B665-CF7088C6644E}" destId="{234C3BD5-6CD6-4C8F-965E-ECDE28F06D02}" srcOrd="6" destOrd="0" parTransId="{0403C7EE-7EEB-4A98-9E6D-3738EF528814}" sibTransId="{4AAE5C9D-8F56-457A-8783-426D4E20E5E1}"/>
    <dgm:cxn modelId="{4E734658-CF87-43DB-8F8C-C667CDD30082}" type="presOf" srcId="{76044F5B-04F7-48E9-9192-FFB11E6E1606}" destId="{AC214CCE-2F6C-4E67-8628-FBD5B5765827}" srcOrd="0" destOrd="0" presId="urn:microsoft.com/office/officeart/2005/8/layout/hChevron3"/>
    <dgm:cxn modelId="{FD9A6D89-CD6F-4381-BB21-C9860AFC0B39}" srcId="{A566F584-71F7-4108-B665-CF7088C6644E}" destId="{014C06F6-D31D-4CAF-B6A5-A932D477CE8F}" srcOrd="5" destOrd="0" parTransId="{750A86C1-48EC-4F76-8E54-EEA81F532359}" sibTransId="{B04EF6D9-CBBC-4E29-849D-B4A1563448A5}"/>
    <dgm:cxn modelId="{4E935690-6A94-43B9-B2D9-3069DB67D48D}" srcId="{A566F584-71F7-4108-B665-CF7088C6644E}" destId="{3EB9AD80-0F7D-4C55-AA7C-9B3F1B2935DA}" srcOrd="0" destOrd="0" parTransId="{E99FD69F-5ECC-4DDF-A588-D2243C470C21}" sibTransId="{FF677A36-B1F8-4B10-BCDF-D126A5F139A2}"/>
    <dgm:cxn modelId="{7E71549C-733C-4819-B6C9-64D3D6E3BE78}" type="presOf" srcId="{6C41CCCF-B04D-4289-919B-FC9F620FCAEE}" destId="{CF4ADBB7-8C7B-4FC3-926D-1772CA21C9F7}" srcOrd="0" destOrd="0" presId="urn:microsoft.com/office/officeart/2005/8/layout/hChevron3"/>
    <dgm:cxn modelId="{A0059CA5-9863-4CEA-96D2-62F9627105CD}" srcId="{A566F584-71F7-4108-B665-CF7088C6644E}" destId="{8183A27D-A9D0-40BE-B28C-3D02C62C83B7}" srcOrd="3" destOrd="0" parTransId="{E1769060-F83B-4DEB-AB6E-D7785260924B}" sibTransId="{9ADAC189-257E-4C78-A6B5-D5EDD9DA4995}"/>
    <dgm:cxn modelId="{C52A60B1-4B33-4D67-845C-E22C2B7FB07B}" type="presOf" srcId="{3EB9AD80-0F7D-4C55-AA7C-9B3F1B2935DA}" destId="{5542A4F9-13E3-4B79-9577-93EC78E3AA34}" srcOrd="0" destOrd="0" presId="urn:microsoft.com/office/officeart/2005/8/layout/hChevron3"/>
    <dgm:cxn modelId="{833612B5-B8D5-456B-8CC2-4050E78C1FB1}" type="presOf" srcId="{8183A27D-A9D0-40BE-B28C-3D02C62C83B7}" destId="{60BB5E82-68D9-4742-A2E7-DDD9F07D73E0}" srcOrd="0" destOrd="0" presId="urn:microsoft.com/office/officeart/2005/8/layout/hChevron3"/>
    <dgm:cxn modelId="{9F287BC0-FB4F-4D1E-A5A3-CB1F36AF1843}" srcId="{A566F584-71F7-4108-B665-CF7088C6644E}" destId="{76044F5B-04F7-48E9-9192-FFB11E6E1606}" srcOrd="2" destOrd="0" parTransId="{73AE3FCB-50EE-4BC0-9BDA-84CBA616682F}" sibTransId="{D98CAB7B-E9EF-4143-9B70-4287E4C15007}"/>
    <dgm:cxn modelId="{B5C224D1-88A7-4E03-8344-5F918EAB0E32}" type="presOf" srcId="{014C06F6-D31D-4CAF-B6A5-A932D477CE8F}" destId="{35704707-3D68-43FF-8616-D4E6945A9A51}" srcOrd="0" destOrd="0" presId="urn:microsoft.com/office/officeart/2005/8/layout/hChevron3"/>
    <dgm:cxn modelId="{107FC9E1-978C-4683-ACEE-311B9DE0BAA9}" type="presOf" srcId="{A566F584-71F7-4108-B665-CF7088C6644E}" destId="{6D906D28-AEC8-450E-B7D6-86014DE1DF2F}" srcOrd="0" destOrd="0" presId="urn:microsoft.com/office/officeart/2005/8/layout/hChevron3"/>
    <dgm:cxn modelId="{1F5CF4E6-C271-4557-A58C-909B8F8B41C8}" type="presOf" srcId="{16E960A6-931D-4798-A94C-B59C4FA49F1F}" destId="{48C7534E-C398-446B-8385-DDD1DDE9603A}" srcOrd="0" destOrd="0" presId="urn:microsoft.com/office/officeart/2005/8/layout/hChevron3"/>
    <dgm:cxn modelId="{07B1B298-4DF6-4DB0-A102-E9A061D00174}" type="presParOf" srcId="{6D906D28-AEC8-450E-B7D6-86014DE1DF2F}" destId="{5542A4F9-13E3-4B79-9577-93EC78E3AA34}" srcOrd="0" destOrd="0" presId="urn:microsoft.com/office/officeart/2005/8/layout/hChevron3"/>
    <dgm:cxn modelId="{4CCB9CBC-6A8B-476A-A7B2-774936992485}" type="presParOf" srcId="{6D906D28-AEC8-450E-B7D6-86014DE1DF2F}" destId="{C2B613CC-92E6-42CB-A942-775FB24434C0}" srcOrd="1" destOrd="0" presId="urn:microsoft.com/office/officeart/2005/8/layout/hChevron3"/>
    <dgm:cxn modelId="{7DF295AA-99E5-4A3A-B9B7-E20E346F0272}" type="presParOf" srcId="{6D906D28-AEC8-450E-B7D6-86014DE1DF2F}" destId="{CF4ADBB7-8C7B-4FC3-926D-1772CA21C9F7}" srcOrd="2" destOrd="0" presId="urn:microsoft.com/office/officeart/2005/8/layout/hChevron3"/>
    <dgm:cxn modelId="{738E3CAB-B2D1-44AF-B8D7-4E977A013FDE}" type="presParOf" srcId="{6D906D28-AEC8-450E-B7D6-86014DE1DF2F}" destId="{1FB54EF1-C74F-484C-AA20-69AEBDEEC6DE}" srcOrd="3" destOrd="0" presId="urn:microsoft.com/office/officeart/2005/8/layout/hChevron3"/>
    <dgm:cxn modelId="{792B5F36-6DBC-4D7B-8C8B-D0BDCD729193}" type="presParOf" srcId="{6D906D28-AEC8-450E-B7D6-86014DE1DF2F}" destId="{AC214CCE-2F6C-4E67-8628-FBD5B5765827}" srcOrd="4" destOrd="0" presId="urn:microsoft.com/office/officeart/2005/8/layout/hChevron3"/>
    <dgm:cxn modelId="{11FCE9B9-A49B-483C-B7ED-A3DF7A517A68}" type="presParOf" srcId="{6D906D28-AEC8-450E-B7D6-86014DE1DF2F}" destId="{76A8A751-913D-440A-A811-11CF5591A847}" srcOrd="5" destOrd="0" presId="urn:microsoft.com/office/officeart/2005/8/layout/hChevron3"/>
    <dgm:cxn modelId="{702C9AD9-4540-48FF-B5A8-351A515FF8BB}" type="presParOf" srcId="{6D906D28-AEC8-450E-B7D6-86014DE1DF2F}" destId="{60BB5E82-68D9-4742-A2E7-DDD9F07D73E0}" srcOrd="6" destOrd="0" presId="urn:microsoft.com/office/officeart/2005/8/layout/hChevron3"/>
    <dgm:cxn modelId="{1C85BC4C-783D-4B4E-ADE4-73DAA63109EE}" type="presParOf" srcId="{6D906D28-AEC8-450E-B7D6-86014DE1DF2F}" destId="{A7439183-0949-430C-8FEC-ED8194BAF4BB}" srcOrd="7" destOrd="0" presId="urn:microsoft.com/office/officeart/2005/8/layout/hChevron3"/>
    <dgm:cxn modelId="{A7FC2EF5-EE60-40A7-A173-A0DAA9100A49}" type="presParOf" srcId="{6D906D28-AEC8-450E-B7D6-86014DE1DF2F}" destId="{48C7534E-C398-446B-8385-DDD1DDE9603A}" srcOrd="8" destOrd="0" presId="urn:microsoft.com/office/officeart/2005/8/layout/hChevron3"/>
    <dgm:cxn modelId="{2234C1CA-9FC9-4A33-BCF9-CA4F8B7119C1}" type="presParOf" srcId="{6D906D28-AEC8-450E-B7D6-86014DE1DF2F}" destId="{D19CEDF5-541F-47C0-88A7-9E912E4EC86A}" srcOrd="9" destOrd="0" presId="urn:microsoft.com/office/officeart/2005/8/layout/hChevron3"/>
    <dgm:cxn modelId="{DAFA14BA-4025-4820-A3C8-8FE3FFBB63C8}" type="presParOf" srcId="{6D906D28-AEC8-450E-B7D6-86014DE1DF2F}" destId="{35704707-3D68-43FF-8616-D4E6945A9A51}" srcOrd="10" destOrd="0" presId="urn:microsoft.com/office/officeart/2005/8/layout/hChevron3"/>
    <dgm:cxn modelId="{28A3E110-BE8E-4A51-8897-C3685A8DA335}" type="presParOf" srcId="{6D906D28-AEC8-450E-B7D6-86014DE1DF2F}" destId="{88DDE25A-0D6E-4934-B00E-0C1847E923DC}" srcOrd="11" destOrd="0" presId="urn:microsoft.com/office/officeart/2005/8/layout/hChevron3"/>
    <dgm:cxn modelId="{6C75B716-7C4F-4139-B95C-3ABDF4B21D43}" type="presParOf" srcId="{6D906D28-AEC8-450E-B7D6-86014DE1DF2F}" destId="{17FB2A08-48F2-4F23-83F7-AB9B06B38332}" srcOrd="1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566F584-71F7-4108-B665-CF7088C6644E}" type="doc">
      <dgm:prSet loTypeId="urn:microsoft.com/office/officeart/2005/8/layout/hChevron3" loCatId="process" qsTypeId="urn:microsoft.com/office/officeart/2005/8/quickstyle/simple1" qsCatId="simple" csTypeId="urn:microsoft.com/office/officeart/2005/8/colors/accent3_2" csCatId="accent3" phldr="1"/>
      <dgm:spPr/>
    </dgm:pt>
    <dgm:pt modelId="{3EB9AD80-0F7D-4C55-AA7C-9B3F1B2935DA}">
      <dgm:prSet phldrT="[Text]"/>
      <dgm:spPr>
        <a:solidFill>
          <a:srgbClr val="A1A2A3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Objective</a:t>
          </a:r>
        </a:p>
      </dgm:t>
    </dgm:pt>
    <dgm:pt modelId="{E99FD69F-5ECC-4DDF-A588-D2243C470C21}" type="parTrans" cxnId="{4E935690-6A94-43B9-B2D9-3069DB67D48D}">
      <dgm:prSet/>
      <dgm:spPr/>
      <dgm:t>
        <a:bodyPr/>
        <a:lstStyle/>
        <a:p>
          <a:endParaRPr lang="en-US"/>
        </a:p>
      </dgm:t>
    </dgm:pt>
    <dgm:pt modelId="{FF677A36-B1F8-4B10-BCDF-D126A5F139A2}" type="sibTrans" cxnId="{4E935690-6A94-43B9-B2D9-3069DB67D48D}">
      <dgm:prSet/>
      <dgm:spPr/>
      <dgm:t>
        <a:bodyPr/>
        <a:lstStyle/>
        <a:p>
          <a:endParaRPr lang="en-US"/>
        </a:p>
      </dgm:t>
    </dgm:pt>
    <dgm:pt modelId="{6C41CCCF-B04D-4289-919B-FC9F620FCAEE}">
      <dgm:prSet phldrT="[Text]"/>
      <dgm:spPr>
        <a:solidFill>
          <a:srgbClr val="A1A2A3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Background</a:t>
          </a:r>
        </a:p>
      </dgm:t>
    </dgm:pt>
    <dgm:pt modelId="{2040C2F1-D62A-4F07-9671-791B152492B9}" type="parTrans" cxnId="{1905CB3C-299D-4C50-B2CF-2DDAD380419F}">
      <dgm:prSet/>
      <dgm:spPr/>
      <dgm:t>
        <a:bodyPr/>
        <a:lstStyle/>
        <a:p>
          <a:endParaRPr lang="en-US"/>
        </a:p>
      </dgm:t>
    </dgm:pt>
    <dgm:pt modelId="{6AE4DE59-4B41-46E0-933B-4FF6CE668058}" type="sibTrans" cxnId="{1905CB3C-299D-4C50-B2CF-2DDAD380419F}">
      <dgm:prSet/>
      <dgm:spPr/>
      <dgm:t>
        <a:bodyPr/>
        <a:lstStyle/>
        <a:p>
          <a:endParaRPr lang="en-US"/>
        </a:p>
      </dgm:t>
    </dgm:pt>
    <dgm:pt modelId="{76044F5B-04F7-48E9-9192-FFB11E6E1606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Related Research</a:t>
          </a:r>
        </a:p>
      </dgm:t>
    </dgm:pt>
    <dgm:pt modelId="{73AE3FCB-50EE-4BC0-9BDA-84CBA616682F}" type="parTrans" cxnId="{9F287BC0-FB4F-4D1E-A5A3-CB1F36AF1843}">
      <dgm:prSet/>
      <dgm:spPr/>
      <dgm:t>
        <a:bodyPr/>
        <a:lstStyle/>
        <a:p>
          <a:endParaRPr lang="en-US"/>
        </a:p>
      </dgm:t>
    </dgm:pt>
    <dgm:pt modelId="{D98CAB7B-E9EF-4143-9B70-4287E4C15007}" type="sibTrans" cxnId="{9F287BC0-FB4F-4D1E-A5A3-CB1F36AF1843}">
      <dgm:prSet/>
      <dgm:spPr/>
      <dgm:t>
        <a:bodyPr/>
        <a:lstStyle/>
        <a:p>
          <a:endParaRPr lang="en-US"/>
        </a:p>
      </dgm:t>
    </dgm:pt>
    <dgm:pt modelId="{8183A27D-A9D0-40BE-B28C-3D02C62C83B7}">
      <dgm:prSet phldrT="[Text]"/>
      <dgm:spPr>
        <a:solidFill>
          <a:srgbClr val="AECF9D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Methodology</a:t>
          </a:r>
        </a:p>
      </dgm:t>
    </dgm:pt>
    <dgm:pt modelId="{E1769060-F83B-4DEB-AB6E-D7785260924B}" type="parTrans" cxnId="{A0059CA5-9863-4CEA-96D2-62F9627105CD}">
      <dgm:prSet/>
      <dgm:spPr/>
      <dgm:t>
        <a:bodyPr/>
        <a:lstStyle/>
        <a:p>
          <a:endParaRPr lang="en-US"/>
        </a:p>
      </dgm:t>
    </dgm:pt>
    <dgm:pt modelId="{9ADAC189-257E-4C78-A6B5-D5EDD9DA4995}" type="sibTrans" cxnId="{A0059CA5-9863-4CEA-96D2-62F9627105CD}">
      <dgm:prSet/>
      <dgm:spPr/>
      <dgm:t>
        <a:bodyPr/>
        <a:lstStyle/>
        <a:p>
          <a:endParaRPr lang="en-US"/>
        </a:p>
      </dgm:t>
    </dgm:pt>
    <dgm:pt modelId="{16E960A6-931D-4798-A94C-B59C4FA49F1F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Anticipated Results</a:t>
          </a:r>
        </a:p>
      </dgm:t>
    </dgm:pt>
    <dgm:pt modelId="{CC124011-147F-4080-B038-FE250CD1AA2C}" type="parTrans" cxnId="{B5476F0E-CF0B-48C0-828A-867D5502ECAF}">
      <dgm:prSet/>
      <dgm:spPr/>
      <dgm:t>
        <a:bodyPr/>
        <a:lstStyle/>
        <a:p>
          <a:endParaRPr lang="en-US"/>
        </a:p>
      </dgm:t>
    </dgm:pt>
    <dgm:pt modelId="{D0C774D9-B644-4017-B3C7-A6B75BFF81E6}" type="sibTrans" cxnId="{B5476F0E-CF0B-48C0-828A-867D5502ECAF}">
      <dgm:prSet/>
      <dgm:spPr/>
      <dgm:t>
        <a:bodyPr/>
        <a:lstStyle/>
        <a:p>
          <a:endParaRPr lang="en-US"/>
        </a:p>
      </dgm:t>
    </dgm:pt>
    <dgm:pt modelId="{234C3BD5-6CD6-4C8F-965E-ECDE28F06D02}">
      <dgm:prSet phldrT="[Text]"/>
      <dgm:spPr/>
      <dgm:t>
        <a:bodyPr/>
        <a:lstStyle/>
        <a:p>
          <a:r>
            <a:rPr lang="en-US" dirty="0"/>
            <a:t>Timeline</a:t>
          </a:r>
          <a:endParaRPr lang="en-US" dirty="0">
            <a:solidFill>
              <a:schemeClr val="bg1"/>
            </a:solidFill>
          </a:endParaRPr>
        </a:p>
      </dgm:t>
    </dgm:pt>
    <dgm:pt modelId="{0403C7EE-7EEB-4A98-9E6D-3738EF528814}" type="parTrans" cxnId="{36FE536F-D93F-4036-8242-8D8801822090}">
      <dgm:prSet/>
      <dgm:spPr/>
      <dgm:t>
        <a:bodyPr/>
        <a:lstStyle/>
        <a:p>
          <a:endParaRPr lang="en-US"/>
        </a:p>
      </dgm:t>
    </dgm:pt>
    <dgm:pt modelId="{4AAE5C9D-8F56-457A-8783-426D4E20E5E1}" type="sibTrans" cxnId="{36FE536F-D93F-4036-8242-8D8801822090}">
      <dgm:prSet/>
      <dgm:spPr/>
      <dgm:t>
        <a:bodyPr/>
        <a:lstStyle/>
        <a:p>
          <a:endParaRPr lang="en-US"/>
        </a:p>
      </dgm:t>
    </dgm:pt>
    <dgm:pt modelId="{014C06F6-D31D-4CAF-B6A5-A932D477CE8F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Limitations</a:t>
          </a:r>
        </a:p>
      </dgm:t>
    </dgm:pt>
    <dgm:pt modelId="{750A86C1-48EC-4F76-8E54-EEA81F532359}" type="parTrans" cxnId="{FD9A6D89-CD6F-4381-BB21-C9860AFC0B39}">
      <dgm:prSet/>
      <dgm:spPr/>
      <dgm:t>
        <a:bodyPr/>
        <a:lstStyle/>
        <a:p>
          <a:endParaRPr lang="en-US"/>
        </a:p>
      </dgm:t>
    </dgm:pt>
    <dgm:pt modelId="{B04EF6D9-CBBC-4E29-849D-B4A1563448A5}" type="sibTrans" cxnId="{FD9A6D89-CD6F-4381-BB21-C9860AFC0B39}">
      <dgm:prSet/>
      <dgm:spPr/>
      <dgm:t>
        <a:bodyPr/>
        <a:lstStyle/>
        <a:p>
          <a:endParaRPr lang="en-US"/>
        </a:p>
      </dgm:t>
    </dgm:pt>
    <dgm:pt modelId="{6D906D28-AEC8-450E-B7D6-86014DE1DF2F}" type="pres">
      <dgm:prSet presAssocID="{A566F584-71F7-4108-B665-CF7088C6644E}" presName="Name0" presStyleCnt="0">
        <dgm:presLayoutVars>
          <dgm:dir/>
          <dgm:resizeHandles val="exact"/>
        </dgm:presLayoutVars>
      </dgm:prSet>
      <dgm:spPr/>
    </dgm:pt>
    <dgm:pt modelId="{5542A4F9-13E3-4B79-9577-93EC78E3AA34}" type="pres">
      <dgm:prSet presAssocID="{3EB9AD80-0F7D-4C55-AA7C-9B3F1B2935DA}" presName="parTxOnly" presStyleLbl="node1" presStyleIdx="0" presStyleCnt="7">
        <dgm:presLayoutVars>
          <dgm:bulletEnabled val="1"/>
        </dgm:presLayoutVars>
      </dgm:prSet>
      <dgm:spPr/>
    </dgm:pt>
    <dgm:pt modelId="{C2B613CC-92E6-42CB-A942-775FB24434C0}" type="pres">
      <dgm:prSet presAssocID="{FF677A36-B1F8-4B10-BCDF-D126A5F139A2}" presName="parSpace" presStyleCnt="0"/>
      <dgm:spPr/>
    </dgm:pt>
    <dgm:pt modelId="{CF4ADBB7-8C7B-4FC3-926D-1772CA21C9F7}" type="pres">
      <dgm:prSet presAssocID="{6C41CCCF-B04D-4289-919B-FC9F620FCAEE}" presName="parTxOnly" presStyleLbl="node1" presStyleIdx="1" presStyleCnt="7">
        <dgm:presLayoutVars>
          <dgm:bulletEnabled val="1"/>
        </dgm:presLayoutVars>
      </dgm:prSet>
      <dgm:spPr/>
    </dgm:pt>
    <dgm:pt modelId="{1FB54EF1-C74F-484C-AA20-69AEBDEEC6DE}" type="pres">
      <dgm:prSet presAssocID="{6AE4DE59-4B41-46E0-933B-4FF6CE668058}" presName="parSpace" presStyleCnt="0"/>
      <dgm:spPr/>
    </dgm:pt>
    <dgm:pt modelId="{AC214CCE-2F6C-4E67-8628-FBD5B5765827}" type="pres">
      <dgm:prSet presAssocID="{76044F5B-04F7-48E9-9192-FFB11E6E1606}" presName="parTxOnly" presStyleLbl="node1" presStyleIdx="2" presStyleCnt="7">
        <dgm:presLayoutVars>
          <dgm:bulletEnabled val="1"/>
        </dgm:presLayoutVars>
      </dgm:prSet>
      <dgm:spPr/>
    </dgm:pt>
    <dgm:pt modelId="{76A8A751-913D-440A-A811-11CF5591A847}" type="pres">
      <dgm:prSet presAssocID="{D98CAB7B-E9EF-4143-9B70-4287E4C15007}" presName="parSpace" presStyleCnt="0"/>
      <dgm:spPr/>
    </dgm:pt>
    <dgm:pt modelId="{60BB5E82-68D9-4742-A2E7-DDD9F07D73E0}" type="pres">
      <dgm:prSet presAssocID="{8183A27D-A9D0-40BE-B28C-3D02C62C83B7}" presName="parTxOnly" presStyleLbl="node1" presStyleIdx="3" presStyleCnt="7">
        <dgm:presLayoutVars>
          <dgm:bulletEnabled val="1"/>
        </dgm:presLayoutVars>
      </dgm:prSet>
      <dgm:spPr/>
    </dgm:pt>
    <dgm:pt modelId="{A7439183-0949-430C-8FEC-ED8194BAF4BB}" type="pres">
      <dgm:prSet presAssocID="{9ADAC189-257E-4C78-A6B5-D5EDD9DA4995}" presName="parSpace" presStyleCnt="0"/>
      <dgm:spPr/>
    </dgm:pt>
    <dgm:pt modelId="{48C7534E-C398-446B-8385-DDD1DDE9603A}" type="pres">
      <dgm:prSet presAssocID="{16E960A6-931D-4798-A94C-B59C4FA49F1F}" presName="parTxOnly" presStyleLbl="node1" presStyleIdx="4" presStyleCnt="7">
        <dgm:presLayoutVars>
          <dgm:bulletEnabled val="1"/>
        </dgm:presLayoutVars>
      </dgm:prSet>
      <dgm:spPr/>
    </dgm:pt>
    <dgm:pt modelId="{D19CEDF5-541F-47C0-88A7-9E912E4EC86A}" type="pres">
      <dgm:prSet presAssocID="{D0C774D9-B644-4017-B3C7-A6B75BFF81E6}" presName="parSpace" presStyleCnt="0"/>
      <dgm:spPr/>
    </dgm:pt>
    <dgm:pt modelId="{35704707-3D68-43FF-8616-D4E6945A9A51}" type="pres">
      <dgm:prSet presAssocID="{014C06F6-D31D-4CAF-B6A5-A932D477CE8F}" presName="parTxOnly" presStyleLbl="node1" presStyleIdx="5" presStyleCnt="7">
        <dgm:presLayoutVars>
          <dgm:bulletEnabled val="1"/>
        </dgm:presLayoutVars>
      </dgm:prSet>
      <dgm:spPr/>
    </dgm:pt>
    <dgm:pt modelId="{88DDE25A-0D6E-4934-B00E-0C1847E923DC}" type="pres">
      <dgm:prSet presAssocID="{B04EF6D9-CBBC-4E29-849D-B4A1563448A5}" presName="parSpace" presStyleCnt="0"/>
      <dgm:spPr/>
    </dgm:pt>
    <dgm:pt modelId="{17FB2A08-48F2-4F23-83F7-AB9B06B38332}" type="pres">
      <dgm:prSet presAssocID="{234C3BD5-6CD6-4C8F-965E-ECDE28F06D02}" presName="parTxOnly" presStyleLbl="node1" presStyleIdx="6" presStyleCnt="7">
        <dgm:presLayoutVars>
          <dgm:bulletEnabled val="1"/>
        </dgm:presLayoutVars>
      </dgm:prSet>
      <dgm:spPr/>
    </dgm:pt>
  </dgm:ptLst>
  <dgm:cxnLst>
    <dgm:cxn modelId="{994B650E-F2F8-4570-AECB-56E0AF60AE8E}" type="presOf" srcId="{234C3BD5-6CD6-4C8F-965E-ECDE28F06D02}" destId="{17FB2A08-48F2-4F23-83F7-AB9B06B38332}" srcOrd="0" destOrd="0" presId="urn:microsoft.com/office/officeart/2005/8/layout/hChevron3"/>
    <dgm:cxn modelId="{B5476F0E-CF0B-48C0-828A-867D5502ECAF}" srcId="{A566F584-71F7-4108-B665-CF7088C6644E}" destId="{16E960A6-931D-4798-A94C-B59C4FA49F1F}" srcOrd="4" destOrd="0" parTransId="{CC124011-147F-4080-B038-FE250CD1AA2C}" sibTransId="{D0C774D9-B644-4017-B3C7-A6B75BFF81E6}"/>
    <dgm:cxn modelId="{1905CB3C-299D-4C50-B2CF-2DDAD380419F}" srcId="{A566F584-71F7-4108-B665-CF7088C6644E}" destId="{6C41CCCF-B04D-4289-919B-FC9F620FCAEE}" srcOrd="1" destOrd="0" parTransId="{2040C2F1-D62A-4F07-9671-791B152492B9}" sibTransId="{6AE4DE59-4B41-46E0-933B-4FF6CE668058}"/>
    <dgm:cxn modelId="{36FE536F-D93F-4036-8242-8D8801822090}" srcId="{A566F584-71F7-4108-B665-CF7088C6644E}" destId="{234C3BD5-6CD6-4C8F-965E-ECDE28F06D02}" srcOrd="6" destOrd="0" parTransId="{0403C7EE-7EEB-4A98-9E6D-3738EF528814}" sibTransId="{4AAE5C9D-8F56-457A-8783-426D4E20E5E1}"/>
    <dgm:cxn modelId="{4E734658-CF87-43DB-8F8C-C667CDD30082}" type="presOf" srcId="{76044F5B-04F7-48E9-9192-FFB11E6E1606}" destId="{AC214CCE-2F6C-4E67-8628-FBD5B5765827}" srcOrd="0" destOrd="0" presId="urn:microsoft.com/office/officeart/2005/8/layout/hChevron3"/>
    <dgm:cxn modelId="{FD9A6D89-CD6F-4381-BB21-C9860AFC0B39}" srcId="{A566F584-71F7-4108-B665-CF7088C6644E}" destId="{014C06F6-D31D-4CAF-B6A5-A932D477CE8F}" srcOrd="5" destOrd="0" parTransId="{750A86C1-48EC-4F76-8E54-EEA81F532359}" sibTransId="{B04EF6D9-CBBC-4E29-849D-B4A1563448A5}"/>
    <dgm:cxn modelId="{4E935690-6A94-43B9-B2D9-3069DB67D48D}" srcId="{A566F584-71F7-4108-B665-CF7088C6644E}" destId="{3EB9AD80-0F7D-4C55-AA7C-9B3F1B2935DA}" srcOrd="0" destOrd="0" parTransId="{E99FD69F-5ECC-4DDF-A588-D2243C470C21}" sibTransId="{FF677A36-B1F8-4B10-BCDF-D126A5F139A2}"/>
    <dgm:cxn modelId="{7E71549C-733C-4819-B6C9-64D3D6E3BE78}" type="presOf" srcId="{6C41CCCF-B04D-4289-919B-FC9F620FCAEE}" destId="{CF4ADBB7-8C7B-4FC3-926D-1772CA21C9F7}" srcOrd="0" destOrd="0" presId="urn:microsoft.com/office/officeart/2005/8/layout/hChevron3"/>
    <dgm:cxn modelId="{A0059CA5-9863-4CEA-96D2-62F9627105CD}" srcId="{A566F584-71F7-4108-B665-CF7088C6644E}" destId="{8183A27D-A9D0-40BE-B28C-3D02C62C83B7}" srcOrd="3" destOrd="0" parTransId="{E1769060-F83B-4DEB-AB6E-D7785260924B}" sibTransId="{9ADAC189-257E-4C78-A6B5-D5EDD9DA4995}"/>
    <dgm:cxn modelId="{C52A60B1-4B33-4D67-845C-E22C2B7FB07B}" type="presOf" srcId="{3EB9AD80-0F7D-4C55-AA7C-9B3F1B2935DA}" destId="{5542A4F9-13E3-4B79-9577-93EC78E3AA34}" srcOrd="0" destOrd="0" presId="urn:microsoft.com/office/officeart/2005/8/layout/hChevron3"/>
    <dgm:cxn modelId="{833612B5-B8D5-456B-8CC2-4050E78C1FB1}" type="presOf" srcId="{8183A27D-A9D0-40BE-B28C-3D02C62C83B7}" destId="{60BB5E82-68D9-4742-A2E7-DDD9F07D73E0}" srcOrd="0" destOrd="0" presId="urn:microsoft.com/office/officeart/2005/8/layout/hChevron3"/>
    <dgm:cxn modelId="{9F287BC0-FB4F-4D1E-A5A3-CB1F36AF1843}" srcId="{A566F584-71F7-4108-B665-CF7088C6644E}" destId="{76044F5B-04F7-48E9-9192-FFB11E6E1606}" srcOrd="2" destOrd="0" parTransId="{73AE3FCB-50EE-4BC0-9BDA-84CBA616682F}" sibTransId="{D98CAB7B-E9EF-4143-9B70-4287E4C15007}"/>
    <dgm:cxn modelId="{B5C224D1-88A7-4E03-8344-5F918EAB0E32}" type="presOf" srcId="{014C06F6-D31D-4CAF-B6A5-A932D477CE8F}" destId="{35704707-3D68-43FF-8616-D4E6945A9A51}" srcOrd="0" destOrd="0" presId="urn:microsoft.com/office/officeart/2005/8/layout/hChevron3"/>
    <dgm:cxn modelId="{107FC9E1-978C-4683-ACEE-311B9DE0BAA9}" type="presOf" srcId="{A566F584-71F7-4108-B665-CF7088C6644E}" destId="{6D906D28-AEC8-450E-B7D6-86014DE1DF2F}" srcOrd="0" destOrd="0" presId="urn:microsoft.com/office/officeart/2005/8/layout/hChevron3"/>
    <dgm:cxn modelId="{1F5CF4E6-C271-4557-A58C-909B8F8B41C8}" type="presOf" srcId="{16E960A6-931D-4798-A94C-B59C4FA49F1F}" destId="{48C7534E-C398-446B-8385-DDD1DDE9603A}" srcOrd="0" destOrd="0" presId="urn:microsoft.com/office/officeart/2005/8/layout/hChevron3"/>
    <dgm:cxn modelId="{07B1B298-4DF6-4DB0-A102-E9A061D00174}" type="presParOf" srcId="{6D906D28-AEC8-450E-B7D6-86014DE1DF2F}" destId="{5542A4F9-13E3-4B79-9577-93EC78E3AA34}" srcOrd="0" destOrd="0" presId="urn:microsoft.com/office/officeart/2005/8/layout/hChevron3"/>
    <dgm:cxn modelId="{4CCB9CBC-6A8B-476A-A7B2-774936992485}" type="presParOf" srcId="{6D906D28-AEC8-450E-B7D6-86014DE1DF2F}" destId="{C2B613CC-92E6-42CB-A942-775FB24434C0}" srcOrd="1" destOrd="0" presId="urn:microsoft.com/office/officeart/2005/8/layout/hChevron3"/>
    <dgm:cxn modelId="{7DF295AA-99E5-4A3A-B9B7-E20E346F0272}" type="presParOf" srcId="{6D906D28-AEC8-450E-B7D6-86014DE1DF2F}" destId="{CF4ADBB7-8C7B-4FC3-926D-1772CA21C9F7}" srcOrd="2" destOrd="0" presId="urn:microsoft.com/office/officeart/2005/8/layout/hChevron3"/>
    <dgm:cxn modelId="{738E3CAB-B2D1-44AF-B8D7-4E977A013FDE}" type="presParOf" srcId="{6D906D28-AEC8-450E-B7D6-86014DE1DF2F}" destId="{1FB54EF1-C74F-484C-AA20-69AEBDEEC6DE}" srcOrd="3" destOrd="0" presId="urn:microsoft.com/office/officeart/2005/8/layout/hChevron3"/>
    <dgm:cxn modelId="{792B5F36-6DBC-4D7B-8C8B-D0BDCD729193}" type="presParOf" srcId="{6D906D28-AEC8-450E-B7D6-86014DE1DF2F}" destId="{AC214CCE-2F6C-4E67-8628-FBD5B5765827}" srcOrd="4" destOrd="0" presId="urn:microsoft.com/office/officeart/2005/8/layout/hChevron3"/>
    <dgm:cxn modelId="{11FCE9B9-A49B-483C-B7ED-A3DF7A517A68}" type="presParOf" srcId="{6D906D28-AEC8-450E-B7D6-86014DE1DF2F}" destId="{76A8A751-913D-440A-A811-11CF5591A847}" srcOrd="5" destOrd="0" presId="urn:microsoft.com/office/officeart/2005/8/layout/hChevron3"/>
    <dgm:cxn modelId="{702C9AD9-4540-48FF-B5A8-351A515FF8BB}" type="presParOf" srcId="{6D906D28-AEC8-450E-B7D6-86014DE1DF2F}" destId="{60BB5E82-68D9-4742-A2E7-DDD9F07D73E0}" srcOrd="6" destOrd="0" presId="urn:microsoft.com/office/officeart/2005/8/layout/hChevron3"/>
    <dgm:cxn modelId="{1C85BC4C-783D-4B4E-ADE4-73DAA63109EE}" type="presParOf" srcId="{6D906D28-AEC8-450E-B7D6-86014DE1DF2F}" destId="{A7439183-0949-430C-8FEC-ED8194BAF4BB}" srcOrd="7" destOrd="0" presId="urn:microsoft.com/office/officeart/2005/8/layout/hChevron3"/>
    <dgm:cxn modelId="{A7FC2EF5-EE60-40A7-A173-A0DAA9100A49}" type="presParOf" srcId="{6D906D28-AEC8-450E-B7D6-86014DE1DF2F}" destId="{48C7534E-C398-446B-8385-DDD1DDE9603A}" srcOrd="8" destOrd="0" presId="urn:microsoft.com/office/officeart/2005/8/layout/hChevron3"/>
    <dgm:cxn modelId="{2234C1CA-9FC9-4A33-BCF9-CA4F8B7119C1}" type="presParOf" srcId="{6D906D28-AEC8-450E-B7D6-86014DE1DF2F}" destId="{D19CEDF5-541F-47C0-88A7-9E912E4EC86A}" srcOrd="9" destOrd="0" presId="urn:microsoft.com/office/officeart/2005/8/layout/hChevron3"/>
    <dgm:cxn modelId="{DAFA14BA-4025-4820-A3C8-8FE3FFBB63C8}" type="presParOf" srcId="{6D906D28-AEC8-450E-B7D6-86014DE1DF2F}" destId="{35704707-3D68-43FF-8616-D4E6945A9A51}" srcOrd="10" destOrd="0" presId="urn:microsoft.com/office/officeart/2005/8/layout/hChevron3"/>
    <dgm:cxn modelId="{28A3E110-BE8E-4A51-8897-C3685A8DA335}" type="presParOf" srcId="{6D906D28-AEC8-450E-B7D6-86014DE1DF2F}" destId="{88DDE25A-0D6E-4934-B00E-0C1847E923DC}" srcOrd="11" destOrd="0" presId="urn:microsoft.com/office/officeart/2005/8/layout/hChevron3"/>
    <dgm:cxn modelId="{6C75B716-7C4F-4139-B95C-3ABDF4B21D43}" type="presParOf" srcId="{6D906D28-AEC8-450E-B7D6-86014DE1DF2F}" destId="{17FB2A08-48F2-4F23-83F7-AB9B06B38332}" srcOrd="1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566F584-71F7-4108-B665-CF7088C6644E}" type="doc">
      <dgm:prSet loTypeId="urn:microsoft.com/office/officeart/2005/8/layout/hChevron3" loCatId="process" qsTypeId="urn:microsoft.com/office/officeart/2005/8/quickstyle/simple1" qsCatId="simple" csTypeId="urn:microsoft.com/office/officeart/2005/8/colors/accent3_2" csCatId="accent3" phldr="1"/>
      <dgm:spPr/>
    </dgm:pt>
    <dgm:pt modelId="{3EB9AD80-0F7D-4C55-AA7C-9B3F1B2935DA}">
      <dgm:prSet phldrT="[Text]"/>
      <dgm:spPr>
        <a:solidFill>
          <a:srgbClr val="A1A2A3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Objective</a:t>
          </a:r>
        </a:p>
      </dgm:t>
    </dgm:pt>
    <dgm:pt modelId="{E99FD69F-5ECC-4DDF-A588-D2243C470C21}" type="parTrans" cxnId="{4E935690-6A94-43B9-B2D9-3069DB67D48D}">
      <dgm:prSet/>
      <dgm:spPr/>
      <dgm:t>
        <a:bodyPr/>
        <a:lstStyle/>
        <a:p>
          <a:endParaRPr lang="en-US"/>
        </a:p>
      </dgm:t>
    </dgm:pt>
    <dgm:pt modelId="{FF677A36-B1F8-4B10-BCDF-D126A5F139A2}" type="sibTrans" cxnId="{4E935690-6A94-43B9-B2D9-3069DB67D48D}">
      <dgm:prSet/>
      <dgm:spPr/>
      <dgm:t>
        <a:bodyPr/>
        <a:lstStyle/>
        <a:p>
          <a:endParaRPr lang="en-US"/>
        </a:p>
      </dgm:t>
    </dgm:pt>
    <dgm:pt modelId="{6C41CCCF-B04D-4289-919B-FC9F620FCAEE}">
      <dgm:prSet phldrT="[Text]"/>
      <dgm:spPr>
        <a:solidFill>
          <a:srgbClr val="A1A2A3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Background</a:t>
          </a:r>
        </a:p>
      </dgm:t>
    </dgm:pt>
    <dgm:pt modelId="{2040C2F1-D62A-4F07-9671-791B152492B9}" type="parTrans" cxnId="{1905CB3C-299D-4C50-B2CF-2DDAD380419F}">
      <dgm:prSet/>
      <dgm:spPr/>
      <dgm:t>
        <a:bodyPr/>
        <a:lstStyle/>
        <a:p>
          <a:endParaRPr lang="en-US"/>
        </a:p>
      </dgm:t>
    </dgm:pt>
    <dgm:pt modelId="{6AE4DE59-4B41-46E0-933B-4FF6CE668058}" type="sibTrans" cxnId="{1905CB3C-299D-4C50-B2CF-2DDAD380419F}">
      <dgm:prSet/>
      <dgm:spPr/>
      <dgm:t>
        <a:bodyPr/>
        <a:lstStyle/>
        <a:p>
          <a:endParaRPr lang="en-US"/>
        </a:p>
      </dgm:t>
    </dgm:pt>
    <dgm:pt modelId="{76044F5B-04F7-48E9-9192-FFB11E6E1606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Related Research</a:t>
          </a:r>
        </a:p>
      </dgm:t>
    </dgm:pt>
    <dgm:pt modelId="{73AE3FCB-50EE-4BC0-9BDA-84CBA616682F}" type="parTrans" cxnId="{9F287BC0-FB4F-4D1E-A5A3-CB1F36AF1843}">
      <dgm:prSet/>
      <dgm:spPr/>
      <dgm:t>
        <a:bodyPr/>
        <a:lstStyle/>
        <a:p>
          <a:endParaRPr lang="en-US"/>
        </a:p>
      </dgm:t>
    </dgm:pt>
    <dgm:pt modelId="{D98CAB7B-E9EF-4143-9B70-4287E4C15007}" type="sibTrans" cxnId="{9F287BC0-FB4F-4D1E-A5A3-CB1F36AF1843}">
      <dgm:prSet/>
      <dgm:spPr/>
      <dgm:t>
        <a:bodyPr/>
        <a:lstStyle/>
        <a:p>
          <a:endParaRPr lang="en-US"/>
        </a:p>
      </dgm:t>
    </dgm:pt>
    <dgm:pt modelId="{8183A27D-A9D0-40BE-B28C-3D02C62C83B7}">
      <dgm:prSet phldrT="[Text]"/>
      <dgm:spPr>
        <a:solidFill>
          <a:srgbClr val="AECF9D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Methodology</a:t>
          </a:r>
        </a:p>
      </dgm:t>
    </dgm:pt>
    <dgm:pt modelId="{E1769060-F83B-4DEB-AB6E-D7785260924B}" type="parTrans" cxnId="{A0059CA5-9863-4CEA-96D2-62F9627105CD}">
      <dgm:prSet/>
      <dgm:spPr/>
      <dgm:t>
        <a:bodyPr/>
        <a:lstStyle/>
        <a:p>
          <a:endParaRPr lang="en-US"/>
        </a:p>
      </dgm:t>
    </dgm:pt>
    <dgm:pt modelId="{9ADAC189-257E-4C78-A6B5-D5EDD9DA4995}" type="sibTrans" cxnId="{A0059CA5-9863-4CEA-96D2-62F9627105CD}">
      <dgm:prSet/>
      <dgm:spPr/>
      <dgm:t>
        <a:bodyPr/>
        <a:lstStyle/>
        <a:p>
          <a:endParaRPr lang="en-US"/>
        </a:p>
      </dgm:t>
    </dgm:pt>
    <dgm:pt modelId="{16E960A6-931D-4798-A94C-B59C4FA49F1F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Anticipated Results</a:t>
          </a:r>
        </a:p>
      </dgm:t>
    </dgm:pt>
    <dgm:pt modelId="{CC124011-147F-4080-B038-FE250CD1AA2C}" type="parTrans" cxnId="{B5476F0E-CF0B-48C0-828A-867D5502ECAF}">
      <dgm:prSet/>
      <dgm:spPr/>
      <dgm:t>
        <a:bodyPr/>
        <a:lstStyle/>
        <a:p>
          <a:endParaRPr lang="en-US"/>
        </a:p>
      </dgm:t>
    </dgm:pt>
    <dgm:pt modelId="{D0C774D9-B644-4017-B3C7-A6B75BFF81E6}" type="sibTrans" cxnId="{B5476F0E-CF0B-48C0-828A-867D5502ECAF}">
      <dgm:prSet/>
      <dgm:spPr/>
      <dgm:t>
        <a:bodyPr/>
        <a:lstStyle/>
        <a:p>
          <a:endParaRPr lang="en-US"/>
        </a:p>
      </dgm:t>
    </dgm:pt>
    <dgm:pt modelId="{234C3BD5-6CD6-4C8F-965E-ECDE28F06D02}">
      <dgm:prSet phldrT="[Text]"/>
      <dgm:spPr/>
      <dgm:t>
        <a:bodyPr/>
        <a:lstStyle/>
        <a:p>
          <a:r>
            <a:rPr lang="en-US" dirty="0"/>
            <a:t>Timeline</a:t>
          </a:r>
          <a:endParaRPr lang="en-US" dirty="0">
            <a:solidFill>
              <a:schemeClr val="bg1"/>
            </a:solidFill>
          </a:endParaRPr>
        </a:p>
      </dgm:t>
    </dgm:pt>
    <dgm:pt modelId="{0403C7EE-7EEB-4A98-9E6D-3738EF528814}" type="parTrans" cxnId="{36FE536F-D93F-4036-8242-8D8801822090}">
      <dgm:prSet/>
      <dgm:spPr/>
      <dgm:t>
        <a:bodyPr/>
        <a:lstStyle/>
        <a:p>
          <a:endParaRPr lang="en-US"/>
        </a:p>
      </dgm:t>
    </dgm:pt>
    <dgm:pt modelId="{4AAE5C9D-8F56-457A-8783-426D4E20E5E1}" type="sibTrans" cxnId="{36FE536F-D93F-4036-8242-8D8801822090}">
      <dgm:prSet/>
      <dgm:spPr/>
      <dgm:t>
        <a:bodyPr/>
        <a:lstStyle/>
        <a:p>
          <a:endParaRPr lang="en-US"/>
        </a:p>
      </dgm:t>
    </dgm:pt>
    <dgm:pt modelId="{014C06F6-D31D-4CAF-B6A5-A932D477CE8F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Limitations</a:t>
          </a:r>
        </a:p>
      </dgm:t>
    </dgm:pt>
    <dgm:pt modelId="{750A86C1-48EC-4F76-8E54-EEA81F532359}" type="parTrans" cxnId="{FD9A6D89-CD6F-4381-BB21-C9860AFC0B39}">
      <dgm:prSet/>
      <dgm:spPr/>
      <dgm:t>
        <a:bodyPr/>
        <a:lstStyle/>
        <a:p>
          <a:endParaRPr lang="en-US"/>
        </a:p>
      </dgm:t>
    </dgm:pt>
    <dgm:pt modelId="{B04EF6D9-CBBC-4E29-849D-B4A1563448A5}" type="sibTrans" cxnId="{FD9A6D89-CD6F-4381-BB21-C9860AFC0B39}">
      <dgm:prSet/>
      <dgm:spPr/>
      <dgm:t>
        <a:bodyPr/>
        <a:lstStyle/>
        <a:p>
          <a:endParaRPr lang="en-US"/>
        </a:p>
      </dgm:t>
    </dgm:pt>
    <dgm:pt modelId="{6D906D28-AEC8-450E-B7D6-86014DE1DF2F}" type="pres">
      <dgm:prSet presAssocID="{A566F584-71F7-4108-B665-CF7088C6644E}" presName="Name0" presStyleCnt="0">
        <dgm:presLayoutVars>
          <dgm:dir/>
          <dgm:resizeHandles val="exact"/>
        </dgm:presLayoutVars>
      </dgm:prSet>
      <dgm:spPr/>
    </dgm:pt>
    <dgm:pt modelId="{5542A4F9-13E3-4B79-9577-93EC78E3AA34}" type="pres">
      <dgm:prSet presAssocID="{3EB9AD80-0F7D-4C55-AA7C-9B3F1B2935DA}" presName="parTxOnly" presStyleLbl="node1" presStyleIdx="0" presStyleCnt="7">
        <dgm:presLayoutVars>
          <dgm:bulletEnabled val="1"/>
        </dgm:presLayoutVars>
      </dgm:prSet>
      <dgm:spPr/>
    </dgm:pt>
    <dgm:pt modelId="{C2B613CC-92E6-42CB-A942-775FB24434C0}" type="pres">
      <dgm:prSet presAssocID="{FF677A36-B1F8-4B10-BCDF-D126A5F139A2}" presName="parSpace" presStyleCnt="0"/>
      <dgm:spPr/>
    </dgm:pt>
    <dgm:pt modelId="{CF4ADBB7-8C7B-4FC3-926D-1772CA21C9F7}" type="pres">
      <dgm:prSet presAssocID="{6C41CCCF-B04D-4289-919B-FC9F620FCAEE}" presName="parTxOnly" presStyleLbl="node1" presStyleIdx="1" presStyleCnt="7">
        <dgm:presLayoutVars>
          <dgm:bulletEnabled val="1"/>
        </dgm:presLayoutVars>
      </dgm:prSet>
      <dgm:spPr/>
    </dgm:pt>
    <dgm:pt modelId="{1FB54EF1-C74F-484C-AA20-69AEBDEEC6DE}" type="pres">
      <dgm:prSet presAssocID="{6AE4DE59-4B41-46E0-933B-4FF6CE668058}" presName="parSpace" presStyleCnt="0"/>
      <dgm:spPr/>
    </dgm:pt>
    <dgm:pt modelId="{AC214CCE-2F6C-4E67-8628-FBD5B5765827}" type="pres">
      <dgm:prSet presAssocID="{76044F5B-04F7-48E9-9192-FFB11E6E1606}" presName="parTxOnly" presStyleLbl="node1" presStyleIdx="2" presStyleCnt="7">
        <dgm:presLayoutVars>
          <dgm:bulletEnabled val="1"/>
        </dgm:presLayoutVars>
      </dgm:prSet>
      <dgm:spPr/>
    </dgm:pt>
    <dgm:pt modelId="{76A8A751-913D-440A-A811-11CF5591A847}" type="pres">
      <dgm:prSet presAssocID="{D98CAB7B-E9EF-4143-9B70-4287E4C15007}" presName="parSpace" presStyleCnt="0"/>
      <dgm:spPr/>
    </dgm:pt>
    <dgm:pt modelId="{60BB5E82-68D9-4742-A2E7-DDD9F07D73E0}" type="pres">
      <dgm:prSet presAssocID="{8183A27D-A9D0-40BE-B28C-3D02C62C83B7}" presName="parTxOnly" presStyleLbl="node1" presStyleIdx="3" presStyleCnt="7">
        <dgm:presLayoutVars>
          <dgm:bulletEnabled val="1"/>
        </dgm:presLayoutVars>
      </dgm:prSet>
      <dgm:spPr/>
    </dgm:pt>
    <dgm:pt modelId="{A7439183-0949-430C-8FEC-ED8194BAF4BB}" type="pres">
      <dgm:prSet presAssocID="{9ADAC189-257E-4C78-A6B5-D5EDD9DA4995}" presName="parSpace" presStyleCnt="0"/>
      <dgm:spPr/>
    </dgm:pt>
    <dgm:pt modelId="{48C7534E-C398-446B-8385-DDD1DDE9603A}" type="pres">
      <dgm:prSet presAssocID="{16E960A6-931D-4798-A94C-B59C4FA49F1F}" presName="parTxOnly" presStyleLbl="node1" presStyleIdx="4" presStyleCnt="7">
        <dgm:presLayoutVars>
          <dgm:bulletEnabled val="1"/>
        </dgm:presLayoutVars>
      </dgm:prSet>
      <dgm:spPr/>
    </dgm:pt>
    <dgm:pt modelId="{D19CEDF5-541F-47C0-88A7-9E912E4EC86A}" type="pres">
      <dgm:prSet presAssocID="{D0C774D9-B644-4017-B3C7-A6B75BFF81E6}" presName="parSpace" presStyleCnt="0"/>
      <dgm:spPr/>
    </dgm:pt>
    <dgm:pt modelId="{35704707-3D68-43FF-8616-D4E6945A9A51}" type="pres">
      <dgm:prSet presAssocID="{014C06F6-D31D-4CAF-B6A5-A932D477CE8F}" presName="parTxOnly" presStyleLbl="node1" presStyleIdx="5" presStyleCnt="7">
        <dgm:presLayoutVars>
          <dgm:bulletEnabled val="1"/>
        </dgm:presLayoutVars>
      </dgm:prSet>
      <dgm:spPr/>
    </dgm:pt>
    <dgm:pt modelId="{88DDE25A-0D6E-4934-B00E-0C1847E923DC}" type="pres">
      <dgm:prSet presAssocID="{B04EF6D9-CBBC-4E29-849D-B4A1563448A5}" presName="parSpace" presStyleCnt="0"/>
      <dgm:spPr/>
    </dgm:pt>
    <dgm:pt modelId="{17FB2A08-48F2-4F23-83F7-AB9B06B38332}" type="pres">
      <dgm:prSet presAssocID="{234C3BD5-6CD6-4C8F-965E-ECDE28F06D02}" presName="parTxOnly" presStyleLbl="node1" presStyleIdx="6" presStyleCnt="7">
        <dgm:presLayoutVars>
          <dgm:bulletEnabled val="1"/>
        </dgm:presLayoutVars>
      </dgm:prSet>
      <dgm:spPr/>
    </dgm:pt>
  </dgm:ptLst>
  <dgm:cxnLst>
    <dgm:cxn modelId="{994B650E-F2F8-4570-AECB-56E0AF60AE8E}" type="presOf" srcId="{234C3BD5-6CD6-4C8F-965E-ECDE28F06D02}" destId="{17FB2A08-48F2-4F23-83F7-AB9B06B38332}" srcOrd="0" destOrd="0" presId="urn:microsoft.com/office/officeart/2005/8/layout/hChevron3"/>
    <dgm:cxn modelId="{B5476F0E-CF0B-48C0-828A-867D5502ECAF}" srcId="{A566F584-71F7-4108-B665-CF7088C6644E}" destId="{16E960A6-931D-4798-A94C-B59C4FA49F1F}" srcOrd="4" destOrd="0" parTransId="{CC124011-147F-4080-B038-FE250CD1AA2C}" sibTransId="{D0C774D9-B644-4017-B3C7-A6B75BFF81E6}"/>
    <dgm:cxn modelId="{1905CB3C-299D-4C50-B2CF-2DDAD380419F}" srcId="{A566F584-71F7-4108-B665-CF7088C6644E}" destId="{6C41CCCF-B04D-4289-919B-FC9F620FCAEE}" srcOrd="1" destOrd="0" parTransId="{2040C2F1-D62A-4F07-9671-791B152492B9}" sibTransId="{6AE4DE59-4B41-46E0-933B-4FF6CE668058}"/>
    <dgm:cxn modelId="{36FE536F-D93F-4036-8242-8D8801822090}" srcId="{A566F584-71F7-4108-B665-CF7088C6644E}" destId="{234C3BD5-6CD6-4C8F-965E-ECDE28F06D02}" srcOrd="6" destOrd="0" parTransId="{0403C7EE-7EEB-4A98-9E6D-3738EF528814}" sibTransId="{4AAE5C9D-8F56-457A-8783-426D4E20E5E1}"/>
    <dgm:cxn modelId="{4E734658-CF87-43DB-8F8C-C667CDD30082}" type="presOf" srcId="{76044F5B-04F7-48E9-9192-FFB11E6E1606}" destId="{AC214CCE-2F6C-4E67-8628-FBD5B5765827}" srcOrd="0" destOrd="0" presId="urn:microsoft.com/office/officeart/2005/8/layout/hChevron3"/>
    <dgm:cxn modelId="{FD9A6D89-CD6F-4381-BB21-C9860AFC0B39}" srcId="{A566F584-71F7-4108-B665-CF7088C6644E}" destId="{014C06F6-D31D-4CAF-B6A5-A932D477CE8F}" srcOrd="5" destOrd="0" parTransId="{750A86C1-48EC-4F76-8E54-EEA81F532359}" sibTransId="{B04EF6D9-CBBC-4E29-849D-B4A1563448A5}"/>
    <dgm:cxn modelId="{4E935690-6A94-43B9-B2D9-3069DB67D48D}" srcId="{A566F584-71F7-4108-B665-CF7088C6644E}" destId="{3EB9AD80-0F7D-4C55-AA7C-9B3F1B2935DA}" srcOrd="0" destOrd="0" parTransId="{E99FD69F-5ECC-4DDF-A588-D2243C470C21}" sibTransId="{FF677A36-B1F8-4B10-BCDF-D126A5F139A2}"/>
    <dgm:cxn modelId="{7E71549C-733C-4819-B6C9-64D3D6E3BE78}" type="presOf" srcId="{6C41CCCF-B04D-4289-919B-FC9F620FCAEE}" destId="{CF4ADBB7-8C7B-4FC3-926D-1772CA21C9F7}" srcOrd="0" destOrd="0" presId="urn:microsoft.com/office/officeart/2005/8/layout/hChevron3"/>
    <dgm:cxn modelId="{A0059CA5-9863-4CEA-96D2-62F9627105CD}" srcId="{A566F584-71F7-4108-B665-CF7088C6644E}" destId="{8183A27D-A9D0-40BE-B28C-3D02C62C83B7}" srcOrd="3" destOrd="0" parTransId="{E1769060-F83B-4DEB-AB6E-D7785260924B}" sibTransId="{9ADAC189-257E-4C78-A6B5-D5EDD9DA4995}"/>
    <dgm:cxn modelId="{C52A60B1-4B33-4D67-845C-E22C2B7FB07B}" type="presOf" srcId="{3EB9AD80-0F7D-4C55-AA7C-9B3F1B2935DA}" destId="{5542A4F9-13E3-4B79-9577-93EC78E3AA34}" srcOrd="0" destOrd="0" presId="urn:microsoft.com/office/officeart/2005/8/layout/hChevron3"/>
    <dgm:cxn modelId="{833612B5-B8D5-456B-8CC2-4050E78C1FB1}" type="presOf" srcId="{8183A27D-A9D0-40BE-B28C-3D02C62C83B7}" destId="{60BB5E82-68D9-4742-A2E7-DDD9F07D73E0}" srcOrd="0" destOrd="0" presId="urn:microsoft.com/office/officeart/2005/8/layout/hChevron3"/>
    <dgm:cxn modelId="{9F287BC0-FB4F-4D1E-A5A3-CB1F36AF1843}" srcId="{A566F584-71F7-4108-B665-CF7088C6644E}" destId="{76044F5B-04F7-48E9-9192-FFB11E6E1606}" srcOrd="2" destOrd="0" parTransId="{73AE3FCB-50EE-4BC0-9BDA-84CBA616682F}" sibTransId="{D98CAB7B-E9EF-4143-9B70-4287E4C15007}"/>
    <dgm:cxn modelId="{B5C224D1-88A7-4E03-8344-5F918EAB0E32}" type="presOf" srcId="{014C06F6-D31D-4CAF-B6A5-A932D477CE8F}" destId="{35704707-3D68-43FF-8616-D4E6945A9A51}" srcOrd="0" destOrd="0" presId="urn:microsoft.com/office/officeart/2005/8/layout/hChevron3"/>
    <dgm:cxn modelId="{107FC9E1-978C-4683-ACEE-311B9DE0BAA9}" type="presOf" srcId="{A566F584-71F7-4108-B665-CF7088C6644E}" destId="{6D906D28-AEC8-450E-B7D6-86014DE1DF2F}" srcOrd="0" destOrd="0" presId="urn:microsoft.com/office/officeart/2005/8/layout/hChevron3"/>
    <dgm:cxn modelId="{1F5CF4E6-C271-4557-A58C-909B8F8B41C8}" type="presOf" srcId="{16E960A6-931D-4798-A94C-B59C4FA49F1F}" destId="{48C7534E-C398-446B-8385-DDD1DDE9603A}" srcOrd="0" destOrd="0" presId="urn:microsoft.com/office/officeart/2005/8/layout/hChevron3"/>
    <dgm:cxn modelId="{07B1B298-4DF6-4DB0-A102-E9A061D00174}" type="presParOf" srcId="{6D906D28-AEC8-450E-B7D6-86014DE1DF2F}" destId="{5542A4F9-13E3-4B79-9577-93EC78E3AA34}" srcOrd="0" destOrd="0" presId="urn:microsoft.com/office/officeart/2005/8/layout/hChevron3"/>
    <dgm:cxn modelId="{4CCB9CBC-6A8B-476A-A7B2-774936992485}" type="presParOf" srcId="{6D906D28-AEC8-450E-B7D6-86014DE1DF2F}" destId="{C2B613CC-92E6-42CB-A942-775FB24434C0}" srcOrd="1" destOrd="0" presId="urn:microsoft.com/office/officeart/2005/8/layout/hChevron3"/>
    <dgm:cxn modelId="{7DF295AA-99E5-4A3A-B9B7-E20E346F0272}" type="presParOf" srcId="{6D906D28-AEC8-450E-B7D6-86014DE1DF2F}" destId="{CF4ADBB7-8C7B-4FC3-926D-1772CA21C9F7}" srcOrd="2" destOrd="0" presId="urn:microsoft.com/office/officeart/2005/8/layout/hChevron3"/>
    <dgm:cxn modelId="{738E3CAB-B2D1-44AF-B8D7-4E977A013FDE}" type="presParOf" srcId="{6D906D28-AEC8-450E-B7D6-86014DE1DF2F}" destId="{1FB54EF1-C74F-484C-AA20-69AEBDEEC6DE}" srcOrd="3" destOrd="0" presId="urn:microsoft.com/office/officeart/2005/8/layout/hChevron3"/>
    <dgm:cxn modelId="{792B5F36-6DBC-4D7B-8C8B-D0BDCD729193}" type="presParOf" srcId="{6D906D28-AEC8-450E-B7D6-86014DE1DF2F}" destId="{AC214CCE-2F6C-4E67-8628-FBD5B5765827}" srcOrd="4" destOrd="0" presId="urn:microsoft.com/office/officeart/2005/8/layout/hChevron3"/>
    <dgm:cxn modelId="{11FCE9B9-A49B-483C-B7ED-A3DF7A517A68}" type="presParOf" srcId="{6D906D28-AEC8-450E-B7D6-86014DE1DF2F}" destId="{76A8A751-913D-440A-A811-11CF5591A847}" srcOrd="5" destOrd="0" presId="urn:microsoft.com/office/officeart/2005/8/layout/hChevron3"/>
    <dgm:cxn modelId="{702C9AD9-4540-48FF-B5A8-351A515FF8BB}" type="presParOf" srcId="{6D906D28-AEC8-450E-B7D6-86014DE1DF2F}" destId="{60BB5E82-68D9-4742-A2E7-DDD9F07D73E0}" srcOrd="6" destOrd="0" presId="urn:microsoft.com/office/officeart/2005/8/layout/hChevron3"/>
    <dgm:cxn modelId="{1C85BC4C-783D-4B4E-ADE4-73DAA63109EE}" type="presParOf" srcId="{6D906D28-AEC8-450E-B7D6-86014DE1DF2F}" destId="{A7439183-0949-430C-8FEC-ED8194BAF4BB}" srcOrd="7" destOrd="0" presId="urn:microsoft.com/office/officeart/2005/8/layout/hChevron3"/>
    <dgm:cxn modelId="{A7FC2EF5-EE60-40A7-A173-A0DAA9100A49}" type="presParOf" srcId="{6D906D28-AEC8-450E-B7D6-86014DE1DF2F}" destId="{48C7534E-C398-446B-8385-DDD1DDE9603A}" srcOrd="8" destOrd="0" presId="urn:microsoft.com/office/officeart/2005/8/layout/hChevron3"/>
    <dgm:cxn modelId="{2234C1CA-9FC9-4A33-BCF9-CA4F8B7119C1}" type="presParOf" srcId="{6D906D28-AEC8-450E-B7D6-86014DE1DF2F}" destId="{D19CEDF5-541F-47C0-88A7-9E912E4EC86A}" srcOrd="9" destOrd="0" presId="urn:microsoft.com/office/officeart/2005/8/layout/hChevron3"/>
    <dgm:cxn modelId="{DAFA14BA-4025-4820-A3C8-8FE3FFBB63C8}" type="presParOf" srcId="{6D906D28-AEC8-450E-B7D6-86014DE1DF2F}" destId="{35704707-3D68-43FF-8616-D4E6945A9A51}" srcOrd="10" destOrd="0" presId="urn:microsoft.com/office/officeart/2005/8/layout/hChevron3"/>
    <dgm:cxn modelId="{28A3E110-BE8E-4A51-8897-C3685A8DA335}" type="presParOf" srcId="{6D906D28-AEC8-450E-B7D6-86014DE1DF2F}" destId="{88DDE25A-0D6E-4934-B00E-0C1847E923DC}" srcOrd="11" destOrd="0" presId="urn:microsoft.com/office/officeart/2005/8/layout/hChevron3"/>
    <dgm:cxn modelId="{6C75B716-7C4F-4139-B95C-3ABDF4B21D43}" type="presParOf" srcId="{6D906D28-AEC8-450E-B7D6-86014DE1DF2F}" destId="{17FB2A08-48F2-4F23-83F7-AB9B06B38332}" srcOrd="1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566F584-71F7-4108-B665-CF7088C6644E}" type="doc">
      <dgm:prSet loTypeId="urn:microsoft.com/office/officeart/2005/8/layout/hChevron3" loCatId="process" qsTypeId="urn:microsoft.com/office/officeart/2005/8/quickstyle/simple1" qsCatId="simple" csTypeId="urn:microsoft.com/office/officeart/2005/8/colors/accent3_2" csCatId="accent3" phldr="1"/>
      <dgm:spPr/>
    </dgm:pt>
    <dgm:pt modelId="{3EB9AD80-0F7D-4C55-AA7C-9B3F1B2935DA}">
      <dgm:prSet phldrT="[Text]"/>
      <dgm:spPr>
        <a:solidFill>
          <a:srgbClr val="A1A2A3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Objective</a:t>
          </a:r>
        </a:p>
      </dgm:t>
    </dgm:pt>
    <dgm:pt modelId="{E99FD69F-5ECC-4DDF-A588-D2243C470C21}" type="parTrans" cxnId="{4E935690-6A94-43B9-B2D9-3069DB67D48D}">
      <dgm:prSet/>
      <dgm:spPr/>
      <dgm:t>
        <a:bodyPr/>
        <a:lstStyle/>
        <a:p>
          <a:endParaRPr lang="en-US"/>
        </a:p>
      </dgm:t>
    </dgm:pt>
    <dgm:pt modelId="{FF677A36-B1F8-4B10-BCDF-D126A5F139A2}" type="sibTrans" cxnId="{4E935690-6A94-43B9-B2D9-3069DB67D48D}">
      <dgm:prSet/>
      <dgm:spPr/>
      <dgm:t>
        <a:bodyPr/>
        <a:lstStyle/>
        <a:p>
          <a:endParaRPr lang="en-US"/>
        </a:p>
      </dgm:t>
    </dgm:pt>
    <dgm:pt modelId="{6C41CCCF-B04D-4289-919B-FC9F620FCAEE}">
      <dgm:prSet phldrT="[Text]"/>
      <dgm:spPr>
        <a:solidFill>
          <a:srgbClr val="A1A2A3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Background</a:t>
          </a:r>
        </a:p>
      </dgm:t>
    </dgm:pt>
    <dgm:pt modelId="{2040C2F1-D62A-4F07-9671-791B152492B9}" type="parTrans" cxnId="{1905CB3C-299D-4C50-B2CF-2DDAD380419F}">
      <dgm:prSet/>
      <dgm:spPr/>
      <dgm:t>
        <a:bodyPr/>
        <a:lstStyle/>
        <a:p>
          <a:endParaRPr lang="en-US"/>
        </a:p>
      </dgm:t>
    </dgm:pt>
    <dgm:pt modelId="{6AE4DE59-4B41-46E0-933B-4FF6CE668058}" type="sibTrans" cxnId="{1905CB3C-299D-4C50-B2CF-2DDAD380419F}">
      <dgm:prSet/>
      <dgm:spPr/>
      <dgm:t>
        <a:bodyPr/>
        <a:lstStyle/>
        <a:p>
          <a:endParaRPr lang="en-US"/>
        </a:p>
      </dgm:t>
    </dgm:pt>
    <dgm:pt modelId="{76044F5B-04F7-48E9-9192-FFB11E6E1606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Related Research</a:t>
          </a:r>
        </a:p>
      </dgm:t>
    </dgm:pt>
    <dgm:pt modelId="{73AE3FCB-50EE-4BC0-9BDA-84CBA616682F}" type="parTrans" cxnId="{9F287BC0-FB4F-4D1E-A5A3-CB1F36AF1843}">
      <dgm:prSet/>
      <dgm:spPr/>
      <dgm:t>
        <a:bodyPr/>
        <a:lstStyle/>
        <a:p>
          <a:endParaRPr lang="en-US"/>
        </a:p>
      </dgm:t>
    </dgm:pt>
    <dgm:pt modelId="{D98CAB7B-E9EF-4143-9B70-4287E4C15007}" type="sibTrans" cxnId="{9F287BC0-FB4F-4D1E-A5A3-CB1F36AF1843}">
      <dgm:prSet/>
      <dgm:spPr/>
      <dgm:t>
        <a:bodyPr/>
        <a:lstStyle/>
        <a:p>
          <a:endParaRPr lang="en-US"/>
        </a:p>
      </dgm:t>
    </dgm:pt>
    <dgm:pt modelId="{8183A27D-A9D0-40BE-B28C-3D02C62C83B7}">
      <dgm:prSet phldrT="[Text]"/>
      <dgm:spPr>
        <a:solidFill>
          <a:srgbClr val="AECF9D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Methodology</a:t>
          </a:r>
        </a:p>
      </dgm:t>
    </dgm:pt>
    <dgm:pt modelId="{E1769060-F83B-4DEB-AB6E-D7785260924B}" type="parTrans" cxnId="{A0059CA5-9863-4CEA-96D2-62F9627105CD}">
      <dgm:prSet/>
      <dgm:spPr/>
      <dgm:t>
        <a:bodyPr/>
        <a:lstStyle/>
        <a:p>
          <a:endParaRPr lang="en-US"/>
        </a:p>
      </dgm:t>
    </dgm:pt>
    <dgm:pt modelId="{9ADAC189-257E-4C78-A6B5-D5EDD9DA4995}" type="sibTrans" cxnId="{A0059CA5-9863-4CEA-96D2-62F9627105CD}">
      <dgm:prSet/>
      <dgm:spPr/>
      <dgm:t>
        <a:bodyPr/>
        <a:lstStyle/>
        <a:p>
          <a:endParaRPr lang="en-US"/>
        </a:p>
      </dgm:t>
    </dgm:pt>
    <dgm:pt modelId="{16E960A6-931D-4798-A94C-B59C4FA49F1F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Anticipated Results</a:t>
          </a:r>
        </a:p>
      </dgm:t>
    </dgm:pt>
    <dgm:pt modelId="{CC124011-147F-4080-B038-FE250CD1AA2C}" type="parTrans" cxnId="{B5476F0E-CF0B-48C0-828A-867D5502ECAF}">
      <dgm:prSet/>
      <dgm:spPr/>
      <dgm:t>
        <a:bodyPr/>
        <a:lstStyle/>
        <a:p>
          <a:endParaRPr lang="en-US"/>
        </a:p>
      </dgm:t>
    </dgm:pt>
    <dgm:pt modelId="{D0C774D9-B644-4017-B3C7-A6B75BFF81E6}" type="sibTrans" cxnId="{B5476F0E-CF0B-48C0-828A-867D5502ECAF}">
      <dgm:prSet/>
      <dgm:spPr/>
      <dgm:t>
        <a:bodyPr/>
        <a:lstStyle/>
        <a:p>
          <a:endParaRPr lang="en-US"/>
        </a:p>
      </dgm:t>
    </dgm:pt>
    <dgm:pt modelId="{234C3BD5-6CD6-4C8F-965E-ECDE28F06D02}">
      <dgm:prSet phldrT="[Text]"/>
      <dgm:spPr/>
      <dgm:t>
        <a:bodyPr/>
        <a:lstStyle/>
        <a:p>
          <a:r>
            <a:rPr lang="en-US" dirty="0"/>
            <a:t>Timeline</a:t>
          </a:r>
          <a:endParaRPr lang="en-US" dirty="0">
            <a:solidFill>
              <a:schemeClr val="bg1"/>
            </a:solidFill>
          </a:endParaRPr>
        </a:p>
      </dgm:t>
    </dgm:pt>
    <dgm:pt modelId="{0403C7EE-7EEB-4A98-9E6D-3738EF528814}" type="parTrans" cxnId="{36FE536F-D93F-4036-8242-8D8801822090}">
      <dgm:prSet/>
      <dgm:spPr/>
      <dgm:t>
        <a:bodyPr/>
        <a:lstStyle/>
        <a:p>
          <a:endParaRPr lang="en-US"/>
        </a:p>
      </dgm:t>
    </dgm:pt>
    <dgm:pt modelId="{4AAE5C9D-8F56-457A-8783-426D4E20E5E1}" type="sibTrans" cxnId="{36FE536F-D93F-4036-8242-8D8801822090}">
      <dgm:prSet/>
      <dgm:spPr/>
      <dgm:t>
        <a:bodyPr/>
        <a:lstStyle/>
        <a:p>
          <a:endParaRPr lang="en-US"/>
        </a:p>
      </dgm:t>
    </dgm:pt>
    <dgm:pt modelId="{014C06F6-D31D-4CAF-B6A5-A932D477CE8F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Limitations</a:t>
          </a:r>
        </a:p>
      </dgm:t>
    </dgm:pt>
    <dgm:pt modelId="{750A86C1-48EC-4F76-8E54-EEA81F532359}" type="parTrans" cxnId="{FD9A6D89-CD6F-4381-BB21-C9860AFC0B39}">
      <dgm:prSet/>
      <dgm:spPr/>
      <dgm:t>
        <a:bodyPr/>
        <a:lstStyle/>
        <a:p>
          <a:endParaRPr lang="en-US"/>
        </a:p>
      </dgm:t>
    </dgm:pt>
    <dgm:pt modelId="{B04EF6D9-CBBC-4E29-849D-B4A1563448A5}" type="sibTrans" cxnId="{FD9A6D89-CD6F-4381-BB21-C9860AFC0B39}">
      <dgm:prSet/>
      <dgm:spPr/>
      <dgm:t>
        <a:bodyPr/>
        <a:lstStyle/>
        <a:p>
          <a:endParaRPr lang="en-US"/>
        </a:p>
      </dgm:t>
    </dgm:pt>
    <dgm:pt modelId="{6D906D28-AEC8-450E-B7D6-86014DE1DF2F}" type="pres">
      <dgm:prSet presAssocID="{A566F584-71F7-4108-B665-CF7088C6644E}" presName="Name0" presStyleCnt="0">
        <dgm:presLayoutVars>
          <dgm:dir/>
          <dgm:resizeHandles val="exact"/>
        </dgm:presLayoutVars>
      </dgm:prSet>
      <dgm:spPr/>
    </dgm:pt>
    <dgm:pt modelId="{5542A4F9-13E3-4B79-9577-93EC78E3AA34}" type="pres">
      <dgm:prSet presAssocID="{3EB9AD80-0F7D-4C55-AA7C-9B3F1B2935DA}" presName="parTxOnly" presStyleLbl="node1" presStyleIdx="0" presStyleCnt="7">
        <dgm:presLayoutVars>
          <dgm:bulletEnabled val="1"/>
        </dgm:presLayoutVars>
      </dgm:prSet>
      <dgm:spPr/>
    </dgm:pt>
    <dgm:pt modelId="{C2B613CC-92E6-42CB-A942-775FB24434C0}" type="pres">
      <dgm:prSet presAssocID="{FF677A36-B1F8-4B10-BCDF-D126A5F139A2}" presName="parSpace" presStyleCnt="0"/>
      <dgm:spPr/>
    </dgm:pt>
    <dgm:pt modelId="{CF4ADBB7-8C7B-4FC3-926D-1772CA21C9F7}" type="pres">
      <dgm:prSet presAssocID="{6C41CCCF-B04D-4289-919B-FC9F620FCAEE}" presName="parTxOnly" presStyleLbl="node1" presStyleIdx="1" presStyleCnt="7">
        <dgm:presLayoutVars>
          <dgm:bulletEnabled val="1"/>
        </dgm:presLayoutVars>
      </dgm:prSet>
      <dgm:spPr/>
    </dgm:pt>
    <dgm:pt modelId="{1FB54EF1-C74F-484C-AA20-69AEBDEEC6DE}" type="pres">
      <dgm:prSet presAssocID="{6AE4DE59-4B41-46E0-933B-4FF6CE668058}" presName="parSpace" presStyleCnt="0"/>
      <dgm:spPr/>
    </dgm:pt>
    <dgm:pt modelId="{AC214CCE-2F6C-4E67-8628-FBD5B5765827}" type="pres">
      <dgm:prSet presAssocID="{76044F5B-04F7-48E9-9192-FFB11E6E1606}" presName="parTxOnly" presStyleLbl="node1" presStyleIdx="2" presStyleCnt="7">
        <dgm:presLayoutVars>
          <dgm:bulletEnabled val="1"/>
        </dgm:presLayoutVars>
      </dgm:prSet>
      <dgm:spPr/>
    </dgm:pt>
    <dgm:pt modelId="{76A8A751-913D-440A-A811-11CF5591A847}" type="pres">
      <dgm:prSet presAssocID="{D98CAB7B-E9EF-4143-9B70-4287E4C15007}" presName="parSpace" presStyleCnt="0"/>
      <dgm:spPr/>
    </dgm:pt>
    <dgm:pt modelId="{60BB5E82-68D9-4742-A2E7-DDD9F07D73E0}" type="pres">
      <dgm:prSet presAssocID="{8183A27D-A9D0-40BE-B28C-3D02C62C83B7}" presName="parTxOnly" presStyleLbl="node1" presStyleIdx="3" presStyleCnt="7">
        <dgm:presLayoutVars>
          <dgm:bulletEnabled val="1"/>
        </dgm:presLayoutVars>
      </dgm:prSet>
      <dgm:spPr/>
    </dgm:pt>
    <dgm:pt modelId="{A7439183-0949-430C-8FEC-ED8194BAF4BB}" type="pres">
      <dgm:prSet presAssocID="{9ADAC189-257E-4C78-A6B5-D5EDD9DA4995}" presName="parSpace" presStyleCnt="0"/>
      <dgm:spPr/>
    </dgm:pt>
    <dgm:pt modelId="{48C7534E-C398-446B-8385-DDD1DDE9603A}" type="pres">
      <dgm:prSet presAssocID="{16E960A6-931D-4798-A94C-B59C4FA49F1F}" presName="parTxOnly" presStyleLbl="node1" presStyleIdx="4" presStyleCnt="7">
        <dgm:presLayoutVars>
          <dgm:bulletEnabled val="1"/>
        </dgm:presLayoutVars>
      </dgm:prSet>
      <dgm:spPr/>
    </dgm:pt>
    <dgm:pt modelId="{D19CEDF5-541F-47C0-88A7-9E912E4EC86A}" type="pres">
      <dgm:prSet presAssocID="{D0C774D9-B644-4017-B3C7-A6B75BFF81E6}" presName="parSpace" presStyleCnt="0"/>
      <dgm:spPr/>
    </dgm:pt>
    <dgm:pt modelId="{35704707-3D68-43FF-8616-D4E6945A9A51}" type="pres">
      <dgm:prSet presAssocID="{014C06F6-D31D-4CAF-B6A5-A932D477CE8F}" presName="parTxOnly" presStyleLbl="node1" presStyleIdx="5" presStyleCnt="7">
        <dgm:presLayoutVars>
          <dgm:bulletEnabled val="1"/>
        </dgm:presLayoutVars>
      </dgm:prSet>
      <dgm:spPr/>
    </dgm:pt>
    <dgm:pt modelId="{88DDE25A-0D6E-4934-B00E-0C1847E923DC}" type="pres">
      <dgm:prSet presAssocID="{B04EF6D9-CBBC-4E29-849D-B4A1563448A5}" presName="parSpace" presStyleCnt="0"/>
      <dgm:spPr/>
    </dgm:pt>
    <dgm:pt modelId="{17FB2A08-48F2-4F23-83F7-AB9B06B38332}" type="pres">
      <dgm:prSet presAssocID="{234C3BD5-6CD6-4C8F-965E-ECDE28F06D02}" presName="parTxOnly" presStyleLbl="node1" presStyleIdx="6" presStyleCnt="7">
        <dgm:presLayoutVars>
          <dgm:bulletEnabled val="1"/>
        </dgm:presLayoutVars>
      </dgm:prSet>
      <dgm:spPr/>
    </dgm:pt>
  </dgm:ptLst>
  <dgm:cxnLst>
    <dgm:cxn modelId="{994B650E-F2F8-4570-AECB-56E0AF60AE8E}" type="presOf" srcId="{234C3BD5-6CD6-4C8F-965E-ECDE28F06D02}" destId="{17FB2A08-48F2-4F23-83F7-AB9B06B38332}" srcOrd="0" destOrd="0" presId="urn:microsoft.com/office/officeart/2005/8/layout/hChevron3"/>
    <dgm:cxn modelId="{B5476F0E-CF0B-48C0-828A-867D5502ECAF}" srcId="{A566F584-71F7-4108-B665-CF7088C6644E}" destId="{16E960A6-931D-4798-A94C-B59C4FA49F1F}" srcOrd="4" destOrd="0" parTransId="{CC124011-147F-4080-B038-FE250CD1AA2C}" sibTransId="{D0C774D9-B644-4017-B3C7-A6B75BFF81E6}"/>
    <dgm:cxn modelId="{1905CB3C-299D-4C50-B2CF-2DDAD380419F}" srcId="{A566F584-71F7-4108-B665-CF7088C6644E}" destId="{6C41CCCF-B04D-4289-919B-FC9F620FCAEE}" srcOrd="1" destOrd="0" parTransId="{2040C2F1-D62A-4F07-9671-791B152492B9}" sibTransId="{6AE4DE59-4B41-46E0-933B-4FF6CE668058}"/>
    <dgm:cxn modelId="{36FE536F-D93F-4036-8242-8D8801822090}" srcId="{A566F584-71F7-4108-B665-CF7088C6644E}" destId="{234C3BD5-6CD6-4C8F-965E-ECDE28F06D02}" srcOrd="6" destOrd="0" parTransId="{0403C7EE-7EEB-4A98-9E6D-3738EF528814}" sibTransId="{4AAE5C9D-8F56-457A-8783-426D4E20E5E1}"/>
    <dgm:cxn modelId="{4E734658-CF87-43DB-8F8C-C667CDD30082}" type="presOf" srcId="{76044F5B-04F7-48E9-9192-FFB11E6E1606}" destId="{AC214CCE-2F6C-4E67-8628-FBD5B5765827}" srcOrd="0" destOrd="0" presId="urn:microsoft.com/office/officeart/2005/8/layout/hChevron3"/>
    <dgm:cxn modelId="{FD9A6D89-CD6F-4381-BB21-C9860AFC0B39}" srcId="{A566F584-71F7-4108-B665-CF7088C6644E}" destId="{014C06F6-D31D-4CAF-B6A5-A932D477CE8F}" srcOrd="5" destOrd="0" parTransId="{750A86C1-48EC-4F76-8E54-EEA81F532359}" sibTransId="{B04EF6D9-CBBC-4E29-849D-B4A1563448A5}"/>
    <dgm:cxn modelId="{4E935690-6A94-43B9-B2D9-3069DB67D48D}" srcId="{A566F584-71F7-4108-B665-CF7088C6644E}" destId="{3EB9AD80-0F7D-4C55-AA7C-9B3F1B2935DA}" srcOrd="0" destOrd="0" parTransId="{E99FD69F-5ECC-4DDF-A588-D2243C470C21}" sibTransId="{FF677A36-B1F8-4B10-BCDF-D126A5F139A2}"/>
    <dgm:cxn modelId="{7E71549C-733C-4819-B6C9-64D3D6E3BE78}" type="presOf" srcId="{6C41CCCF-B04D-4289-919B-FC9F620FCAEE}" destId="{CF4ADBB7-8C7B-4FC3-926D-1772CA21C9F7}" srcOrd="0" destOrd="0" presId="urn:microsoft.com/office/officeart/2005/8/layout/hChevron3"/>
    <dgm:cxn modelId="{A0059CA5-9863-4CEA-96D2-62F9627105CD}" srcId="{A566F584-71F7-4108-B665-CF7088C6644E}" destId="{8183A27D-A9D0-40BE-B28C-3D02C62C83B7}" srcOrd="3" destOrd="0" parTransId="{E1769060-F83B-4DEB-AB6E-D7785260924B}" sibTransId="{9ADAC189-257E-4C78-A6B5-D5EDD9DA4995}"/>
    <dgm:cxn modelId="{C52A60B1-4B33-4D67-845C-E22C2B7FB07B}" type="presOf" srcId="{3EB9AD80-0F7D-4C55-AA7C-9B3F1B2935DA}" destId="{5542A4F9-13E3-4B79-9577-93EC78E3AA34}" srcOrd="0" destOrd="0" presId="urn:microsoft.com/office/officeart/2005/8/layout/hChevron3"/>
    <dgm:cxn modelId="{833612B5-B8D5-456B-8CC2-4050E78C1FB1}" type="presOf" srcId="{8183A27D-A9D0-40BE-B28C-3D02C62C83B7}" destId="{60BB5E82-68D9-4742-A2E7-DDD9F07D73E0}" srcOrd="0" destOrd="0" presId="urn:microsoft.com/office/officeart/2005/8/layout/hChevron3"/>
    <dgm:cxn modelId="{9F287BC0-FB4F-4D1E-A5A3-CB1F36AF1843}" srcId="{A566F584-71F7-4108-B665-CF7088C6644E}" destId="{76044F5B-04F7-48E9-9192-FFB11E6E1606}" srcOrd="2" destOrd="0" parTransId="{73AE3FCB-50EE-4BC0-9BDA-84CBA616682F}" sibTransId="{D98CAB7B-E9EF-4143-9B70-4287E4C15007}"/>
    <dgm:cxn modelId="{B5C224D1-88A7-4E03-8344-5F918EAB0E32}" type="presOf" srcId="{014C06F6-D31D-4CAF-B6A5-A932D477CE8F}" destId="{35704707-3D68-43FF-8616-D4E6945A9A51}" srcOrd="0" destOrd="0" presId="urn:microsoft.com/office/officeart/2005/8/layout/hChevron3"/>
    <dgm:cxn modelId="{107FC9E1-978C-4683-ACEE-311B9DE0BAA9}" type="presOf" srcId="{A566F584-71F7-4108-B665-CF7088C6644E}" destId="{6D906D28-AEC8-450E-B7D6-86014DE1DF2F}" srcOrd="0" destOrd="0" presId="urn:microsoft.com/office/officeart/2005/8/layout/hChevron3"/>
    <dgm:cxn modelId="{1F5CF4E6-C271-4557-A58C-909B8F8B41C8}" type="presOf" srcId="{16E960A6-931D-4798-A94C-B59C4FA49F1F}" destId="{48C7534E-C398-446B-8385-DDD1DDE9603A}" srcOrd="0" destOrd="0" presId="urn:microsoft.com/office/officeart/2005/8/layout/hChevron3"/>
    <dgm:cxn modelId="{07B1B298-4DF6-4DB0-A102-E9A061D00174}" type="presParOf" srcId="{6D906D28-AEC8-450E-B7D6-86014DE1DF2F}" destId="{5542A4F9-13E3-4B79-9577-93EC78E3AA34}" srcOrd="0" destOrd="0" presId="urn:microsoft.com/office/officeart/2005/8/layout/hChevron3"/>
    <dgm:cxn modelId="{4CCB9CBC-6A8B-476A-A7B2-774936992485}" type="presParOf" srcId="{6D906D28-AEC8-450E-B7D6-86014DE1DF2F}" destId="{C2B613CC-92E6-42CB-A942-775FB24434C0}" srcOrd="1" destOrd="0" presId="urn:microsoft.com/office/officeart/2005/8/layout/hChevron3"/>
    <dgm:cxn modelId="{7DF295AA-99E5-4A3A-B9B7-E20E346F0272}" type="presParOf" srcId="{6D906D28-AEC8-450E-B7D6-86014DE1DF2F}" destId="{CF4ADBB7-8C7B-4FC3-926D-1772CA21C9F7}" srcOrd="2" destOrd="0" presId="urn:microsoft.com/office/officeart/2005/8/layout/hChevron3"/>
    <dgm:cxn modelId="{738E3CAB-B2D1-44AF-B8D7-4E977A013FDE}" type="presParOf" srcId="{6D906D28-AEC8-450E-B7D6-86014DE1DF2F}" destId="{1FB54EF1-C74F-484C-AA20-69AEBDEEC6DE}" srcOrd="3" destOrd="0" presId="urn:microsoft.com/office/officeart/2005/8/layout/hChevron3"/>
    <dgm:cxn modelId="{792B5F36-6DBC-4D7B-8C8B-D0BDCD729193}" type="presParOf" srcId="{6D906D28-AEC8-450E-B7D6-86014DE1DF2F}" destId="{AC214CCE-2F6C-4E67-8628-FBD5B5765827}" srcOrd="4" destOrd="0" presId="urn:microsoft.com/office/officeart/2005/8/layout/hChevron3"/>
    <dgm:cxn modelId="{11FCE9B9-A49B-483C-B7ED-A3DF7A517A68}" type="presParOf" srcId="{6D906D28-AEC8-450E-B7D6-86014DE1DF2F}" destId="{76A8A751-913D-440A-A811-11CF5591A847}" srcOrd="5" destOrd="0" presId="urn:microsoft.com/office/officeart/2005/8/layout/hChevron3"/>
    <dgm:cxn modelId="{702C9AD9-4540-48FF-B5A8-351A515FF8BB}" type="presParOf" srcId="{6D906D28-AEC8-450E-B7D6-86014DE1DF2F}" destId="{60BB5E82-68D9-4742-A2E7-DDD9F07D73E0}" srcOrd="6" destOrd="0" presId="urn:microsoft.com/office/officeart/2005/8/layout/hChevron3"/>
    <dgm:cxn modelId="{1C85BC4C-783D-4B4E-ADE4-73DAA63109EE}" type="presParOf" srcId="{6D906D28-AEC8-450E-B7D6-86014DE1DF2F}" destId="{A7439183-0949-430C-8FEC-ED8194BAF4BB}" srcOrd="7" destOrd="0" presId="urn:microsoft.com/office/officeart/2005/8/layout/hChevron3"/>
    <dgm:cxn modelId="{A7FC2EF5-EE60-40A7-A173-A0DAA9100A49}" type="presParOf" srcId="{6D906D28-AEC8-450E-B7D6-86014DE1DF2F}" destId="{48C7534E-C398-446B-8385-DDD1DDE9603A}" srcOrd="8" destOrd="0" presId="urn:microsoft.com/office/officeart/2005/8/layout/hChevron3"/>
    <dgm:cxn modelId="{2234C1CA-9FC9-4A33-BCF9-CA4F8B7119C1}" type="presParOf" srcId="{6D906D28-AEC8-450E-B7D6-86014DE1DF2F}" destId="{D19CEDF5-541F-47C0-88A7-9E912E4EC86A}" srcOrd="9" destOrd="0" presId="urn:microsoft.com/office/officeart/2005/8/layout/hChevron3"/>
    <dgm:cxn modelId="{DAFA14BA-4025-4820-A3C8-8FE3FFBB63C8}" type="presParOf" srcId="{6D906D28-AEC8-450E-B7D6-86014DE1DF2F}" destId="{35704707-3D68-43FF-8616-D4E6945A9A51}" srcOrd="10" destOrd="0" presId="urn:microsoft.com/office/officeart/2005/8/layout/hChevron3"/>
    <dgm:cxn modelId="{28A3E110-BE8E-4A51-8897-C3685A8DA335}" type="presParOf" srcId="{6D906D28-AEC8-450E-B7D6-86014DE1DF2F}" destId="{88DDE25A-0D6E-4934-B00E-0C1847E923DC}" srcOrd="11" destOrd="0" presId="urn:microsoft.com/office/officeart/2005/8/layout/hChevron3"/>
    <dgm:cxn modelId="{6C75B716-7C4F-4139-B95C-3ABDF4B21D43}" type="presParOf" srcId="{6D906D28-AEC8-450E-B7D6-86014DE1DF2F}" destId="{17FB2A08-48F2-4F23-83F7-AB9B06B38332}" srcOrd="1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A566F584-71F7-4108-B665-CF7088C6644E}" type="doc">
      <dgm:prSet loTypeId="urn:microsoft.com/office/officeart/2005/8/layout/hChevron3" loCatId="process" qsTypeId="urn:microsoft.com/office/officeart/2005/8/quickstyle/simple1" qsCatId="simple" csTypeId="urn:microsoft.com/office/officeart/2005/8/colors/accent3_2" csCatId="accent3" phldr="1"/>
      <dgm:spPr/>
    </dgm:pt>
    <dgm:pt modelId="{3EB9AD80-0F7D-4C55-AA7C-9B3F1B2935DA}">
      <dgm:prSet phldrT="[Text]"/>
      <dgm:spPr>
        <a:solidFill>
          <a:srgbClr val="A1A2A3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Objective</a:t>
          </a:r>
        </a:p>
      </dgm:t>
    </dgm:pt>
    <dgm:pt modelId="{E99FD69F-5ECC-4DDF-A588-D2243C470C21}" type="parTrans" cxnId="{4E935690-6A94-43B9-B2D9-3069DB67D48D}">
      <dgm:prSet/>
      <dgm:spPr/>
      <dgm:t>
        <a:bodyPr/>
        <a:lstStyle/>
        <a:p>
          <a:endParaRPr lang="en-US"/>
        </a:p>
      </dgm:t>
    </dgm:pt>
    <dgm:pt modelId="{FF677A36-B1F8-4B10-BCDF-D126A5F139A2}" type="sibTrans" cxnId="{4E935690-6A94-43B9-B2D9-3069DB67D48D}">
      <dgm:prSet/>
      <dgm:spPr/>
      <dgm:t>
        <a:bodyPr/>
        <a:lstStyle/>
        <a:p>
          <a:endParaRPr lang="en-US"/>
        </a:p>
      </dgm:t>
    </dgm:pt>
    <dgm:pt modelId="{6C41CCCF-B04D-4289-919B-FC9F620FCAEE}">
      <dgm:prSet phldrT="[Text]"/>
      <dgm:spPr>
        <a:solidFill>
          <a:srgbClr val="A1A2A3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Background</a:t>
          </a:r>
        </a:p>
      </dgm:t>
    </dgm:pt>
    <dgm:pt modelId="{2040C2F1-D62A-4F07-9671-791B152492B9}" type="parTrans" cxnId="{1905CB3C-299D-4C50-B2CF-2DDAD380419F}">
      <dgm:prSet/>
      <dgm:spPr/>
      <dgm:t>
        <a:bodyPr/>
        <a:lstStyle/>
        <a:p>
          <a:endParaRPr lang="en-US"/>
        </a:p>
      </dgm:t>
    </dgm:pt>
    <dgm:pt modelId="{6AE4DE59-4B41-46E0-933B-4FF6CE668058}" type="sibTrans" cxnId="{1905CB3C-299D-4C50-B2CF-2DDAD380419F}">
      <dgm:prSet/>
      <dgm:spPr/>
      <dgm:t>
        <a:bodyPr/>
        <a:lstStyle/>
        <a:p>
          <a:endParaRPr lang="en-US"/>
        </a:p>
      </dgm:t>
    </dgm:pt>
    <dgm:pt modelId="{76044F5B-04F7-48E9-9192-FFB11E6E1606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Related Research</a:t>
          </a:r>
        </a:p>
      </dgm:t>
    </dgm:pt>
    <dgm:pt modelId="{73AE3FCB-50EE-4BC0-9BDA-84CBA616682F}" type="parTrans" cxnId="{9F287BC0-FB4F-4D1E-A5A3-CB1F36AF1843}">
      <dgm:prSet/>
      <dgm:spPr/>
      <dgm:t>
        <a:bodyPr/>
        <a:lstStyle/>
        <a:p>
          <a:endParaRPr lang="en-US"/>
        </a:p>
      </dgm:t>
    </dgm:pt>
    <dgm:pt modelId="{D98CAB7B-E9EF-4143-9B70-4287E4C15007}" type="sibTrans" cxnId="{9F287BC0-FB4F-4D1E-A5A3-CB1F36AF1843}">
      <dgm:prSet/>
      <dgm:spPr/>
      <dgm:t>
        <a:bodyPr/>
        <a:lstStyle/>
        <a:p>
          <a:endParaRPr lang="en-US"/>
        </a:p>
      </dgm:t>
    </dgm:pt>
    <dgm:pt modelId="{8183A27D-A9D0-40BE-B28C-3D02C62C83B7}">
      <dgm:prSet phldrT="[Text]"/>
      <dgm:spPr>
        <a:solidFill>
          <a:srgbClr val="AECF9D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Methodology</a:t>
          </a:r>
        </a:p>
      </dgm:t>
    </dgm:pt>
    <dgm:pt modelId="{E1769060-F83B-4DEB-AB6E-D7785260924B}" type="parTrans" cxnId="{A0059CA5-9863-4CEA-96D2-62F9627105CD}">
      <dgm:prSet/>
      <dgm:spPr/>
      <dgm:t>
        <a:bodyPr/>
        <a:lstStyle/>
        <a:p>
          <a:endParaRPr lang="en-US"/>
        </a:p>
      </dgm:t>
    </dgm:pt>
    <dgm:pt modelId="{9ADAC189-257E-4C78-A6B5-D5EDD9DA4995}" type="sibTrans" cxnId="{A0059CA5-9863-4CEA-96D2-62F9627105CD}">
      <dgm:prSet/>
      <dgm:spPr/>
      <dgm:t>
        <a:bodyPr/>
        <a:lstStyle/>
        <a:p>
          <a:endParaRPr lang="en-US"/>
        </a:p>
      </dgm:t>
    </dgm:pt>
    <dgm:pt modelId="{16E960A6-931D-4798-A94C-B59C4FA49F1F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Anticipated Results</a:t>
          </a:r>
        </a:p>
      </dgm:t>
    </dgm:pt>
    <dgm:pt modelId="{CC124011-147F-4080-B038-FE250CD1AA2C}" type="parTrans" cxnId="{B5476F0E-CF0B-48C0-828A-867D5502ECAF}">
      <dgm:prSet/>
      <dgm:spPr/>
      <dgm:t>
        <a:bodyPr/>
        <a:lstStyle/>
        <a:p>
          <a:endParaRPr lang="en-US"/>
        </a:p>
      </dgm:t>
    </dgm:pt>
    <dgm:pt modelId="{D0C774D9-B644-4017-B3C7-A6B75BFF81E6}" type="sibTrans" cxnId="{B5476F0E-CF0B-48C0-828A-867D5502ECAF}">
      <dgm:prSet/>
      <dgm:spPr/>
      <dgm:t>
        <a:bodyPr/>
        <a:lstStyle/>
        <a:p>
          <a:endParaRPr lang="en-US"/>
        </a:p>
      </dgm:t>
    </dgm:pt>
    <dgm:pt modelId="{234C3BD5-6CD6-4C8F-965E-ECDE28F06D02}">
      <dgm:prSet phldrT="[Text]"/>
      <dgm:spPr/>
      <dgm:t>
        <a:bodyPr/>
        <a:lstStyle/>
        <a:p>
          <a:r>
            <a:rPr lang="en-US" dirty="0"/>
            <a:t>Timeline</a:t>
          </a:r>
          <a:endParaRPr lang="en-US" dirty="0">
            <a:solidFill>
              <a:schemeClr val="bg1"/>
            </a:solidFill>
          </a:endParaRPr>
        </a:p>
      </dgm:t>
    </dgm:pt>
    <dgm:pt modelId="{0403C7EE-7EEB-4A98-9E6D-3738EF528814}" type="parTrans" cxnId="{36FE536F-D93F-4036-8242-8D8801822090}">
      <dgm:prSet/>
      <dgm:spPr/>
      <dgm:t>
        <a:bodyPr/>
        <a:lstStyle/>
        <a:p>
          <a:endParaRPr lang="en-US"/>
        </a:p>
      </dgm:t>
    </dgm:pt>
    <dgm:pt modelId="{4AAE5C9D-8F56-457A-8783-426D4E20E5E1}" type="sibTrans" cxnId="{36FE536F-D93F-4036-8242-8D8801822090}">
      <dgm:prSet/>
      <dgm:spPr/>
      <dgm:t>
        <a:bodyPr/>
        <a:lstStyle/>
        <a:p>
          <a:endParaRPr lang="en-US"/>
        </a:p>
      </dgm:t>
    </dgm:pt>
    <dgm:pt modelId="{014C06F6-D31D-4CAF-B6A5-A932D477CE8F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Limitations</a:t>
          </a:r>
        </a:p>
      </dgm:t>
    </dgm:pt>
    <dgm:pt modelId="{750A86C1-48EC-4F76-8E54-EEA81F532359}" type="parTrans" cxnId="{FD9A6D89-CD6F-4381-BB21-C9860AFC0B39}">
      <dgm:prSet/>
      <dgm:spPr/>
      <dgm:t>
        <a:bodyPr/>
        <a:lstStyle/>
        <a:p>
          <a:endParaRPr lang="en-US"/>
        </a:p>
      </dgm:t>
    </dgm:pt>
    <dgm:pt modelId="{B04EF6D9-CBBC-4E29-849D-B4A1563448A5}" type="sibTrans" cxnId="{FD9A6D89-CD6F-4381-BB21-C9860AFC0B39}">
      <dgm:prSet/>
      <dgm:spPr/>
      <dgm:t>
        <a:bodyPr/>
        <a:lstStyle/>
        <a:p>
          <a:endParaRPr lang="en-US"/>
        </a:p>
      </dgm:t>
    </dgm:pt>
    <dgm:pt modelId="{6D906D28-AEC8-450E-B7D6-86014DE1DF2F}" type="pres">
      <dgm:prSet presAssocID="{A566F584-71F7-4108-B665-CF7088C6644E}" presName="Name0" presStyleCnt="0">
        <dgm:presLayoutVars>
          <dgm:dir/>
          <dgm:resizeHandles val="exact"/>
        </dgm:presLayoutVars>
      </dgm:prSet>
      <dgm:spPr/>
    </dgm:pt>
    <dgm:pt modelId="{5542A4F9-13E3-4B79-9577-93EC78E3AA34}" type="pres">
      <dgm:prSet presAssocID="{3EB9AD80-0F7D-4C55-AA7C-9B3F1B2935DA}" presName="parTxOnly" presStyleLbl="node1" presStyleIdx="0" presStyleCnt="7">
        <dgm:presLayoutVars>
          <dgm:bulletEnabled val="1"/>
        </dgm:presLayoutVars>
      </dgm:prSet>
      <dgm:spPr/>
    </dgm:pt>
    <dgm:pt modelId="{C2B613CC-92E6-42CB-A942-775FB24434C0}" type="pres">
      <dgm:prSet presAssocID="{FF677A36-B1F8-4B10-BCDF-D126A5F139A2}" presName="parSpace" presStyleCnt="0"/>
      <dgm:spPr/>
    </dgm:pt>
    <dgm:pt modelId="{CF4ADBB7-8C7B-4FC3-926D-1772CA21C9F7}" type="pres">
      <dgm:prSet presAssocID="{6C41CCCF-B04D-4289-919B-FC9F620FCAEE}" presName="parTxOnly" presStyleLbl="node1" presStyleIdx="1" presStyleCnt="7">
        <dgm:presLayoutVars>
          <dgm:bulletEnabled val="1"/>
        </dgm:presLayoutVars>
      </dgm:prSet>
      <dgm:spPr/>
    </dgm:pt>
    <dgm:pt modelId="{1FB54EF1-C74F-484C-AA20-69AEBDEEC6DE}" type="pres">
      <dgm:prSet presAssocID="{6AE4DE59-4B41-46E0-933B-4FF6CE668058}" presName="parSpace" presStyleCnt="0"/>
      <dgm:spPr/>
    </dgm:pt>
    <dgm:pt modelId="{AC214CCE-2F6C-4E67-8628-FBD5B5765827}" type="pres">
      <dgm:prSet presAssocID="{76044F5B-04F7-48E9-9192-FFB11E6E1606}" presName="parTxOnly" presStyleLbl="node1" presStyleIdx="2" presStyleCnt="7">
        <dgm:presLayoutVars>
          <dgm:bulletEnabled val="1"/>
        </dgm:presLayoutVars>
      </dgm:prSet>
      <dgm:spPr/>
    </dgm:pt>
    <dgm:pt modelId="{76A8A751-913D-440A-A811-11CF5591A847}" type="pres">
      <dgm:prSet presAssocID="{D98CAB7B-E9EF-4143-9B70-4287E4C15007}" presName="parSpace" presStyleCnt="0"/>
      <dgm:spPr/>
    </dgm:pt>
    <dgm:pt modelId="{60BB5E82-68D9-4742-A2E7-DDD9F07D73E0}" type="pres">
      <dgm:prSet presAssocID="{8183A27D-A9D0-40BE-B28C-3D02C62C83B7}" presName="parTxOnly" presStyleLbl="node1" presStyleIdx="3" presStyleCnt="7">
        <dgm:presLayoutVars>
          <dgm:bulletEnabled val="1"/>
        </dgm:presLayoutVars>
      </dgm:prSet>
      <dgm:spPr/>
    </dgm:pt>
    <dgm:pt modelId="{A7439183-0949-430C-8FEC-ED8194BAF4BB}" type="pres">
      <dgm:prSet presAssocID="{9ADAC189-257E-4C78-A6B5-D5EDD9DA4995}" presName="parSpace" presStyleCnt="0"/>
      <dgm:spPr/>
    </dgm:pt>
    <dgm:pt modelId="{48C7534E-C398-446B-8385-DDD1DDE9603A}" type="pres">
      <dgm:prSet presAssocID="{16E960A6-931D-4798-A94C-B59C4FA49F1F}" presName="parTxOnly" presStyleLbl="node1" presStyleIdx="4" presStyleCnt="7">
        <dgm:presLayoutVars>
          <dgm:bulletEnabled val="1"/>
        </dgm:presLayoutVars>
      </dgm:prSet>
      <dgm:spPr/>
    </dgm:pt>
    <dgm:pt modelId="{D19CEDF5-541F-47C0-88A7-9E912E4EC86A}" type="pres">
      <dgm:prSet presAssocID="{D0C774D9-B644-4017-B3C7-A6B75BFF81E6}" presName="parSpace" presStyleCnt="0"/>
      <dgm:spPr/>
    </dgm:pt>
    <dgm:pt modelId="{35704707-3D68-43FF-8616-D4E6945A9A51}" type="pres">
      <dgm:prSet presAssocID="{014C06F6-D31D-4CAF-B6A5-A932D477CE8F}" presName="parTxOnly" presStyleLbl="node1" presStyleIdx="5" presStyleCnt="7">
        <dgm:presLayoutVars>
          <dgm:bulletEnabled val="1"/>
        </dgm:presLayoutVars>
      </dgm:prSet>
      <dgm:spPr/>
    </dgm:pt>
    <dgm:pt modelId="{88DDE25A-0D6E-4934-B00E-0C1847E923DC}" type="pres">
      <dgm:prSet presAssocID="{B04EF6D9-CBBC-4E29-849D-B4A1563448A5}" presName="parSpace" presStyleCnt="0"/>
      <dgm:spPr/>
    </dgm:pt>
    <dgm:pt modelId="{17FB2A08-48F2-4F23-83F7-AB9B06B38332}" type="pres">
      <dgm:prSet presAssocID="{234C3BD5-6CD6-4C8F-965E-ECDE28F06D02}" presName="parTxOnly" presStyleLbl="node1" presStyleIdx="6" presStyleCnt="7">
        <dgm:presLayoutVars>
          <dgm:bulletEnabled val="1"/>
        </dgm:presLayoutVars>
      </dgm:prSet>
      <dgm:spPr/>
    </dgm:pt>
  </dgm:ptLst>
  <dgm:cxnLst>
    <dgm:cxn modelId="{994B650E-F2F8-4570-AECB-56E0AF60AE8E}" type="presOf" srcId="{234C3BD5-6CD6-4C8F-965E-ECDE28F06D02}" destId="{17FB2A08-48F2-4F23-83F7-AB9B06B38332}" srcOrd="0" destOrd="0" presId="urn:microsoft.com/office/officeart/2005/8/layout/hChevron3"/>
    <dgm:cxn modelId="{B5476F0E-CF0B-48C0-828A-867D5502ECAF}" srcId="{A566F584-71F7-4108-B665-CF7088C6644E}" destId="{16E960A6-931D-4798-A94C-B59C4FA49F1F}" srcOrd="4" destOrd="0" parTransId="{CC124011-147F-4080-B038-FE250CD1AA2C}" sibTransId="{D0C774D9-B644-4017-B3C7-A6B75BFF81E6}"/>
    <dgm:cxn modelId="{1905CB3C-299D-4C50-B2CF-2DDAD380419F}" srcId="{A566F584-71F7-4108-B665-CF7088C6644E}" destId="{6C41CCCF-B04D-4289-919B-FC9F620FCAEE}" srcOrd="1" destOrd="0" parTransId="{2040C2F1-D62A-4F07-9671-791B152492B9}" sibTransId="{6AE4DE59-4B41-46E0-933B-4FF6CE668058}"/>
    <dgm:cxn modelId="{36FE536F-D93F-4036-8242-8D8801822090}" srcId="{A566F584-71F7-4108-B665-CF7088C6644E}" destId="{234C3BD5-6CD6-4C8F-965E-ECDE28F06D02}" srcOrd="6" destOrd="0" parTransId="{0403C7EE-7EEB-4A98-9E6D-3738EF528814}" sibTransId="{4AAE5C9D-8F56-457A-8783-426D4E20E5E1}"/>
    <dgm:cxn modelId="{4E734658-CF87-43DB-8F8C-C667CDD30082}" type="presOf" srcId="{76044F5B-04F7-48E9-9192-FFB11E6E1606}" destId="{AC214CCE-2F6C-4E67-8628-FBD5B5765827}" srcOrd="0" destOrd="0" presId="urn:microsoft.com/office/officeart/2005/8/layout/hChevron3"/>
    <dgm:cxn modelId="{FD9A6D89-CD6F-4381-BB21-C9860AFC0B39}" srcId="{A566F584-71F7-4108-B665-CF7088C6644E}" destId="{014C06F6-D31D-4CAF-B6A5-A932D477CE8F}" srcOrd="5" destOrd="0" parTransId="{750A86C1-48EC-4F76-8E54-EEA81F532359}" sibTransId="{B04EF6D9-CBBC-4E29-849D-B4A1563448A5}"/>
    <dgm:cxn modelId="{4E935690-6A94-43B9-B2D9-3069DB67D48D}" srcId="{A566F584-71F7-4108-B665-CF7088C6644E}" destId="{3EB9AD80-0F7D-4C55-AA7C-9B3F1B2935DA}" srcOrd="0" destOrd="0" parTransId="{E99FD69F-5ECC-4DDF-A588-D2243C470C21}" sibTransId="{FF677A36-B1F8-4B10-BCDF-D126A5F139A2}"/>
    <dgm:cxn modelId="{7E71549C-733C-4819-B6C9-64D3D6E3BE78}" type="presOf" srcId="{6C41CCCF-B04D-4289-919B-FC9F620FCAEE}" destId="{CF4ADBB7-8C7B-4FC3-926D-1772CA21C9F7}" srcOrd="0" destOrd="0" presId="urn:microsoft.com/office/officeart/2005/8/layout/hChevron3"/>
    <dgm:cxn modelId="{A0059CA5-9863-4CEA-96D2-62F9627105CD}" srcId="{A566F584-71F7-4108-B665-CF7088C6644E}" destId="{8183A27D-A9D0-40BE-B28C-3D02C62C83B7}" srcOrd="3" destOrd="0" parTransId="{E1769060-F83B-4DEB-AB6E-D7785260924B}" sibTransId="{9ADAC189-257E-4C78-A6B5-D5EDD9DA4995}"/>
    <dgm:cxn modelId="{C52A60B1-4B33-4D67-845C-E22C2B7FB07B}" type="presOf" srcId="{3EB9AD80-0F7D-4C55-AA7C-9B3F1B2935DA}" destId="{5542A4F9-13E3-4B79-9577-93EC78E3AA34}" srcOrd="0" destOrd="0" presId="urn:microsoft.com/office/officeart/2005/8/layout/hChevron3"/>
    <dgm:cxn modelId="{833612B5-B8D5-456B-8CC2-4050E78C1FB1}" type="presOf" srcId="{8183A27D-A9D0-40BE-B28C-3D02C62C83B7}" destId="{60BB5E82-68D9-4742-A2E7-DDD9F07D73E0}" srcOrd="0" destOrd="0" presId="urn:microsoft.com/office/officeart/2005/8/layout/hChevron3"/>
    <dgm:cxn modelId="{9F287BC0-FB4F-4D1E-A5A3-CB1F36AF1843}" srcId="{A566F584-71F7-4108-B665-CF7088C6644E}" destId="{76044F5B-04F7-48E9-9192-FFB11E6E1606}" srcOrd="2" destOrd="0" parTransId="{73AE3FCB-50EE-4BC0-9BDA-84CBA616682F}" sibTransId="{D98CAB7B-E9EF-4143-9B70-4287E4C15007}"/>
    <dgm:cxn modelId="{B5C224D1-88A7-4E03-8344-5F918EAB0E32}" type="presOf" srcId="{014C06F6-D31D-4CAF-B6A5-A932D477CE8F}" destId="{35704707-3D68-43FF-8616-D4E6945A9A51}" srcOrd="0" destOrd="0" presId="urn:microsoft.com/office/officeart/2005/8/layout/hChevron3"/>
    <dgm:cxn modelId="{107FC9E1-978C-4683-ACEE-311B9DE0BAA9}" type="presOf" srcId="{A566F584-71F7-4108-B665-CF7088C6644E}" destId="{6D906D28-AEC8-450E-B7D6-86014DE1DF2F}" srcOrd="0" destOrd="0" presId="urn:microsoft.com/office/officeart/2005/8/layout/hChevron3"/>
    <dgm:cxn modelId="{1F5CF4E6-C271-4557-A58C-909B8F8B41C8}" type="presOf" srcId="{16E960A6-931D-4798-A94C-B59C4FA49F1F}" destId="{48C7534E-C398-446B-8385-DDD1DDE9603A}" srcOrd="0" destOrd="0" presId="urn:microsoft.com/office/officeart/2005/8/layout/hChevron3"/>
    <dgm:cxn modelId="{07B1B298-4DF6-4DB0-A102-E9A061D00174}" type="presParOf" srcId="{6D906D28-AEC8-450E-B7D6-86014DE1DF2F}" destId="{5542A4F9-13E3-4B79-9577-93EC78E3AA34}" srcOrd="0" destOrd="0" presId="urn:microsoft.com/office/officeart/2005/8/layout/hChevron3"/>
    <dgm:cxn modelId="{4CCB9CBC-6A8B-476A-A7B2-774936992485}" type="presParOf" srcId="{6D906D28-AEC8-450E-B7D6-86014DE1DF2F}" destId="{C2B613CC-92E6-42CB-A942-775FB24434C0}" srcOrd="1" destOrd="0" presId="urn:microsoft.com/office/officeart/2005/8/layout/hChevron3"/>
    <dgm:cxn modelId="{7DF295AA-99E5-4A3A-B9B7-E20E346F0272}" type="presParOf" srcId="{6D906D28-AEC8-450E-B7D6-86014DE1DF2F}" destId="{CF4ADBB7-8C7B-4FC3-926D-1772CA21C9F7}" srcOrd="2" destOrd="0" presId="urn:microsoft.com/office/officeart/2005/8/layout/hChevron3"/>
    <dgm:cxn modelId="{738E3CAB-B2D1-44AF-B8D7-4E977A013FDE}" type="presParOf" srcId="{6D906D28-AEC8-450E-B7D6-86014DE1DF2F}" destId="{1FB54EF1-C74F-484C-AA20-69AEBDEEC6DE}" srcOrd="3" destOrd="0" presId="urn:microsoft.com/office/officeart/2005/8/layout/hChevron3"/>
    <dgm:cxn modelId="{792B5F36-6DBC-4D7B-8C8B-D0BDCD729193}" type="presParOf" srcId="{6D906D28-AEC8-450E-B7D6-86014DE1DF2F}" destId="{AC214CCE-2F6C-4E67-8628-FBD5B5765827}" srcOrd="4" destOrd="0" presId="urn:microsoft.com/office/officeart/2005/8/layout/hChevron3"/>
    <dgm:cxn modelId="{11FCE9B9-A49B-483C-B7ED-A3DF7A517A68}" type="presParOf" srcId="{6D906D28-AEC8-450E-B7D6-86014DE1DF2F}" destId="{76A8A751-913D-440A-A811-11CF5591A847}" srcOrd="5" destOrd="0" presId="urn:microsoft.com/office/officeart/2005/8/layout/hChevron3"/>
    <dgm:cxn modelId="{702C9AD9-4540-48FF-B5A8-351A515FF8BB}" type="presParOf" srcId="{6D906D28-AEC8-450E-B7D6-86014DE1DF2F}" destId="{60BB5E82-68D9-4742-A2E7-DDD9F07D73E0}" srcOrd="6" destOrd="0" presId="urn:microsoft.com/office/officeart/2005/8/layout/hChevron3"/>
    <dgm:cxn modelId="{1C85BC4C-783D-4B4E-ADE4-73DAA63109EE}" type="presParOf" srcId="{6D906D28-AEC8-450E-B7D6-86014DE1DF2F}" destId="{A7439183-0949-430C-8FEC-ED8194BAF4BB}" srcOrd="7" destOrd="0" presId="urn:microsoft.com/office/officeart/2005/8/layout/hChevron3"/>
    <dgm:cxn modelId="{A7FC2EF5-EE60-40A7-A173-A0DAA9100A49}" type="presParOf" srcId="{6D906D28-AEC8-450E-B7D6-86014DE1DF2F}" destId="{48C7534E-C398-446B-8385-DDD1DDE9603A}" srcOrd="8" destOrd="0" presId="urn:microsoft.com/office/officeart/2005/8/layout/hChevron3"/>
    <dgm:cxn modelId="{2234C1CA-9FC9-4A33-BCF9-CA4F8B7119C1}" type="presParOf" srcId="{6D906D28-AEC8-450E-B7D6-86014DE1DF2F}" destId="{D19CEDF5-541F-47C0-88A7-9E912E4EC86A}" srcOrd="9" destOrd="0" presId="urn:microsoft.com/office/officeart/2005/8/layout/hChevron3"/>
    <dgm:cxn modelId="{DAFA14BA-4025-4820-A3C8-8FE3FFBB63C8}" type="presParOf" srcId="{6D906D28-AEC8-450E-B7D6-86014DE1DF2F}" destId="{35704707-3D68-43FF-8616-D4E6945A9A51}" srcOrd="10" destOrd="0" presId="urn:microsoft.com/office/officeart/2005/8/layout/hChevron3"/>
    <dgm:cxn modelId="{28A3E110-BE8E-4A51-8897-C3685A8DA335}" type="presParOf" srcId="{6D906D28-AEC8-450E-B7D6-86014DE1DF2F}" destId="{88DDE25A-0D6E-4934-B00E-0C1847E923DC}" srcOrd="11" destOrd="0" presId="urn:microsoft.com/office/officeart/2005/8/layout/hChevron3"/>
    <dgm:cxn modelId="{6C75B716-7C4F-4139-B95C-3ABDF4B21D43}" type="presParOf" srcId="{6D906D28-AEC8-450E-B7D6-86014DE1DF2F}" destId="{17FB2A08-48F2-4F23-83F7-AB9B06B38332}" srcOrd="1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A566F584-71F7-4108-B665-CF7088C6644E}" type="doc">
      <dgm:prSet loTypeId="urn:microsoft.com/office/officeart/2005/8/layout/hChevron3" loCatId="process" qsTypeId="urn:microsoft.com/office/officeart/2005/8/quickstyle/simple1" qsCatId="simple" csTypeId="urn:microsoft.com/office/officeart/2005/8/colors/accent3_2" csCatId="accent3" phldr="1"/>
      <dgm:spPr/>
    </dgm:pt>
    <dgm:pt modelId="{3EB9AD80-0F7D-4C55-AA7C-9B3F1B2935DA}">
      <dgm:prSet phldrT="[Text]"/>
      <dgm:spPr>
        <a:solidFill>
          <a:srgbClr val="A1A2A3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Objective</a:t>
          </a:r>
        </a:p>
      </dgm:t>
    </dgm:pt>
    <dgm:pt modelId="{E99FD69F-5ECC-4DDF-A588-D2243C470C21}" type="parTrans" cxnId="{4E935690-6A94-43B9-B2D9-3069DB67D48D}">
      <dgm:prSet/>
      <dgm:spPr/>
      <dgm:t>
        <a:bodyPr/>
        <a:lstStyle/>
        <a:p>
          <a:endParaRPr lang="en-US"/>
        </a:p>
      </dgm:t>
    </dgm:pt>
    <dgm:pt modelId="{FF677A36-B1F8-4B10-BCDF-D126A5F139A2}" type="sibTrans" cxnId="{4E935690-6A94-43B9-B2D9-3069DB67D48D}">
      <dgm:prSet/>
      <dgm:spPr/>
      <dgm:t>
        <a:bodyPr/>
        <a:lstStyle/>
        <a:p>
          <a:endParaRPr lang="en-US"/>
        </a:p>
      </dgm:t>
    </dgm:pt>
    <dgm:pt modelId="{6C41CCCF-B04D-4289-919B-FC9F620FCAEE}">
      <dgm:prSet phldrT="[Text]"/>
      <dgm:spPr>
        <a:solidFill>
          <a:srgbClr val="A1A2A3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Background</a:t>
          </a:r>
        </a:p>
      </dgm:t>
    </dgm:pt>
    <dgm:pt modelId="{2040C2F1-D62A-4F07-9671-791B152492B9}" type="parTrans" cxnId="{1905CB3C-299D-4C50-B2CF-2DDAD380419F}">
      <dgm:prSet/>
      <dgm:spPr/>
      <dgm:t>
        <a:bodyPr/>
        <a:lstStyle/>
        <a:p>
          <a:endParaRPr lang="en-US"/>
        </a:p>
      </dgm:t>
    </dgm:pt>
    <dgm:pt modelId="{6AE4DE59-4B41-46E0-933B-4FF6CE668058}" type="sibTrans" cxnId="{1905CB3C-299D-4C50-B2CF-2DDAD380419F}">
      <dgm:prSet/>
      <dgm:spPr/>
      <dgm:t>
        <a:bodyPr/>
        <a:lstStyle/>
        <a:p>
          <a:endParaRPr lang="en-US"/>
        </a:p>
      </dgm:t>
    </dgm:pt>
    <dgm:pt modelId="{76044F5B-04F7-48E9-9192-FFB11E6E1606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Related Research</a:t>
          </a:r>
        </a:p>
      </dgm:t>
    </dgm:pt>
    <dgm:pt modelId="{73AE3FCB-50EE-4BC0-9BDA-84CBA616682F}" type="parTrans" cxnId="{9F287BC0-FB4F-4D1E-A5A3-CB1F36AF1843}">
      <dgm:prSet/>
      <dgm:spPr/>
      <dgm:t>
        <a:bodyPr/>
        <a:lstStyle/>
        <a:p>
          <a:endParaRPr lang="en-US"/>
        </a:p>
      </dgm:t>
    </dgm:pt>
    <dgm:pt modelId="{D98CAB7B-E9EF-4143-9B70-4287E4C15007}" type="sibTrans" cxnId="{9F287BC0-FB4F-4D1E-A5A3-CB1F36AF1843}">
      <dgm:prSet/>
      <dgm:spPr/>
      <dgm:t>
        <a:bodyPr/>
        <a:lstStyle/>
        <a:p>
          <a:endParaRPr lang="en-US"/>
        </a:p>
      </dgm:t>
    </dgm:pt>
    <dgm:pt modelId="{8183A27D-A9D0-40BE-B28C-3D02C62C83B7}">
      <dgm:prSet phldrT="[Text]"/>
      <dgm:spPr>
        <a:solidFill>
          <a:srgbClr val="AECF9D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Methodology</a:t>
          </a:r>
        </a:p>
      </dgm:t>
    </dgm:pt>
    <dgm:pt modelId="{E1769060-F83B-4DEB-AB6E-D7785260924B}" type="parTrans" cxnId="{A0059CA5-9863-4CEA-96D2-62F9627105CD}">
      <dgm:prSet/>
      <dgm:spPr/>
      <dgm:t>
        <a:bodyPr/>
        <a:lstStyle/>
        <a:p>
          <a:endParaRPr lang="en-US"/>
        </a:p>
      </dgm:t>
    </dgm:pt>
    <dgm:pt modelId="{9ADAC189-257E-4C78-A6B5-D5EDD9DA4995}" type="sibTrans" cxnId="{A0059CA5-9863-4CEA-96D2-62F9627105CD}">
      <dgm:prSet/>
      <dgm:spPr/>
      <dgm:t>
        <a:bodyPr/>
        <a:lstStyle/>
        <a:p>
          <a:endParaRPr lang="en-US"/>
        </a:p>
      </dgm:t>
    </dgm:pt>
    <dgm:pt modelId="{16E960A6-931D-4798-A94C-B59C4FA49F1F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Anticipated Results</a:t>
          </a:r>
        </a:p>
      </dgm:t>
    </dgm:pt>
    <dgm:pt modelId="{CC124011-147F-4080-B038-FE250CD1AA2C}" type="parTrans" cxnId="{B5476F0E-CF0B-48C0-828A-867D5502ECAF}">
      <dgm:prSet/>
      <dgm:spPr/>
      <dgm:t>
        <a:bodyPr/>
        <a:lstStyle/>
        <a:p>
          <a:endParaRPr lang="en-US"/>
        </a:p>
      </dgm:t>
    </dgm:pt>
    <dgm:pt modelId="{D0C774D9-B644-4017-B3C7-A6B75BFF81E6}" type="sibTrans" cxnId="{B5476F0E-CF0B-48C0-828A-867D5502ECAF}">
      <dgm:prSet/>
      <dgm:spPr/>
      <dgm:t>
        <a:bodyPr/>
        <a:lstStyle/>
        <a:p>
          <a:endParaRPr lang="en-US"/>
        </a:p>
      </dgm:t>
    </dgm:pt>
    <dgm:pt modelId="{234C3BD5-6CD6-4C8F-965E-ECDE28F06D02}">
      <dgm:prSet phldrT="[Text]"/>
      <dgm:spPr/>
      <dgm:t>
        <a:bodyPr/>
        <a:lstStyle/>
        <a:p>
          <a:r>
            <a:rPr lang="en-US" dirty="0"/>
            <a:t>Timeline</a:t>
          </a:r>
          <a:endParaRPr lang="en-US" dirty="0">
            <a:solidFill>
              <a:schemeClr val="bg1"/>
            </a:solidFill>
          </a:endParaRPr>
        </a:p>
      </dgm:t>
    </dgm:pt>
    <dgm:pt modelId="{0403C7EE-7EEB-4A98-9E6D-3738EF528814}" type="parTrans" cxnId="{36FE536F-D93F-4036-8242-8D8801822090}">
      <dgm:prSet/>
      <dgm:spPr/>
      <dgm:t>
        <a:bodyPr/>
        <a:lstStyle/>
        <a:p>
          <a:endParaRPr lang="en-US"/>
        </a:p>
      </dgm:t>
    </dgm:pt>
    <dgm:pt modelId="{4AAE5C9D-8F56-457A-8783-426D4E20E5E1}" type="sibTrans" cxnId="{36FE536F-D93F-4036-8242-8D8801822090}">
      <dgm:prSet/>
      <dgm:spPr/>
      <dgm:t>
        <a:bodyPr/>
        <a:lstStyle/>
        <a:p>
          <a:endParaRPr lang="en-US"/>
        </a:p>
      </dgm:t>
    </dgm:pt>
    <dgm:pt modelId="{014C06F6-D31D-4CAF-B6A5-A932D477CE8F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Limitations</a:t>
          </a:r>
        </a:p>
      </dgm:t>
    </dgm:pt>
    <dgm:pt modelId="{750A86C1-48EC-4F76-8E54-EEA81F532359}" type="parTrans" cxnId="{FD9A6D89-CD6F-4381-BB21-C9860AFC0B39}">
      <dgm:prSet/>
      <dgm:spPr/>
      <dgm:t>
        <a:bodyPr/>
        <a:lstStyle/>
        <a:p>
          <a:endParaRPr lang="en-US"/>
        </a:p>
      </dgm:t>
    </dgm:pt>
    <dgm:pt modelId="{B04EF6D9-CBBC-4E29-849D-B4A1563448A5}" type="sibTrans" cxnId="{FD9A6D89-CD6F-4381-BB21-C9860AFC0B39}">
      <dgm:prSet/>
      <dgm:spPr/>
      <dgm:t>
        <a:bodyPr/>
        <a:lstStyle/>
        <a:p>
          <a:endParaRPr lang="en-US"/>
        </a:p>
      </dgm:t>
    </dgm:pt>
    <dgm:pt modelId="{6D906D28-AEC8-450E-B7D6-86014DE1DF2F}" type="pres">
      <dgm:prSet presAssocID="{A566F584-71F7-4108-B665-CF7088C6644E}" presName="Name0" presStyleCnt="0">
        <dgm:presLayoutVars>
          <dgm:dir/>
          <dgm:resizeHandles val="exact"/>
        </dgm:presLayoutVars>
      </dgm:prSet>
      <dgm:spPr/>
    </dgm:pt>
    <dgm:pt modelId="{5542A4F9-13E3-4B79-9577-93EC78E3AA34}" type="pres">
      <dgm:prSet presAssocID="{3EB9AD80-0F7D-4C55-AA7C-9B3F1B2935DA}" presName="parTxOnly" presStyleLbl="node1" presStyleIdx="0" presStyleCnt="7">
        <dgm:presLayoutVars>
          <dgm:bulletEnabled val="1"/>
        </dgm:presLayoutVars>
      </dgm:prSet>
      <dgm:spPr/>
    </dgm:pt>
    <dgm:pt modelId="{C2B613CC-92E6-42CB-A942-775FB24434C0}" type="pres">
      <dgm:prSet presAssocID="{FF677A36-B1F8-4B10-BCDF-D126A5F139A2}" presName="parSpace" presStyleCnt="0"/>
      <dgm:spPr/>
    </dgm:pt>
    <dgm:pt modelId="{CF4ADBB7-8C7B-4FC3-926D-1772CA21C9F7}" type="pres">
      <dgm:prSet presAssocID="{6C41CCCF-B04D-4289-919B-FC9F620FCAEE}" presName="parTxOnly" presStyleLbl="node1" presStyleIdx="1" presStyleCnt="7">
        <dgm:presLayoutVars>
          <dgm:bulletEnabled val="1"/>
        </dgm:presLayoutVars>
      </dgm:prSet>
      <dgm:spPr/>
    </dgm:pt>
    <dgm:pt modelId="{1FB54EF1-C74F-484C-AA20-69AEBDEEC6DE}" type="pres">
      <dgm:prSet presAssocID="{6AE4DE59-4B41-46E0-933B-4FF6CE668058}" presName="parSpace" presStyleCnt="0"/>
      <dgm:spPr/>
    </dgm:pt>
    <dgm:pt modelId="{AC214CCE-2F6C-4E67-8628-FBD5B5765827}" type="pres">
      <dgm:prSet presAssocID="{76044F5B-04F7-48E9-9192-FFB11E6E1606}" presName="parTxOnly" presStyleLbl="node1" presStyleIdx="2" presStyleCnt="7">
        <dgm:presLayoutVars>
          <dgm:bulletEnabled val="1"/>
        </dgm:presLayoutVars>
      </dgm:prSet>
      <dgm:spPr/>
    </dgm:pt>
    <dgm:pt modelId="{76A8A751-913D-440A-A811-11CF5591A847}" type="pres">
      <dgm:prSet presAssocID="{D98CAB7B-E9EF-4143-9B70-4287E4C15007}" presName="parSpace" presStyleCnt="0"/>
      <dgm:spPr/>
    </dgm:pt>
    <dgm:pt modelId="{60BB5E82-68D9-4742-A2E7-DDD9F07D73E0}" type="pres">
      <dgm:prSet presAssocID="{8183A27D-A9D0-40BE-B28C-3D02C62C83B7}" presName="parTxOnly" presStyleLbl="node1" presStyleIdx="3" presStyleCnt="7">
        <dgm:presLayoutVars>
          <dgm:bulletEnabled val="1"/>
        </dgm:presLayoutVars>
      </dgm:prSet>
      <dgm:spPr/>
    </dgm:pt>
    <dgm:pt modelId="{A7439183-0949-430C-8FEC-ED8194BAF4BB}" type="pres">
      <dgm:prSet presAssocID="{9ADAC189-257E-4C78-A6B5-D5EDD9DA4995}" presName="parSpace" presStyleCnt="0"/>
      <dgm:spPr/>
    </dgm:pt>
    <dgm:pt modelId="{48C7534E-C398-446B-8385-DDD1DDE9603A}" type="pres">
      <dgm:prSet presAssocID="{16E960A6-931D-4798-A94C-B59C4FA49F1F}" presName="parTxOnly" presStyleLbl="node1" presStyleIdx="4" presStyleCnt="7">
        <dgm:presLayoutVars>
          <dgm:bulletEnabled val="1"/>
        </dgm:presLayoutVars>
      </dgm:prSet>
      <dgm:spPr/>
    </dgm:pt>
    <dgm:pt modelId="{D19CEDF5-541F-47C0-88A7-9E912E4EC86A}" type="pres">
      <dgm:prSet presAssocID="{D0C774D9-B644-4017-B3C7-A6B75BFF81E6}" presName="parSpace" presStyleCnt="0"/>
      <dgm:spPr/>
    </dgm:pt>
    <dgm:pt modelId="{35704707-3D68-43FF-8616-D4E6945A9A51}" type="pres">
      <dgm:prSet presAssocID="{014C06F6-D31D-4CAF-B6A5-A932D477CE8F}" presName="parTxOnly" presStyleLbl="node1" presStyleIdx="5" presStyleCnt="7">
        <dgm:presLayoutVars>
          <dgm:bulletEnabled val="1"/>
        </dgm:presLayoutVars>
      </dgm:prSet>
      <dgm:spPr/>
    </dgm:pt>
    <dgm:pt modelId="{88DDE25A-0D6E-4934-B00E-0C1847E923DC}" type="pres">
      <dgm:prSet presAssocID="{B04EF6D9-CBBC-4E29-849D-B4A1563448A5}" presName="parSpace" presStyleCnt="0"/>
      <dgm:spPr/>
    </dgm:pt>
    <dgm:pt modelId="{17FB2A08-48F2-4F23-83F7-AB9B06B38332}" type="pres">
      <dgm:prSet presAssocID="{234C3BD5-6CD6-4C8F-965E-ECDE28F06D02}" presName="parTxOnly" presStyleLbl="node1" presStyleIdx="6" presStyleCnt="7">
        <dgm:presLayoutVars>
          <dgm:bulletEnabled val="1"/>
        </dgm:presLayoutVars>
      </dgm:prSet>
      <dgm:spPr/>
    </dgm:pt>
  </dgm:ptLst>
  <dgm:cxnLst>
    <dgm:cxn modelId="{994B650E-F2F8-4570-AECB-56E0AF60AE8E}" type="presOf" srcId="{234C3BD5-6CD6-4C8F-965E-ECDE28F06D02}" destId="{17FB2A08-48F2-4F23-83F7-AB9B06B38332}" srcOrd="0" destOrd="0" presId="urn:microsoft.com/office/officeart/2005/8/layout/hChevron3"/>
    <dgm:cxn modelId="{B5476F0E-CF0B-48C0-828A-867D5502ECAF}" srcId="{A566F584-71F7-4108-B665-CF7088C6644E}" destId="{16E960A6-931D-4798-A94C-B59C4FA49F1F}" srcOrd="4" destOrd="0" parTransId="{CC124011-147F-4080-B038-FE250CD1AA2C}" sibTransId="{D0C774D9-B644-4017-B3C7-A6B75BFF81E6}"/>
    <dgm:cxn modelId="{1905CB3C-299D-4C50-B2CF-2DDAD380419F}" srcId="{A566F584-71F7-4108-B665-CF7088C6644E}" destId="{6C41CCCF-B04D-4289-919B-FC9F620FCAEE}" srcOrd="1" destOrd="0" parTransId="{2040C2F1-D62A-4F07-9671-791B152492B9}" sibTransId="{6AE4DE59-4B41-46E0-933B-4FF6CE668058}"/>
    <dgm:cxn modelId="{36FE536F-D93F-4036-8242-8D8801822090}" srcId="{A566F584-71F7-4108-B665-CF7088C6644E}" destId="{234C3BD5-6CD6-4C8F-965E-ECDE28F06D02}" srcOrd="6" destOrd="0" parTransId="{0403C7EE-7EEB-4A98-9E6D-3738EF528814}" sibTransId="{4AAE5C9D-8F56-457A-8783-426D4E20E5E1}"/>
    <dgm:cxn modelId="{4E734658-CF87-43DB-8F8C-C667CDD30082}" type="presOf" srcId="{76044F5B-04F7-48E9-9192-FFB11E6E1606}" destId="{AC214CCE-2F6C-4E67-8628-FBD5B5765827}" srcOrd="0" destOrd="0" presId="urn:microsoft.com/office/officeart/2005/8/layout/hChevron3"/>
    <dgm:cxn modelId="{FD9A6D89-CD6F-4381-BB21-C9860AFC0B39}" srcId="{A566F584-71F7-4108-B665-CF7088C6644E}" destId="{014C06F6-D31D-4CAF-B6A5-A932D477CE8F}" srcOrd="5" destOrd="0" parTransId="{750A86C1-48EC-4F76-8E54-EEA81F532359}" sibTransId="{B04EF6D9-CBBC-4E29-849D-B4A1563448A5}"/>
    <dgm:cxn modelId="{4E935690-6A94-43B9-B2D9-3069DB67D48D}" srcId="{A566F584-71F7-4108-B665-CF7088C6644E}" destId="{3EB9AD80-0F7D-4C55-AA7C-9B3F1B2935DA}" srcOrd="0" destOrd="0" parTransId="{E99FD69F-5ECC-4DDF-A588-D2243C470C21}" sibTransId="{FF677A36-B1F8-4B10-BCDF-D126A5F139A2}"/>
    <dgm:cxn modelId="{7E71549C-733C-4819-B6C9-64D3D6E3BE78}" type="presOf" srcId="{6C41CCCF-B04D-4289-919B-FC9F620FCAEE}" destId="{CF4ADBB7-8C7B-4FC3-926D-1772CA21C9F7}" srcOrd="0" destOrd="0" presId="urn:microsoft.com/office/officeart/2005/8/layout/hChevron3"/>
    <dgm:cxn modelId="{A0059CA5-9863-4CEA-96D2-62F9627105CD}" srcId="{A566F584-71F7-4108-B665-CF7088C6644E}" destId="{8183A27D-A9D0-40BE-B28C-3D02C62C83B7}" srcOrd="3" destOrd="0" parTransId="{E1769060-F83B-4DEB-AB6E-D7785260924B}" sibTransId="{9ADAC189-257E-4C78-A6B5-D5EDD9DA4995}"/>
    <dgm:cxn modelId="{C52A60B1-4B33-4D67-845C-E22C2B7FB07B}" type="presOf" srcId="{3EB9AD80-0F7D-4C55-AA7C-9B3F1B2935DA}" destId="{5542A4F9-13E3-4B79-9577-93EC78E3AA34}" srcOrd="0" destOrd="0" presId="urn:microsoft.com/office/officeart/2005/8/layout/hChevron3"/>
    <dgm:cxn modelId="{833612B5-B8D5-456B-8CC2-4050E78C1FB1}" type="presOf" srcId="{8183A27D-A9D0-40BE-B28C-3D02C62C83B7}" destId="{60BB5E82-68D9-4742-A2E7-DDD9F07D73E0}" srcOrd="0" destOrd="0" presId="urn:microsoft.com/office/officeart/2005/8/layout/hChevron3"/>
    <dgm:cxn modelId="{9F287BC0-FB4F-4D1E-A5A3-CB1F36AF1843}" srcId="{A566F584-71F7-4108-B665-CF7088C6644E}" destId="{76044F5B-04F7-48E9-9192-FFB11E6E1606}" srcOrd="2" destOrd="0" parTransId="{73AE3FCB-50EE-4BC0-9BDA-84CBA616682F}" sibTransId="{D98CAB7B-E9EF-4143-9B70-4287E4C15007}"/>
    <dgm:cxn modelId="{B5C224D1-88A7-4E03-8344-5F918EAB0E32}" type="presOf" srcId="{014C06F6-D31D-4CAF-B6A5-A932D477CE8F}" destId="{35704707-3D68-43FF-8616-D4E6945A9A51}" srcOrd="0" destOrd="0" presId="urn:microsoft.com/office/officeart/2005/8/layout/hChevron3"/>
    <dgm:cxn modelId="{107FC9E1-978C-4683-ACEE-311B9DE0BAA9}" type="presOf" srcId="{A566F584-71F7-4108-B665-CF7088C6644E}" destId="{6D906D28-AEC8-450E-B7D6-86014DE1DF2F}" srcOrd="0" destOrd="0" presId="urn:microsoft.com/office/officeart/2005/8/layout/hChevron3"/>
    <dgm:cxn modelId="{1F5CF4E6-C271-4557-A58C-909B8F8B41C8}" type="presOf" srcId="{16E960A6-931D-4798-A94C-B59C4FA49F1F}" destId="{48C7534E-C398-446B-8385-DDD1DDE9603A}" srcOrd="0" destOrd="0" presId="urn:microsoft.com/office/officeart/2005/8/layout/hChevron3"/>
    <dgm:cxn modelId="{07B1B298-4DF6-4DB0-A102-E9A061D00174}" type="presParOf" srcId="{6D906D28-AEC8-450E-B7D6-86014DE1DF2F}" destId="{5542A4F9-13E3-4B79-9577-93EC78E3AA34}" srcOrd="0" destOrd="0" presId="urn:microsoft.com/office/officeart/2005/8/layout/hChevron3"/>
    <dgm:cxn modelId="{4CCB9CBC-6A8B-476A-A7B2-774936992485}" type="presParOf" srcId="{6D906D28-AEC8-450E-B7D6-86014DE1DF2F}" destId="{C2B613CC-92E6-42CB-A942-775FB24434C0}" srcOrd="1" destOrd="0" presId="urn:microsoft.com/office/officeart/2005/8/layout/hChevron3"/>
    <dgm:cxn modelId="{7DF295AA-99E5-4A3A-B9B7-E20E346F0272}" type="presParOf" srcId="{6D906D28-AEC8-450E-B7D6-86014DE1DF2F}" destId="{CF4ADBB7-8C7B-4FC3-926D-1772CA21C9F7}" srcOrd="2" destOrd="0" presId="urn:microsoft.com/office/officeart/2005/8/layout/hChevron3"/>
    <dgm:cxn modelId="{738E3CAB-B2D1-44AF-B8D7-4E977A013FDE}" type="presParOf" srcId="{6D906D28-AEC8-450E-B7D6-86014DE1DF2F}" destId="{1FB54EF1-C74F-484C-AA20-69AEBDEEC6DE}" srcOrd="3" destOrd="0" presId="urn:microsoft.com/office/officeart/2005/8/layout/hChevron3"/>
    <dgm:cxn modelId="{792B5F36-6DBC-4D7B-8C8B-D0BDCD729193}" type="presParOf" srcId="{6D906D28-AEC8-450E-B7D6-86014DE1DF2F}" destId="{AC214CCE-2F6C-4E67-8628-FBD5B5765827}" srcOrd="4" destOrd="0" presId="urn:microsoft.com/office/officeart/2005/8/layout/hChevron3"/>
    <dgm:cxn modelId="{11FCE9B9-A49B-483C-B7ED-A3DF7A517A68}" type="presParOf" srcId="{6D906D28-AEC8-450E-B7D6-86014DE1DF2F}" destId="{76A8A751-913D-440A-A811-11CF5591A847}" srcOrd="5" destOrd="0" presId="urn:microsoft.com/office/officeart/2005/8/layout/hChevron3"/>
    <dgm:cxn modelId="{702C9AD9-4540-48FF-B5A8-351A515FF8BB}" type="presParOf" srcId="{6D906D28-AEC8-450E-B7D6-86014DE1DF2F}" destId="{60BB5E82-68D9-4742-A2E7-DDD9F07D73E0}" srcOrd="6" destOrd="0" presId="urn:microsoft.com/office/officeart/2005/8/layout/hChevron3"/>
    <dgm:cxn modelId="{1C85BC4C-783D-4B4E-ADE4-73DAA63109EE}" type="presParOf" srcId="{6D906D28-AEC8-450E-B7D6-86014DE1DF2F}" destId="{A7439183-0949-430C-8FEC-ED8194BAF4BB}" srcOrd="7" destOrd="0" presId="urn:microsoft.com/office/officeart/2005/8/layout/hChevron3"/>
    <dgm:cxn modelId="{A7FC2EF5-EE60-40A7-A173-A0DAA9100A49}" type="presParOf" srcId="{6D906D28-AEC8-450E-B7D6-86014DE1DF2F}" destId="{48C7534E-C398-446B-8385-DDD1DDE9603A}" srcOrd="8" destOrd="0" presId="urn:microsoft.com/office/officeart/2005/8/layout/hChevron3"/>
    <dgm:cxn modelId="{2234C1CA-9FC9-4A33-BCF9-CA4F8B7119C1}" type="presParOf" srcId="{6D906D28-AEC8-450E-B7D6-86014DE1DF2F}" destId="{D19CEDF5-541F-47C0-88A7-9E912E4EC86A}" srcOrd="9" destOrd="0" presId="urn:microsoft.com/office/officeart/2005/8/layout/hChevron3"/>
    <dgm:cxn modelId="{DAFA14BA-4025-4820-A3C8-8FE3FFBB63C8}" type="presParOf" srcId="{6D906D28-AEC8-450E-B7D6-86014DE1DF2F}" destId="{35704707-3D68-43FF-8616-D4E6945A9A51}" srcOrd="10" destOrd="0" presId="urn:microsoft.com/office/officeart/2005/8/layout/hChevron3"/>
    <dgm:cxn modelId="{28A3E110-BE8E-4A51-8897-C3685A8DA335}" type="presParOf" srcId="{6D906D28-AEC8-450E-B7D6-86014DE1DF2F}" destId="{88DDE25A-0D6E-4934-B00E-0C1847E923DC}" srcOrd="11" destOrd="0" presId="urn:microsoft.com/office/officeart/2005/8/layout/hChevron3"/>
    <dgm:cxn modelId="{6C75B716-7C4F-4139-B95C-3ABDF4B21D43}" type="presParOf" srcId="{6D906D28-AEC8-450E-B7D6-86014DE1DF2F}" destId="{17FB2A08-48F2-4F23-83F7-AB9B06B38332}" srcOrd="1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A566F584-71F7-4108-B665-CF7088C6644E}" type="doc">
      <dgm:prSet loTypeId="urn:microsoft.com/office/officeart/2005/8/layout/hChevron3" loCatId="process" qsTypeId="urn:microsoft.com/office/officeart/2005/8/quickstyle/simple1" qsCatId="simple" csTypeId="urn:microsoft.com/office/officeart/2005/8/colors/accent3_2" csCatId="accent3" phldr="1"/>
      <dgm:spPr/>
    </dgm:pt>
    <dgm:pt modelId="{3EB9AD80-0F7D-4C55-AA7C-9B3F1B2935DA}">
      <dgm:prSet phldrT="[Text]"/>
      <dgm:spPr>
        <a:solidFill>
          <a:srgbClr val="A1A2A3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Objective</a:t>
          </a:r>
        </a:p>
      </dgm:t>
    </dgm:pt>
    <dgm:pt modelId="{E99FD69F-5ECC-4DDF-A588-D2243C470C21}" type="parTrans" cxnId="{4E935690-6A94-43B9-B2D9-3069DB67D48D}">
      <dgm:prSet/>
      <dgm:spPr/>
      <dgm:t>
        <a:bodyPr/>
        <a:lstStyle/>
        <a:p>
          <a:endParaRPr lang="en-US"/>
        </a:p>
      </dgm:t>
    </dgm:pt>
    <dgm:pt modelId="{FF677A36-B1F8-4B10-BCDF-D126A5F139A2}" type="sibTrans" cxnId="{4E935690-6A94-43B9-B2D9-3069DB67D48D}">
      <dgm:prSet/>
      <dgm:spPr/>
      <dgm:t>
        <a:bodyPr/>
        <a:lstStyle/>
        <a:p>
          <a:endParaRPr lang="en-US"/>
        </a:p>
      </dgm:t>
    </dgm:pt>
    <dgm:pt modelId="{6C41CCCF-B04D-4289-919B-FC9F620FCAEE}">
      <dgm:prSet phldrT="[Text]"/>
      <dgm:spPr>
        <a:solidFill>
          <a:srgbClr val="A1A2A3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Background</a:t>
          </a:r>
        </a:p>
      </dgm:t>
    </dgm:pt>
    <dgm:pt modelId="{2040C2F1-D62A-4F07-9671-791B152492B9}" type="parTrans" cxnId="{1905CB3C-299D-4C50-B2CF-2DDAD380419F}">
      <dgm:prSet/>
      <dgm:spPr/>
      <dgm:t>
        <a:bodyPr/>
        <a:lstStyle/>
        <a:p>
          <a:endParaRPr lang="en-US"/>
        </a:p>
      </dgm:t>
    </dgm:pt>
    <dgm:pt modelId="{6AE4DE59-4B41-46E0-933B-4FF6CE668058}" type="sibTrans" cxnId="{1905CB3C-299D-4C50-B2CF-2DDAD380419F}">
      <dgm:prSet/>
      <dgm:spPr/>
      <dgm:t>
        <a:bodyPr/>
        <a:lstStyle/>
        <a:p>
          <a:endParaRPr lang="en-US"/>
        </a:p>
      </dgm:t>
    </dgm:pt>
    <dgm:pt modelId="{76044F5B-04F7-48E9-9192-FFB11E6E1606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Related Research</a:t>
          </a:r>
        </a:p>
      </dgm:t>
    </dgm:pt>
    <dgm:pt modelId="{73AE3FCB-50EE-4BC0-9BDA-84CBA616682F}" type="parTrans" cxnId="{9F287BC0-FB4F-4D1E-A5A3-CB1F36AF1843}">
      <dgm:prSet/>
      <dgm:spPr/>
      <dgm:t>
        <a:bodyPr/>
        <a:lstStyle/>
        <a:p>
          <a:endParaRPr lang="en-US"/>
        </a:p>
      </dgm:t>
    </dgm:pt>
    <dgm:pt modelId="{D98CAB7B-E9EF-4143-9B70-4287E4C15007}" type="sibTrans" cxnId="{9F287BC0-FB4F-4D1E-A5A3-CB1F36AF1843}">
      <dgm:prSet/>
      <dgm:spPr/>
      <dgm:t>
        <a:bodyPr/>
        <a:lstStyle/>
        <a:p>
          <a:endParaRPr lang="en-US"/>
        </a:p>
      </dgm:t>
    </dgm:pt>
    <dgm:pt modelId="{8183A27D-A9D0-40BE-B28C-3D02C62C83B7}">
      <dgm:prSet phldrT="[Text]"/>
      <dgm:spPr>
        <a:solidFill>
          <a:srgbClr val="AECF9D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Methodology</a:t>
          </a:r>
        </a:p>
      </dgm:t>
    </dgm:pt>
    <dgm:pt modelId="{E1769060-F83B-4DEB-AB6E-D7785260924B}" type="parTrans" cxnId="{A0059CA5-9863-4CEA-96D2-62F9627105CD}">
      <dgm:prSet/>
      <dgm:spPr/>
      <dgm:t>
        <a:bodyPr/>
        <a:lstStyle/>
        <a:p>
          <a:endParaRPr lang="en-US"/>
        </a:p>
      </dgm:t>
    </dgm:pt>
    <dgm:pt modelId="{9ADAC189-257E-4C78-A6B5-D5EDD9DA4995}" type="sibTrans" cxnId="{A0059CA5-9863-4CEA-96D2-62F9627105CD}">
      <dgm:prSet/>
      <dgm:spPr/>
      <dgm:t>
        <a:bodyPr/>
        <a:lstStyle/>
        <a:p>
          <a:endParaRPr lang="en-US"/>
        </a:p>
      </dgm:t>
    </dgm:pt>
    <dgm:pt modelId="{16E960A6-931D-4798-A94C-B59C4FA49F1F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Anticipated Results</a:t>
          </a:r>
        </a:p>
      </dgm:t>
    </dgm:pt>
    <dgm:pt modelId="{CC124011-147F-4080-B038-FE250CD1AA2C}" type="parTrans" cxnId="{B5476F0E-CF0B-48C0-828A-867D5502ECAF}">
      <dgm:prSet/>
      <dgm:spPr/>
      <dgm:t>
        <a:bodyPr/>
        <a:lstStyle/>
        <a:p>
          <a:endParaRPr lang="en-US"/>
        </a:p>
      </dgm:t>
    </dgm:pt>
    <dgm:pt modelId="{D0C774D9-B644-4017-B3C7-A6B75BFF81E6}" type="sibTrans" cxnId="{B5476F0E-CF0B-48C0-828A-867D5502ECAF}">
      <dgm:prSet/>
      <dgm:spPr/>
      <dgm:t>
        <a:bodyPr/>
        <a:lstStyle/>
        <a:p>
          <a:endParaRPr lang="en-US"/>
        </a:p>
      </dgm:t>
    </dgm:pt>
    <dgm:pt modelId="{234C3BD5-6CD6-4C8F-965E-ECDE28F06D02}">
      <dgm:prSet phldrT="[Text]"/>
      <dgm:spPr/>
      <dgm:t>
        <a:bodyPr/>
        <a:lstStyle/>
        <a:p>
          <a:r>
            <a:rPr lang="en-US" dirty="0"/>
            <a:t>Timeline</a:t>
          </a:r>
          <a:endParaRPr lang="en-US" dirty="0">
            <a:solidFill>
              <a:schemeClr val="bg1"/>
            </a:solidFill>
          </a:endParaRPr>
        </a:p>
      </dgm:t>
    </dgm:pt>
    <dgm:pt modelId="{0403C7EE-7EEB-4A98-9E6D-3738EF528814}" type="parTrans" cxnId="{36FE536F-D93F-4036-8242-8D8801822090}">
      <dgm:prSet/>
      <dgm:spPr/>
      <dgm:t>
        <a:bodyPr/>
        <a:lstStyle/>
        <a:p>
          <a:endParaRPr lang="en-US"/>
        </a:p>
      </dgm:t>
    </dgm:pt>
    <dgm:pt modelId="{4AAE5C9D-8F56-457A-8783-426D4E20E5E1}" type="sibTrans" cxnId="{36FE536F-D93F-4036-8242-8D8801822090}">
      <dgm:prSet/>
      <dgm:spPr/>
      <dgm:t>
        <a:bodyPr/>
        <a:lstStyle/>
        <a:p>
          <a:endParaRPr lang="en-US"/>
        </a:p>
      </dgm:t>
    </dgm:pt>
    <dgm:pt modelId="{014C06F6-D31D-4CAF-B6A5-A932D477CE8F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Limitations</a:t>
          </a:r>
        </a:p>
      </dgm:t>
    </dgm:pt>
    <dgm:pt modelId="{750A86C1-48EC-4F76-8E54-EEA81F532359}" type="parTrans" cxnId="{FD9A6D89-CD6F-4381-BB21-C9860AFC0B39}">
      <dgm:prSet/>
      <dgm:spPr/>
      <dgm:t>
        <a:bodyPr/>
        <a:lstStyle/>
        <a:p>
          <a:endParaRPr lang="en-US"/>
        </a:p>
      </dgm:t>
    </dgm:pt>
    <dgm:pt modelId="{B04EF6D9-CBBC-4E29-849D-B4A1563448A5}" type="sibTrans" cxnId="{FD9A6D89-CD6F-4381-BB21-C9860AFC0B39}">
      <dgm:prSet/>
      <dgm:spPr/>
      <dgm:t>
        <a:bodyPr/>
        <a:lstStyle/>
        <a:p>
          <a:endParaRPr lang="en-US"/>
        </a:p>
      </dgm:t>
    </dgm:pt>
    <dgm:pt modelId="{6D906D28-AEC8-450E-B7D6-86014DE1DF2F}" type="pres">
      <dgm:prSet presAssocID="{A566F584-71F7-4108-B665-CF7088C6644E}" presName="Name0" presStyleCnt="0">
        <dgm:presLayoutVars>
          <dgm:dir/>
          <dgm:resizeHandles val="exact"/>
        </dgm:presLayoutVars>
      </dgm:prSet>
      <dgm:spPr/>
    </dgm:pt>
    <dgm:pt modelId="{5542A4F9-13E3-4B79-9577-93EC78E3AA34}" type="pres">
      <dgm:prSet presAssocID="{3EB9AD80-0F7D-4C55-AA7C-9B3F1B2935DA}" presName="parTxOnly" presStyleLbl="node1" presStyleIdx="0" presStyleCnt="7">
        <dgm:presLayoutVars>
          <dgm:bulletEnabled val="1"/>
        </dgm:presLayoutVars>
      </dgm:prSet>
      <dgm:spPr/>
    </dgm:pt>
    <dgm:pt modelId="{C2B613CC-92E6-42CB-A942-775FB24434C0}" type="pres">
      <dgm:prSet presAssocID="{FF677A36-B1F8-4B10-BCDF-D126A5F139A2}" presName="parSpace" presStyleCnt="0"/>
      <dgm:spPr/>
    </dgm:pt>
    <dgm:pt modelId="{CF4ADBB7-8C7B-4FC3-926D-1772CA21C9F7}" type="pres">
      <dgm:prSet presAssocID="{6C41CCCF-B04D-4289-919B-FC9F620FCAEE}" presName="parTxOnly" presStyleLbl="node1" presStyleIdx="1" presStyleCnt="7">
        <dgm:presLayoutVars>
          <dgm:bulletEnabled val="1"/>
        </dgm:presLayoutVars>
      </dgm:prSet>
      <dgm:spPr/>
    </dgm:pt>
    <dgm:pt modelId="{1FB54EF1-C74F-484C-AA20-69AEBDEEC6DE}" type="pres">
      <dgm:prSet presAssocID="{6AE4DE59-4B41-46E0-933B-4FF6CE668058}" presName="parSpace" presStyleCnt="0"/>
      <dgm:spPr/>
    </dgm:pt>
    <dgm:pt modelId="{AC214CCE-2F6C-4E67-8628-FBD5B5765827}" type="pres">
      <dgm:prSet presAssocID="{76044F5B-04F7-48E9-9192-FFB11E6E1606}" presName="parTxOnly" presStyleLbl="node1" presStyleIdx="2" presStyleCnt="7">
        <dgm:presLayoutVars>
          <dgm:bulletEnabled val="1"/>
        </dgm:presLayoutVars>
      </dgm:prSet>
      <dgm:spPr/>
    </dgm:pt>
    <dgm:pt modelId="{76A8A751-913D-440A-A811-11CF5591A847}" type="pres">
      <dgm:prSet presAssocID="{D98CAB7B-E9EF-4143-9B70-4287E4C15007}" presName="parSpace" presStyleCnt="0"/>
      <dgm:spPr/>
    </dgm:pt>
    <dgm:pt modelId="{60BB5E82-68D9-4742-A2E7-DDD9F07D73E0}" type="pres">
      <dgm:prSet presAssocID="{8183A27D-A9D0-40BE-B28C-3D02C62C83B7}" presName="parTxOnly" presStyleLbl="node1" presStyleIdx="3" presStyleCnt="7">
        <dgm:presLayoutVars>
          <dgm:bulletEnabled val="1"/>
        </dgm:presLayoutVars>
      </dgm:prSet>
      <dgm:spPr/>
    </dgm:pt>
    <dgm:pt modelId="{A7439183-0949-430C-8FEC-ED8194BAF4BB}" type="pres">
      <dgm:prSet presAssocID="{9ADAC189-257E-4C78-A6B5-D5EDD9DA4995}" presName="parSpace" presStyleCnt="0"/>
      <dgm:spPr/>
    </dgm:pt>
    <dgm:pt modelId="{48C7534E-C398-446B-8385-DDD1DDE9603A}" type="pres">
      <dgm:prSet presAssocID="{16E960A6-931D-4798-A94C-B59C4FA49F1F}" presName="parTxOnly" presStyleLbl="node1" presStyleIdx="4" presStyleCnt="7">
        <dgm:presLayoutVars>
          <dgm:bulletEnabled val="1"/>
        </dgm:presLayoutVars>
      </dgm:prSet>
      <dgm:spPr/>
    </dgm:pt>
    <dgm:pt modelId="{D19CEDF5-541F-47C0-88A7-9E912E4EC86A}" type="pres">
      <dgm:prSet presAssocID="{D0C774D9-B644-4017-B3C7-A6B75BFF81E6}" presName="parSpace" presStyleCnt="0"/>
      <dgm:spPr/>
    </dgm:pt>
    <dgm:pt modelId="{35704707-3D68-43FF-8616-D4E6945A9A51}" type="pres">
      <dgm:prSet presAssocID="{014C06F6-D31D-4CAF-B6A5-A932D477CE8F}" presName="parTxOnly" presStyleLbl="node1" presStyleIdx="5" presStyleCnt="7">
        <dgm:presLayoutVars>
          <dgm:bulletEnabled val="1"/>
        </dgm:presLayoutVars>
      </dgm:prSet>
      <dgm:spPr/>
    </dgm:pt>
    <dgm:pt modelId="{88DDE25A-0D6E-4934-B00E-0C1847E923DC}" type="pres">
      <dgm:prSet presAssocID="{B04EF6D9-CBBC-4E29-849D-B4A1563448A5}" presName="parSpace" presStyleCnt="0"/>
      <dgm:spPr/>
    </dgm:pt>
    <dgm:pt modelId="{17FB2A08-48F2-4F23-83F7-AB9B06B38332}" type="pres">
      <dgm:prSet presAssocID="{234C3BD5-6CD6-4C8F-965E-ECDE28F06D02}" presName="parTxOnly" presStyleLbl="node1" presStyleIdx="6" presStyleCnt="7">
        <dgm:presLayoutVars>
          <dgm:bulletEnabled val="1"/>
        </dgm:presLayoutVars>
      </dgm:prSet>
      <dgm:spPr/>
    </dgm:pt>
  </dgm:ptLst>
  <dgm:cxnLst>
    <dgm:cxn modelId="{994B650E-F2F8-4570-AECB-56E0AF60AE8E}" type="presOf" srcId="{234C3BD5-6CD6-4C8F-965E-ECDE28F06D02}" destId="{17FB2A08-48F2-4F23-83F7-AB9B06B38332}" srcOrd="0" destOrd="0" presId="urn:microsoft.com/office/officeart/2005/8/layout/hChevron3"/>
    <dgm:cxn modelId="{B5476F0E-CF0B-48C0-828A-867D5502ECAF}" srcId="{A566F584-71F7-4108-B665-CF7088C6644E}" destId="{16E960A6-931D-4798-A94C-B59C4FA49F1F}" srcOrd="4" destOrd="0" parTransId="{CC124011-147F-4080-B038-FE250CD1AA2C}" sibTransId="{D0C774D9-B644-4017-B3C7-A6B75BFF81E6}"/>
    <dgm:cxn modelId="{1905CB3C-299D-4C50-B2CF-2DDAD380419F}" srcId="{A566F584-71F7-4108-B665-CF7088C6644E}" destId="{6C41CCCF-B04D-4289-919B-FC9F620FCAEE}" srcOrd="1" destOrd="0" parTransId="{2040C2F1-D62A-4F07-9671-791B152492B9}" sibTransId="{6AE4DE59-4B41-46E0-933B-4FF6CE668058}"/>
    <dgm:cxn modelId="{36FE536F-D93F-4036-8242-8D8801822090}" srcId="{A566F584-71F7-4108-B665-CF7088C6644E}" destId="{234C3BD5-6CD6-4C8F-965E-ECDE28F06D02}" srcOrd="6" destOrd="0" parTransId="{0403C7EE-7EEB-4A98-9E6D-3738EF528814}" sibTransId="{4AAE5C9D-8F56-457A-8783-426D4E20E5E1}"/>
    <dgm:cxn modelId="{4E734658-CF87-43DB-8F8C-C667CDD30082}" type="presOf" srcId="{76044F5B-04F7-48E9-9192-FFB11E6E1606}" destId="{AC214CCE-2F6C-4E67-8628-FBD5B5765827}" srcOrd="0" destOrd="0" presId="urn:microsoft.com/office/officeart/2005/8/layout/hChevron3"/>
    <dgm:cxn modelId="{FD9A6D89-CD6F-4381-BB21-C9860AFC0B39}" srcId="{A566F584-71F7-4108-B665-CF7088C6644E}" destId="{014C06F6-D31D-4CAF-B6A5-A932D477CE8F}" srcOrd="5" destOrd="0" parTransId="{750A86C1-48EC-4F76-8E54-EEA81F532359}" sibTransId="{B04EF6D9-CBBC-4E29-849D-B4A1563448A5}"/>
    <dgm:cxn modelId="{4E935690-6A94-43B9-B2D9-3069DB67D48D}" srcId="{A566F584-71F7-4108-B665-CF7088C6644E}" destId="{3EB9AD80-0F7D-4C55-AA7C-9B3F1B2935DA}" srcOrd="0" destOrd="0" parTransId="{E99FD69F-5ECC-4DDF-A588-D2243C470C21}" sibTransId="{FF677A36-B1F8-4B10-BCDF-D126A5F139A2}"/>
    <dgm:cxn modelId="{7E71549C-733C-4819-B6C9-64D3D6E3BE78}" type="presOf" srcId="{6C41CCCF-B04D-4289-919B-FC9F620FCAEE}" destId="{CF4ADBB7-8C7B-4FC3-926D-1772CA21C9F7}" srcOrd="0" destOrd="0" presId="urn:microsoft.com/office/officeart/2005/8/layout/hChevron3"/>
    <dgm:cxn modelId="{A0059CA5-9863-4CEA-96D2-62F9627105CD}" srcId="{A566F584-71F7-4108-B665-CF7088C6644E}" destId="{8183A27D-A9D0-40BE-B28C-3D02C62C83B7}" srcOrd="3" destOrd="0" parTransId="{E1769060-F83B-4DEB-AB6E-D7785260924B}" sibTransId="{9ADAC189-257E-4C78-A6B5-D5EDD9DA4995}"/>
    <dgm:cxn modelId="{C52A60B1-4B33-4D67-845C-E22C2B7FB07B}" type="presOf" srcId="{3EB9AD80-0F7D-4C55-AA7C-9B3F1B2935DA}" destId="{5542A4F9-13E3-4B79-9577-93EC78E3AA34}" srcOrd="0" destOrd="0" presId="urn:microsoft.com/office/officeart/2005/8/layout/hChevron3"/>
    <dgm:cxn modelId="{833612B5-B8D5-456B-8CC2-4050E78C1FB1}" type="presOf" srcId="{8183A27D-A9D0-40BE-B28C-3D02C62C83B7}" destId="{60BB5E82-68D9-4742-A2E7-DDD9F07D73E0}" srcOrd="0" destOrd="0" presId="urn:microsoft.com/office/officeart/2005/8/layout/hChevron3"/>
    <dgm:cxn modelId="{9F287BC0-FB4F-4D1E-A5A3-CB1F36AF1843}" srcId="{A566F584-71F7-4108-B665-CF7088C6644E}" destId="{76044F5B-04F7-48E9-9192-FFB11E6E1606}" srcOrd="2" destOrd="0" parTransId="{73AE3FCB-50EE-4BC0-9BDA-84CBA616682F}" sibTransId="{D98CAB7B-E9EF-4143-9B70-4287E4C15007}"/>
    <dgm:cxn modelId="{B5C224D1-88A7-4E03-8344-5F918EAB0E32}" type="presOf" srcId="{014C06F6-D31D-4CAF-B6A5-A932D477CE8F}" destId="{35704707-3D68-43FF-8616-D4E6945A9A51}" srcOrd="0" destOrd="0" presId="urn:microsoft.com/office/officeart/2005/8/layout/hChevron3"/>
    <dgm:cxn modelId="{107FC9E1-978C-4683-ACEE-311B9DE0BAA9}" type="presOf" srcId="{A566F584-71F7-4108-B665-CF7088C6644E}" destId="{6D906D28-AEC8-450E-B7D6-86014DE1DF2F}" srcOrd="0" destOrd="0" presId="urn:microsoft.com/office/officeart/2005/8/layout/hChevron3"/>
    <dgm:cxn modelId="{1F5CF4E6-C271-4557-A58C-909B8F8B41C8}" type="presOf" srcId="{16E960A6-931D-4798-A94C-B59C4FA49F1F}" destId="{48C7534E-C398-446B-8385-DDD1DDE9603A}" srcOrd="0" destOrd="0" presId="urn:microsoft.com/office/officeart/2005/8/layout/hChevron3"/>
    <dgm:cxn modelId="{07B1B298-4DF6-4DB0-A102-E9A061D00174}" type="presParOf" srcId="{6D906D28-AEC8-450E-B7D6-86014DE1DF2F}" destId="{5542A4F9-13E3-4B79-9577-93EC78E3AA34}" srcOrd="0" destOrd="0" presId="urn:microsoft.com/office/officeart/2005/8/layout/hChevron3"/>
    <dgm:cxn modelId="{4CCB9CBC-6A8B-476A-A7B2-774936992485}" type="presParOf" srcId="{6D906D28-AEC8-450E-B7D6-86014DE1DF2F}" destId="{C2B613CC-92E6-42CB-A942-775FB24434C0}" srcOrd="1" destOrd="0" presId="urn:microsoft.com/office/officeart/2005/8/layout/hChevron3"/>
    <dgm:cxn modelId="{7DF295AA-99E5-4A3A-B9B7-E20E346F0272}" type="presParOf" srcId="{6D906D28-AEC8-450E-B7D6-86014DE1DF2F}" destId="{CF4ADBB7-8C7B-4FC3-926D-1772CA21C9F7}" srcOrd="2" destOrd="0" presId="urn:microsoft.com/office/officeart/2005/8/layout/hChevron3"/>
    <dgm:cxn modelId="{738E3CAB-B2D1-44AF-B8D7-4E977A013FDE}" type="presParOf" srcId="{6D906D28-AEC8-450E-B7D6-86014DE1DF2F}" destId="{1FB54EF1-C74F-484C-AA20-69AEBDEEC6DE}" srcOrd="3" destOrd="0" presId="urn:microsoft.com/office/officeart/2005/8/layout/hChevron3"/>
    <dgm:cxn modelId="{792B5F36-6DBC-4D7B-8C8B-D0BDCD729193}" type="presParOf" srcId="{6D906D28-AEC8-450E-B7D6-86014DE1DF2F}" destId="{AC214CCE-2F6C-4E67-8628-FBD5B5765827}" srcOrd="4" destOrd="0" presId="urn:microsoft.com/office/officeart/2005/8/layout/hChevron3"/>
    <dgm:cxn modelId="{11FCE9B9-A49B-483C-B7ED-A3DF7A517A68}" type="presParOf" srcId="{6D906D28-AEC8-450E-B7D6-86014DE1DF2F}" destId="{76A8A751-913D-440A-A811-11CF5591A847}" srcOrd="5" destOrd="0" presId="urn:microsoft.com/office/officeart/2005/8/layout/hChevron3"/>
    <dgm:cxn modelId="{702C9AD9-4540-48FF-B5A8-351A515FF8BB}" type="presParOf" srcId="{6D906D28-AEC8-450E-B7D6-86014DE1DF2F}" destId="{60BB5E82-68D9-4742-A2E7-DDD9F07D73E0}" srcOrd="6" destOrd="0" presId="urn:microsoft.com/office/officeart/2005/8/layout/hChevron3"/>
    <dgm:cxn modelId="{1C85BC4C-783D-4B4E-ADE4-73DAA63109EE}" type="presParOf" srcId="{6D906D28-AEC8-450E-B7D6-86014DE1DF2F}" destId="{A7439183-0949-430C-8FEC-ED8194BAF4BB}" srcOrd="7" destOrd="0" presId="urn:microsoft.com/office/officeart/2005/8/layout/hChevron3"/>
    <dgm:cxn modelId="{A7FC2EF5-EE60-40A7-A173-A0DAA9100A49}" type="presParOf" srcId="{6D906D28-AEC8-450E-B7D6-86014DE1DF2F}" destId="{48C7534E-C398-446B-8385-DDD1DDE9603A}" srcOrd="8" destOrd="0" presId="urn:microsoft.com/office/officeart/2005/8/layout/hChevron3"/>
    <dgm:cxn modelId="{2234C1CA-9FC9-4A33-BCF9-CA4F8B7119C1}" type="presParOf" srcId="{6D906D28-AEC8-450E-B7D6-86014DE1DF2F}" destId="{D19CEDF5-541F-47C0-88A7-9E912E4EC86A}" srcOrd="9" destOrd="0" presId="urn:microsoft.com/office/officeart/2005/8/layout/hChevron3"/>
    <dgm:cxn modelId="{DAFA14BA-4025-4820-A3C8-8FE3FFBB63C8}" type="presParOf" srcId="{6D906D28-AEC8-450E-B7D6-86014DE1DF2F}" destId="{35704707-3D68-43FF-8616-D4E6945A9A51}" srcOrd="10" destOrd="0" presId="urn:microsoft.com/office/officeart/2005/8/layout/hChevron3"/>
    <dgm:cxn modelId="{28A3E110-BE8E-4A51-8897-C3685A8DA335}" type="presParOf" srcId="{6D906D28-AEC8-450E-B7D6-86014DE1DF2F}" destId="{88DDE25A-0D6E-4934-B00E-0C1847E923DC}" srcOrd="11" destOrd="0" presId="urn:microsoft.com/office/officeart/2005/8/layout/hChevron3"/>
    <dgm:cxn modelId="{6C75B716-7C4F-4139-B95C-3ABDF4B21D43}" type="presParOf" srcId="{6D906D28-AEC8-450E-B7D6-86014DE1DF2F}" destId="{17FB2A08-48F2-4F23-83F7-AB9B06B38332}" srcOrd="1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A566F584-71F7-4108-B665-CF7088C6644E}" type="doc">
      <dgm:prSet loTypeId="urn:microsoft.com/office/officeart/2005/8/layout/hChevron3" loCatId="process" qsTypeId="urn:microsoft.com/office/officeart/2005/8/quickstyle/simple1" qsCatId="simple" csTypeId="urn:microsoft.com/office/officeart/2005/8/colors/accent3_2" csCatId="accent3" phldr="1"/>
      <dgm:spPr/>
    </dgm:pt>
    <dgm:pt modelId="{3EB9AD80-0F7D-4C55-AA7C-9B3F1B2935DA}">
      <dgm:prSet phldrT="[Text]"/>
      <dgm:spPr>
        <a:solidFill>
          <a:srgbClr val="A1A2A3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Objective</a:t>
          </a:r>
        </a:p>
      </dgm:t>
    </dgm:pt>
    <dgm:pt modelId="{E99FD69F-5ECC-4DDF-A588-D2243C470C21}" type="parTrans" cxnId="{4E935690-6A94-43B9-B2D9-3069DB67D48D}">
      <dgm:prSet/>
      <dgm:spPr/>
      <dgm:t>
        <a:bodyPr/>
        <a:lstStyle/>
        <a:p>
          <a:endParaRPr lang="en-US"/>
        </a:p>
      </dgm:t>
    </dgm:pt>
    <dgm:pt modelId="{FF677A36-B1F8-4B10-BCDF-D126A5F139A2}" type="sibTrans" cxnId="{4E935690-6A94-43B9-B2D9-3069DB67D48D}">
      <dgm:prSet/>
      <dgm:spPr/>
      <dgm:t>
        <a:bodyPr/>
        <a:lstStyle/>
        <a:p>
          <a:endParaRPr lang="en-US"/>
        </a:p>
      </dgm:t>
    </dgm:pt>
    <dgm:pt modelId="{6C41CCCF-B04D-4289-919B-FC9F620FCAEE}">
      <dgm:prSet phldrT="[Text]"/>
      <dgm:spPr>
        <a:solidFill>
          <a:srgbClr val="A1A2A3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Background</a:t>
          </a:r>
        </a:p>
      </dgm:t>
    </dgm:pt>
    <dgm:pt modelId="{2040C2F1-D62A-4F07-9671-791B152492B9}" type="parTrans" cxnId="{1905CB3C-299D-4C50-B2CF-2DDAD380419F}">
      <dgm:prSet/>
      <dgm:spPr/>
      <dgm:t>
        <a:bodyPr/>
        <a:lstStyle/>
        <a:p>
          <a:endParaRPr lang="en-US"/>
        </a:p>
      </dgm:t>
    </dgm:pt>
    <dgm:pt modelId="{6AE4DE59-4B41-46E0-933B-4FF6CE668058}" type="sibTrans" cxnId="{1905CB3C-299D-4C50-B2CF-2DDAD380419F}">
      <dgm:prSet/>
      <dgm:spPr/>
      <dgm:t>
        <a:bodyPr/>
        <a:lstStyle/>
        <a:p>
          <a:endParaRPr lang="en-US"/>
        </a:p>
      </dgm:t>
    </dgm:pt>
    <dgm:pt modelId="{76044F5B-04F7-48E9-9192-FFB11E6E1606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Related Research</a:t>
          </a:r>
        </a:p>
      </dgm:t>
    </dgm:pt>
    <dgm:pt modelId="{73AE3FCB-50EE-4BC0-9BDA-84CBA616682F}" type="parTrans" cxnId="{9F287BC0-FB4F-4D1E-A5A3-CB1F36AF1843}">
      <dgm:prSet/>
      <dgm:spPr/>
      <dgm:t>
        <a:bodyPr/>
        <a:lstStyle/>
        <a:p>
          <a:endParaRPr lang="en-US"/>
        </a:p>
      </dgm:t>
    </dgm:pt>
    <dgm:pt modelId="{D98CAB7B-E9EF-4143-9B70-4287E4C15007}" type="sibTrans" cxnId="{9F287BC0-FB4F-4D1E-A5A3-CB1F36AF1843}">
      <dgm:prSet/>
      <dgm:spPr/>
      <dgm:t>
        <a:bodyPr/>
        <a:lstStyle/>
        <a:p>
          <a:endParaRPr lang="en-US"/>
        </a:p>
      </dgm:t>
    </dgm:pt>
    <dgm:pt modelId="{8183A27D-A9D0-40BE-B28C-3D02C62C83B7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Methodology</a:t>
          </a:r>
        </a:p>
      </dgm:t>
    </dgm:pt>
    <dgm:pt modelId="{E1769060-F83B-4DEB-AB6E-D7785260924B}" type="parTrans" cxnId="{A0059CA5-9863-4CEA-96D2-62F9627105CD}">
      <dgm:prSet/>
      <dgm:spPr/>
      <dgm:t>
        <a:bodyPr/>
        <a:lstStyle/>
        <a:p>
          <a:endParaRPr lang="en-US"/>
        </a:p>
      </dgm:t>
    </dgm:pt>
    <dgm:pt modelId="{9ADAC189-257E-4C78-A6B5-D5EDD9DA4995}" type="sibTrans" cxnId="{A0059CA5-9863-4CEA-96D2-62F9627105CD}">
      <dgm:prSet/>
      <dgm:spPr/>
      <dgm:t>
        <a:bodyPr/>
        <a:lstStyle/>
        <a:p>
          <a:endParaRPr lang="en-US"/>
        </a:p>
      </dgm:t>
    </dgm:pt>
    <dgm:pt modelId="{16E960A6-931D-4798-A94C-B59C4FA49F1F}">
      <dgm:prSet phldrT="[Text]"/>
      <dgm:spPr>
        <a:solidFill>
          <a:srgbClr val="AECF9D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Anticipated Results</a:t>
          </a:r>
        </a:p>
      </dgm:t>
    </dgm:pt>
    <dgm:pt modelId="{CC124011-147F-4080-B038-FE250CD1AA2C}" type="parTrans" cxnId="{B5476F0E-CF0B-48C0-828A-867D5502ECAF}">
      <dgm:prSet/>
      <dgm:spPr/>
      <dgm:t>
        <a:bodyPr/>
        <a:lstStyle/>
        <a:p>
          <a:endParaRPr lang="en-US"/>
        </a:p>
      </dgm:t>
    </dgm:pt>
    <dgm:pt modelId="{D0C774D9-B644-4017-B3C7-A6B75BFF81E6}" type="sibTrans" cxnId="{B5476F0E-CF0B-48C0-828A-867D5502ECAF}">
      <dgm:prSet/>
      <dgm:spPr/>
      <dgm:t>
        <a:bodyPr/>
        <a:lstStyle/>
        <a:p>
          <a:endParaRPr lang="en-US"/>
        </a:p>
      </dgm:t>
    </dgm:pt>
    <dgm:pt modelId="{234C3BD5-6CD6-4C8F-965E-ECDE28F06D02}">
      <dgm:prSet phldrT="[Text]"/>
      <dgm:spPr/>
      <dgm:t>
        <a:bodyPr/>
        <a:lstStyle/>
        <a:p>
          <a:r>
            <a:rPr lang="en-US" dirty="0"/>
            <a:t>Timeline</a:t>
          </a:r>
          <a:endParaRPr lang="en-US" dirty="0">
            <a:solidFill>
              <a:schemeClr val="bg1"/>
            </a:solidFill>
          </a:endParaRPr>
        </a:p>
      </dgm:t>
    </dgm:pt>
    <dgm:pt modelId="{0403C7EE-7EEB-4A98-9E6D-3738EF528814}" type="parTrans" cxnId="{36FE536F-D93F-4036-8242-8D8801822090}">
      <dgm:prSet/>
      <dgm:spPr/>
      <dgm:t>
        <a:bodyPr/>
        <a:lstStyle/>
        <a:p>
          <a:endParaRPr lang="en-US"/>
        </a:p>
      </dgm:t>
    </dgm:pt>
    <dgm:pt modelId="{4AAE5C9D-8F56-457A-8783-426D4E20E5E1}" type="sibTrans" cxnId="{36FE536F-D93F-4036-8242-8D8801822090}">
      <dgm:prSet/>
      <dgm:spPr/>
      <dgm:t>
        <a:bodyPr/>
        <a:lstStyle/>
        <a:p>
          <a:endParaRPr lang="en-US"/>
        </a:p>
      </dgm:t>
    </dgm:pt>
    <dgm:pt modelId="{014C06F6-D31D-4CAF-B6A5-A932D477CE8F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Limitations</a:t>
          </a:r>
        </a:p>
      </dgm:t>
    </dgm:pt>
    <dgm:pt modelId="{750A86C1-48EC-4F76-8E54-EEA81F532359}" type="parTrans" cxnId="{FD9A6D89-CD6F-4381-BB21-C9860AFC0B39}">
      <dgm:prSet/>
      <dgm:spPr/>
      <dgm:t>
        <a:bodyPr/>
        <a:lstStyle/>
        <a:p>
          <a:endParaRPr lang="en-US"/>
        </a:p>
      </dgm:t>
    </dgm:pt>
    <dgm:pt modelId="{B04EF6D9-CBBC-4E29-849D-B4A1563448A5}" type="sibTrans" cxnId="{FD9A6D89-CD6F-4381-BB21-C9860AFC0B39}">
      <dgm:prSet/>
      <dgm:spPr/>
      <dgm:t>
        <a:bodyPr/>
        <a:lstStyle/>
        <a:p>
          <a:endParaRPr lang="en-US"/>
        </a:p>
      </dgm:t>
    </dgm:pt>
    <dgm:pt modelId="{6D906D28-AEC8-450E-B7D6-86014DE1DF2F}" type="pres">
      <dgm:prSet presAssocID="{A566F584-71F7-4108-B665-CF7088C6644E}" presName="Name0" presStyleCnt="0">
        <dgm:presLayoutVars>
          <dgm:dir/>
          <dgm:resizeHandles val="exact"/>
        </dgm:presLayoutVars>
      </dgm:prSet>
      <dgm:spPr/>
    </dgm:pt>
    <dgm:pt modelId="{5542A4F9-13E3-4B79-9577-93EC78E3AA34}" type="pres">
      <dgm:prSet presAssocID="{3EB9AD80-0F7D-4C55-AA7C-9B3F1B2935DA}" presName="parTxOnly" presStyleLbl="node1" presStyleIdx="0" presStyleCnt="7">
        <dgm:presLayoutVars>
          <dgm:bulletEnabled val="1"/>
        </dgm:presLayoutVars>
      </dgm:prSet>
      <dgm:spPr/>
    </dgm:pt>
    <dgm:pt modelId="{C2B613CC-92E6-42CB-A942-775FB24434C0}" type="pres">
      <dgm:prSet presAssocID="{FF677A36-B1F8-4B10-BCDF-D126A5F139A2}" presName="parSpace" presStyleCnt="0"/>
      <dgm:spPr/>
    </dgm:pt>
    <dgm:pt modelId="{CF4ADBB7-8C7B-4FC3-926D-1772CA21C9F7}" type="pres">
      <dgm:prSet presAssocID="{6C41CCCF-B04D-4289-919B-FC9F620FCAEE}" presName="parTxOnly" presStyleLbl="node1" presStyleIdx="1" presStyleCnt="7">
        <dgm:presLayoutVars>
          <dgm:bulletEnabled val="1"/>
        </dgm:presLayoutVars>
      </dgm:prSet>
      <dgm:spPr/>
    </dgm:pt>
    <dgm:pt modelId="{1FB54EF1-C74F-484C-AA20-69AEBDEEC6DE}" type="pres">
      <dgm:prSet presAssocID="{6AE4DE59-4B41-46E0-933B-4FF6CE668058}" presName="parSpace" presStyleCnt="0"/>
      <dgm:spPr/>
    </dgm:pt>
    <dgm:pt modelId="{AC214CCE-2F6C-4E67-8628-FBD5B5765827}" type="pres">
      <dgm:prSet presAssocID="{76044F5B-04F7-48E9-9192-FFB11E6E1606}" presName="parTxOnly" presStyleLbl="node1" presStyleIdx="2" presStyleCnt="7">
        <dgm:presLayoutVars>
          <dgm:bulletEnabled val="1"/>
        </dgm:presLayoutVars>
      </dgm:prSet>
      <dgm:spPr/>
    </dgm:pt>
    <dgm:pt modelId="{76A8A751-913D-440A-A811-11CF5591A847}" type="pres">
      <dgm:prSet presAssocID="{D98CAB7B-E9EF-4143-9B70-4287E4C15007}" presName="parSpace" presStyleCnt="0"/>
      <dgm:spPr/>
    </dgm:pt>
    <dgm:pt modelId="{60BB5E82-68D9-4742-A2E7-DDD9F07D73E0}" type="pres">
      <dgm:prSet presAssocID="{8183A27D-A9D0-40BE-B28C-3D02C62C83B7}" presName="parTxOnly" presStyleLbl="node1" presStyleIdx="3" presStyleCnt="7">
        <dgm:presLayoutVars>
          <dgm:bulletEnabled val="1"/>
        </dgm:presLayoutVars>
      </dgm:prSet>
      <dgm:spPr/>
    </dgm:pt>
    <dgm:pt modelId="{A7439183-0949-430C-8FEC-ED8194BAF4BB}" type="pres">
      <dgm:prSet presAssocID="{9ADAC189-257E-4C78-A6B5-D5EDD9DA4995}" presName="parSpace" presStyleCnt="0"/>
      <dgm:spPr/>
    </dgm:pt>
    <dgm:pt modelId="{48C7534E-C398-446B-8385-DDD1DDE9603A}" type="pres">
      <dgm:prSet presAssocID="{16E960A6-931D-4798-A94C-B59C4FA49F1F}" presName="parTxOnly" presStyleLbl="node1" presStyleIdx="4" presStyleCnt="7">
        <dgm:presLayoutVars>
          <dgm:bulletEnabled val="1"/>
        </dgm:presLayoutVars>
      </dgm:prSet>
      <dgm:spPr/>
    </dgm:pt>
    <dgm:pt modelId="{D19CEDF5-541F-47C0-88A7-9E912E4EC86A}" type="pres">
      <dgm:prSet presAssocID="{D0C774D9-B644-4017-B3C7-A6B75BFF81E6}" presName="parSpace" presStyleCnt="0"/>
      <dgm:spPr/>
    </dgm:pt>
    <dgm:pt modelId="{35704707-3D68-43FF-8616-D4E6945A9A51}" type="pres">
      <dgm:prSet presAssocID="{014C06F6-D31D-4CAF-B6A5-A932D477CE8F}" presName="parTxOnly" presStyleLbl="node1" presStyleIdx="5" presStyleCnt="7">
        <dgm:presLayoutVars>
          <dgm:bulletEnabled val="1"/>
        </dgm:presLayoutVars>
      </dgm:prSet>
      <dgm:spPr/>
    </dgm:pt>
    <dgm:pt modelId="{88DDE25A-0D6E-4934-B00E-0C1847E923DC}" type="pres">
      <dgm:prSet presAssocID="{B04EF6D9-CBBC-4E29-849D-B4A1563448A5}" presName="parSpace" presStyleCnt="0"/>
      <dgm:spPr/>
    </dgm:pt>
    <dgm:pt modelId="{17FB2A08-48F2-4F23-83F7-AB9B06B38332}" type="pres">
      <dgm:prSet presAssocID="{234C3BD5-6CD6-4C8F-965E-ECDE28F06D02}" presName="parTxOnly" presStyleLbl="node1" presStyleIdx="6" presStyleCnt="7">
        <dgm:presLayoutVars>
          <dgm:bulletEnabled val="1"/>
        </dgm:presLayoutVars>
      </dgm:prSet>
      <dgm:spPr/>
    </dgm:pt>
  </dgm:ptLst>
  <dgm:cxnLst>
    <dgm:cxn modelId="{994B650E-F2F8-4570-AECB-56E0AF60AE8E}" type="presOf" srcId="{234C3BD5-6CD6-4C8F-965E-ECDE28F06D02}" destId="{17FB2A08-48F2-4F23-83F7-AB9B06B38332}" srcOrd="0" destOrd="0" presId="urn:microsoft.com/office/officeart/2005/8/layout/hChevron3"/>
    <dgm:cxn modelId="{B5476F0E-CF0B-48C0-828A-867D5502ECAF}" srcId="{A566F584-71F7-4108-B665-CF7088C6644E}" destId="{16E960A6-931D-4798-A94C-B59C4FA49F1F}" srcOrd="4" destOrd="0" parTransId="{CC124011-147F-4080-B038-FE250CD1AA2C}" sibTransId="{D0C774D9-B644-4017-B3C7-A6B75BFF81E6}"/>
    <dgm:cxn modelId="{1905CB3C-299D-4C50-B2CF-2DDAD380419F}" srcId="{A566F584-71F7-4108-B665-CF7088C6644E}" destId="{6C41CCCF-B04D-4289-919B-FC9F620FCAEE}" srcOrd="1" destOrd="0" parTransId="{2040C2F1-D62A-4F07-9671-791B152492B9}" sibTransId="{6AE4DE59-4B41-46E0-933B-4FF6CE668058}"/>
    <dgm:cxn modelId="{36FE536F-D93F-4036-8242-8D8801822090}" srcId="{A566F584-71F7-4108-B665-CF7088C6644E}" destId="{234C3BD5-6CD6-4C8F-965E-ECDE28F06D02}" srcOrd="6" destOrd="0" parTransId="{0403C7EE-7EEB-4A98-9E6D-3738EF528814}" sibTransId="{4AAE5C9D-8F56-457A-8783-426D4E20E5E1}"/>
    <dgm:cxn modelId="{4E734658-CF87-43DB-8F8C-C667CDD30082}" type="presOf" srcId="{76044F5B-04F7-48E9-9192-FFB11E6E1606}" destId="{AC214CCE-2F6C-4E67-8628-FBD5B5765827}" srcOrd="0" destOrd="0" presId="urn:microsoft.com/office/officeart/2005/8/layout/hChevron3"/>
    <dgm:cxn modelId="{FD9A6D89-CD6F-4381-BB21-C9860AFC0B39}" srcId="{A566F584-71F7-4108-B665-CF7088C6644E}" destId="{014C06F6-D31D-4CAF-B6A5-A932D477CE8F}" srcOrd="5" destOrd="0" parTransId="{750A86C1-48EC-4F76-8E54-EEA81F532359}" sibTransId="{B04EF6D9-CBBC-4E29-849D-B4A1563448A5}"/>
    <dgm:cxn modelId="{4E935690-6A94-43B9-B2D9-3069DB67D48D}" srcId="{A566F584-71F7-4108-B665-CF7088C6644E}" destId="{3EB9AD80-0F7D-4C55-AA7C-9B3F1B2935DA}" srcOrd="0" destOrd="0" parTransId="{E99FD69F-5ECC-4DDF-A588-D2243C470C21}" sibTransId="{FF677A36-B1F8-4B10-BCDF-D126A5F139A2}"/>
    <dgm:cxn modelId="{7E71549C-733C-4819-B6C9-64D3D6E3BE78}" type="presOf" srcId="{6C41CCCF-B04D-4289-919B-FC9F620FCAEE}" destId="{CF4ADBB7-8C7B-4FC3-926D-1772CA21C9F7}" srcOrd="0" destOrd="0" presId="urn:microsoft.com/office/officeart/2005/8/layout/hChevron3"/>
    <dgm:cxn modelId="{A0059CA5-9863-4CEA-96D2-62F9627105CD}" srcId="{A566F584-71F7-4108-B665-CF7088C6644E}" destId="{8183A27D-A9D0-40BE-B28C-3D02C62C83B7}" srcOrd="3" destOrd="0" parTransId="{E1769060-F83B-4DEB-AB6E-D7785260924B}" sibTransId="{9ADAC189-257E-4C78-A6B5-D5EDD9DA4995}"/>
    <dgm:cxn modelId="{C52A60B1-4B33-4D67-845C-E22C2B7FB07B}" type="presOf" srcId="{3EB9AD80-0F7D-4C55-AA7C-9B3F1B2935DA}" destId="{5542A4F9-13E3-4B79-9577-93EC78E3AA34}" srcOrd="0" destOrd="0" presId="urn:microsoft.com/office/officeart/2005/8/layout/hChevron3"/>
    <dgm:cxn modelId="{833612B5-B8D5-456B-8CC2-4050E78C1FB1}" type="presOf" srcId="{8183A27D-A9D0-40BE-B28C-3D02C62C83B7}" destId="{60BB5E82-68D9-4742-A2E7-DDD9F07D73E0}" srcOrd="0" destOrd="0" presId="urn:microsoft.com/office/officeart/2005/8/layout/hChevron3"/>
    <dgm:cxn modelId="{9F287BC0-FB4F-4D1E-A5A3-CB1F36AF1843}" srcId="{A566F584-71F7-4108-B665-CF7088C6644E}" destId="{76044F5B-04F7-48E9-9192-FFB11E6E1606}" srcOrd="2" destOrd="0" parTransId="{73AE3FCB-50EE-4BC0-9BDA-84CBA616682F}" sibTransId="{D98CAB7B-E9EF-4143-9B70-4287E4C15007}"/>
    <dgm:cxn modelId="{B5C224D1-88A7-4E03-8344-5F918EAB0E32}" type="presOf" srcId="{014C06F6-D31D-4CAF-B6A5-A932D477CE8F}" destId="{35704707-3D68-43FF-8616-D4E6945A9A51}" srcOrd="0" destOrd="0" presId="urn:microsoft.com/office/officeart/2005/8/layout/hChevron3"/>
    <dgm:cxn modelId="{107FC9E1-978C-4683-ACEE-311B9DE0BAA9}" type="presOf" srcId="{A566F584-71F7-4108-B665-CF7088C6644E}" destId="{6D906D28-AEC8-450E-B7D6-86014DE1DF2F}" srcOrd="0" destOrd="0" presId="urn:microsoft.com/office/officeart/2005/8/layout/hChevron3"/>
    <dgm:cxn modelId="{1F5CF4E6-C271-4557-A58C-909B8F8B41C8}" type="presOf" srcId="{16E960A6-931D-4798-A94C-B59C4FA49F1F}" destId="{48C7534E-C398-446B-8385-DDD1DDE9603A}" srcOrd="0" destOrd="0" presId="urn:microsoft.com/office/officeart/2005/8/layout/hChevron3"/>
    <dgm:cxn modelId="{07B1B298-4DF6-4DB0-A102-E9A061D00174}" type="presParOf" srcId="{6D906D28-AEC8-450E-B7D6-86014DE1DF2F}" destId="{5542A4F9-13E3-4B79-9577-93EC78E3AA34}" srcOrd="0" destOrd="0" presId="urn:microsoft.com/office/officeart/2005/8/layout/hChevron3"/>
    <dgm:cxn modelId="{4CCB9CBC-6A8B-476A-A7B2-774936992485}" type="presParOf" srcId="{6D906D28-AEC8-450E-B7D6-86014DE1DF2F}" destId="{C2B613CC-92E6-42CB-A942-775FB24434C0}" srcOrd="1" destOrd="0" presId="urn:microsoft.com/office/officeart/2005/8/layout/hChevron3"/>
    <dgm:cxn modelId="{7DF295AA-99E5-4A3A-B9B7-E20E346F0272}" type="presParOf" srcId="{6D906D28-AEC8-450E-B7D6-86014DE1DF2F}" destId="{CF4ADBB7-8C7B-4FC3-926D-1772CA21C9F7}" srcOrd="2" destOrd="0" presId="urn:microsoft.com/office/officeart/2005/8/layout/hChevron3"/>
    <dgm:cxn modelId="{738E3CAB-B2D1-44AF-B8D7-4E977A013FDE}" type="presParOf" srcId="{6D906D28-AEC8-450E-B7D6-86014DE1DF2F}" destId="{1FB54EF1-C74F-484C-AA20-69AEBDEEC6DE}" srcOrd="3" destOrd="0" presId="urn:microsoft.com/office/officeart/2005/8/layout/hChevron3"/>
    <dgm:cxn modelId="{792B5F36-6DBC-4D7B-8C8B-D0BDCD729193}" type="presParOf" srcId="{6D906D28-AEC8-450E-B7D6-86014DE1DF2F}" destId="{AC214CCE-2F6C-4E67-8628-FBD5B5765827}" srcOrd="4" destOrd="0" presId="urn:microsoft.com/office/officeart/2005/8/layout/hChevron3"/>
    <dgm:cxn modelId="{11FCE9B9-A49B-483C-B7ED-A3DF7A517A68}" type="presParOf" srcId="{6D906D28-AEC8-450E-B7D6-86014DE1DF2F}" destId="{76A8A751-913D-440A-A811-11CF5591A847}" srcOrd="5" destOrd="0" presId="urn:microsoft.com/office/officeart/2005/8/layout/hChevron3"/>
    <dgm:cxn modelId="{702C9AD9-4540-48FF-B5A8-351A515FF8BB}" type="presParOf" srcId="{6D906D28-AEC8-450E-B7D6-86014DE1DF2F}" destId="{60BB5E82-68D9-4742-A2E7-DDD9F07D73E0}" srcOrd="6" destOrd="0" presId="urn:microsoft.com/office/officeart/2005/8/layout/hChevron3"/>
    <dgm:cxn modelId="{1C85BC4C-783D-4B4E-ADE4-73DAA63109EE}" type="presParOf" srcId="{6D906D28-AEC8-450E-B7D6-86014DE1DF2F}" destId="{A7439183-0949-430C-8FEC-ED8194BAF4BB}" srcOrd="7" destOrd="0" presId="urn:microsoft.com/office/officeart/2005/8/layout/hChevron3"/>
    <dgm:cxn modelId="{A7FC2EF5-EE60-40A7-A173-A0DAA9100A49}" type="presParOf" srcId="{6D906D28-AEC8-450E-B7D6-86014DE1DF2F}" destId="{48C7534E-C398-446B-8385-DDD1DDE9603A}" srcOrd="8" destOrd="0" presId="urn:microsoft.com/office/officeart/2005/8/layout/hChevron3"/>
    <dgm:cxn modelId="{2234C1CA-9FC9-4A33-BCF9-CA4F8B7119C1}" type="presParOf" srcId="{6D906D28-AEC8-450E-B7D6-86014DE1DF2F}" destId="{D19CEDF5-541F-47C0-88A7-9E912E4EC86A}" srcOrd="9" destOrd="0" presId="urn:microsoft.com/office/officeart/2005/8/layout/hChevron3"/>
    <dgm:cxn modelId="{DAFA14BA-4025-4820-A3C8-8FE3FFBB63C8}" type="presParOf" srcId="{6D906D28-AEC8-450E-B7D6-86014DE1DF2F}" destId="{35704707-3D68-43FF-8616-D4E6945A9A51}" srcOrd="10" destOrd="0" presId="urn:microsoft.com/office/officeart/2005/8/layout/hChevron3"/>
    <dgm:cxn modelId="{28A3E110-BE8E-4A51-8897-C3685A8DA335}" type="presParOf" srcId="{6D906D28-AEC8-450E-B7D6-86014DE1DF2F}" destId="{88DDE25A-0D6E-4934-B00E-0C1847E923DC}" srcOrd="11" destOrd="0" presId="urn:microsoft.com/office/officeart/2005/8/layout/hChevron3"/>
    <dgm:cxn modelId="{6C75B716-7C4F-4139-B95C-3ABDF4B21D43}" type="presParOf" srcId="{6D906D28-AEC8-450E-B7D6-86014DE1DF2F}" destId="{17FB2A08-48F2-4F23-83F7-AB9B06B38332}" srcOrd="1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A566F584-71F7-4108-B665-CF7088C6644E}" type="doc">
      <dgm:prSet loTypeId="urn:microsoft.com/office/officeart/2005/8/layout/hChevron3" loCatId="process" qsTypeId="urn:microsoft.com/office/officeart/2005/8/quickstyle/simple1" qsCatId="simple" csTypeId="urn:microsoft.com/office/officeart/2005/8/colors/accent3_2" csCatId="accent3" phldr="1"/>
      <dgm:spPr/>
    </dgm:pt>
    <dgm:pt modelId="{3EB9AD80-0F7D-4C55-AA7C-9B3F1B2935DA}">
      <dgm:prSet phldrT="[Text]"/>
      <dgm:spPr>
        <a:solidFill>
          <a:srgbClr val="A1A2A3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Objective</a:t>
          </a:r>
        </a:p>
      </dgm:t>
    </dgm:pt>
    <dgm:pt modelId="{E99FD69F-5ECC-4DDF-A588-D2243C470C21}" type="parTrans" cxnId="{4E935690-6A94-43B9-B2D9-3069DB67D48D}">
      <dgm:prSet/>
      <dgm:spPr/>
      <dgm:t>
        <a:bodyPr/>
        <a:lstStyle/>
        <a:p>
          <a:endParaRPr lang="en-US"/>
        </a:p>
      </dgm:t>
    </dgm:pt>
    <dgm:pt modelId="{FF677A36-B1F8-4B10-BCDF-D126A5F139A2}" type="sibTrans" cxnId="{4E935690-6A94-43B9-B2D9-3069DB67D48D}">
      <dgm:prSet/>
      <dgm:spPr/>
      <dgm:t>
        <a:bodyPr/>
        <a:lstStyle/>
        <a:p>
          <a:endParaRPr lang="en-US"/>
        </a:p>
      </dgm:t>
    </dgm:pt>
    <dgm:pt modelId="{6C41CCCF-B04D-4289-919B-FC9F620FCAEE}">
      <dgm:prSet phldrT="[Text]"/>
      <dgm:spPr>
        <a:solidFill>
          <a:srgbClr val="A1A2A3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Background</a:t>
          </a:r>
        </a:p>
      </dgm:t>
    </dgm:pt>
    <dgm:pt modelId="{2040C2F1-D62A-4F07-9671-791B152492B9}" type="parTrans" cxnId="{1905CB3C-299D-4C50-B2CF-2DDAD380419F}">
      <dgm:prSet/>
      <dgm:spPr/>
      <dgm:t>
        <a:bodyPr/>
        <a:lstStyle/>
        <a:p>
          <a:endParaRPr lang="en-US"/>
        </a:p>
      </dgm:t>
    </dgm:pt>
    <dgm:pt modelId="{6AE4DE59-4B41-46E0-933B-4FF6CE668058}" type="sibTrans" cxnId="{1905CB3C-299D-4C50-B2CF-2DDAD380419F}">
      <dgm:prSet/>
      <dgm:spPr/>
      <dgm:t>
        <a:bodyPr/>
        <a:lstStyle/>
        <a:p>
          <a:endParaRPr lang="en-US"/>
        </a:p>
      </dgm:t>
    </dgm:pt>
    <dgm:pt modelId="{76044F5B-04F7-48E9-9192-FFB11E6E1606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Related Research</a:t>
          </a:r>
        </a:p>
      </dgm:t>
    </dgm:pt>
    <dgm:pt modelId="{73AE3FCB-50EE-4BC0-9BDA-84CBA616682F}" type="parTrans" cxnId="{9F287BC0-FB4F-4D1E-A5A3-CB1F36AF1843}">
      <dgm:prSet/>
      <dgm:spPr/>
      <dgm:t>
        <a:bodyPr/>
        <a:lstStyle/>
        <a:p>
          <a:endParaRPr lang="en-US"/>
        </a:p>
      </dgm:t>
    </dgm:pt>
    <dgm:pt modelId="{D98CAB7B-E9EF-4143-9B70-4287E4C15007}" type="sibTrans" cxnId="{9F287BC0-FB4F-4D1E-A5A3-CB1F36AF1843}">
      <dgm:prSet/>
      <dgm:spPr/>
      <dgm:t>
        <a:bodyPr/>
        <a:lstStyle/>
        <a:p>
          <a:endParaRPr lang="en-US"/>
        </a:p>
      </dgm:t>
    </dgm:pt>
    <dgm:pt modelId="{8183A27D-A9D0-40BE-B28C-3D02C62C83B7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Methodology</a:t>
          </a:r>
        </a:p>
      </dgm:t>
    </dgm:pt>
    <dgm:pt modelId="{E1769060-F83B-4DEB-AB6E-D7785260924B}" type="parTrans" cxnId="{A0059CA5-9863-4CEA-96D2-62F9627105CD}">
      <dgm:prSet/>
      <dgm:spPr/>
      <dgm:t>
        <a:bodyPr/>
        <a:lstStyle/>
        <a:p>
          <a:endParaRPr lang="en-US"/>
        </a:p>
      </dgm:t>
    </dgm:pt>
    <dgm:pt modelId="{9ADAC189-257E-4C78-A6B5-D5EDD9DA4995}" type="sibTrans" cxnId="{A0059CA5-9863-4CEA-96D2-62F9627105CD}">
      <dgm:prSet/>
      <dgm:spPr/>
      <dgm:t>
        <a:bodyPr/>
        <a:lstStyle/>
        <a:p>
          <a:endParaRPr lang="en-US"/>
        </a:p>
      </dgm:t>
    </dgm:pt>
    <dgm:pt modelId="{16E960A6-931D-4798-A94C-B59C4FA49F1F}">
      <dgm:prSet phldrT="[Text]"/>
      <dgm:spPr>
        <a:solidFill>
          <a:srgbClr val="A1A2A3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Anticipated Results</a:t>
          </a:r>
        </a:p>
      </dgm:t>
    </dgm:pt>
    <dgm:pt modelId="{CC124011-147F-4080-B038-FE250CD1AA2C}" type="parTrans" cxnId="{B5476F0E-CF0B-48C0-828A-867D5502ECAF}">
      <dgm:prSet/>
      <dgm:spPr/>
      <dgm:t>
        <a:bodyPr/>
        <a:lstStyle/>
        <a:p>
          <a:endParaRPr lang="en-US"/>
        </a:p>
      </dgm:t>
    </dgm:pt>
    <dgm:pt modelId="{D0C774D9-B644-4017-B3C7-A6B75BFF81E6}" type="sibTrans" cxnId="{B5476F0E-CF0B-48C0-828A-867D5502ECAF}">
      <dgm:prSet/>
      <dgm:spPr/>
      <dgm:t>
        <a:bodyPr/>
        <a:lstStyle/>
        <a:p>
          <a:endParaRPr lang="en-US"/>
        </a:p>
      </dgm:t>
    </dgm:pt>
    <dgm:pt modelId="{234C3BD5-6CD6-4C8F-965E-ECDE28F06D02}">
      <dgm:prSet phldrT="[Text]"/>
      <dgm:spPr/>
      <dgm:t>
        <a:bodyPr/>
        <a:lstStyle/>
        <a:p>
          <a:r>
            <a:rPr lang="en-US" dirty="0"/>
            <a:t>Timeline</a:t>
          </a:r>
          <a:endParaRPr lang="en-US" dirty="0">
            <a:solidFill>
              <a:schemeClr val="bg1"/>
            </a:solidFill>
          </a:endParaRPr>
        </a:p>
      </dgm:t>
    </dgm:pt>
    <dgm:pt modelId="{0403C7EE-7EEB-4A98-9E6D-3738EF528814}" type="parTrans" cxnId="{36FE536F-D93F-4036-8242-8D8801822090}">
      <dgm:prSet/>
      <dgm:spPr/>
      <dgm:t>
        <a:bodyPr/>
        <a:lstStyle/>
        <a:p>
          <a:endParaRPr lang="en-US"/>
        </a:p>
      </dgm:t>
    </dgm:pt>
    <dgm:pt modelId="{4AAE5C9D-8F56-457A-8783-426D4E20E5E1}" type="sibTrans" cxnId="{36FE536F-D93F-4036-8242-8D8801822090}">
      <dgm:prSet/>
      <dgm:spPr/>
      <dgm:t>
        <a:bodyPr/>
        <a:lstStyle/>
        <a:p>
          <a:endParaRPr lang="en-US"/>
        </a:p>
      </dgm:t>
    </dgm:pt>
    <dgm:pt modelId="{014C06F6-D31D-4CAF-B6A5-A932D477CE8F}">
      <dgm:prSet phldrT="[Text]"/>
      <dgm:spPr>
        <a:solidFill>
          <a:srgbClr val="AECF9D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Limitations</a:t>
          </a:r>
        </a:p>
      </dgm:t>
    </dgm:pt>
    <dgm:pt modelId="{750A86C1-48EC-4F76-8E54-EEA81F532359}" type="parTrans" cxnId="{FD9A6D89-CD6F-4381-BB21-C9860AFC0B39}">
      <dgm:prSet/>
      <dgm:spPr/>
      <dgm:t>
        <a:bodyPr/>
        <a:lstStyle/>
        <a:p>
          <a:endParaRPr lang="en-US"/>
        </a:p>
      </dgm:t>
    </dgm:pt>
    <dgm:pt modelId="{B04EF6D9-CBBC-4E29-849D-B4A1563448A5}" type="sibTrans" cxnId="{FD9A6D89-CD6F-4381-BB21-C9860AFC0B39}">
      <dgm:prSet/>
      <dgm:spPr/>
      <dgm:t>
        <a:bodyPr/>
        <a:lstStyle/>
        <a:p>
          <a:endParaRPr lang="en-US"/>
        </a:p>
      </dgm:t>
    </dgm:pt>
    <dgm:pt modelId="{6D906D28-AEC8-450E-B7D6-86014DE1DF2F}" type="pres">
      <dgm:prSet presAssocID="{A566F584-71F7-4108-B665-CF7088C6644E}" presName="Name0" presStyleCnt="0">
        <dgm:presLayoutVars>
          <dgm:dir/>
          <dgm:resizeHandles val="exact"/>
        </dgm:presLayoutVars>
      </dgm:prSet>
      <dgm:spPr/>
    </dgm:pt>
    <dgm:pt modelId="{5542A4F9-13E3-4B79-9577-93EC78E3AA34}" type="pres">
      <dgm:prSet presAssocID="{3EB9AD80-0F7D-4C55-AA7C-9B3F1B2935DA}" presName="parTxOnly" presStyleLbl="node1" presStyleIdx="0" presStyleCnt="7">
        <dgm:presLayoutVars>
          <dgm:bulletEnabled val="1"/>
        </dgm:presLayoutVars>
      </dgm:prSet>
      <dgm:spPr/>
    </dgm:pt>
    <dgm:pt modelId="{C2B613CC-92E6-42CB-A942-775FB24434C0}" type="pres">
      <dgm:prSet presAssocID="{FF677A36-B1F8-4B10-BCDF-D126A5F139A2}" presName="parSpace" presStyleCnt="0"/>
      <dgm:spPr/>
    </dgm:pt>
    <dgm:pt modelId="{CF4ADBB7-8C7B-4FC3-926D-1772CA21C9F7}" type="pres">
      <dgm:prSet presAssocID="{6C41CCCF-B04D-4289-919B-FC9F620FCAEE}" presName="parTxOnly" presStyleLbl="node1" presStyleIdx="1" presStyleCnt="7">
        <dgm:presLayoutVars>
          <dgm:bulletEnabled val="1"/>
        </dgm:presLayoutVars>
      </dgm:prSet>
      <dgm:spPr/>
    </dgm:pt>
    <dgm:pt modelId="{1FB54EF1-C74F-484C-AA20-69AEBDEEC6DE}" type="pres">
      <dgm:prSet presAssocID="{6AE4DE59-4B41-46E0-933B-4FF6CE668058}" presName="parSpace" presStyleCnt="0"/>
      <dgm:spPr/>
    </dgm:pt>
    <dgm:pt modelId="{AC214CCE-2F6C-4E67-8628-FBD5B5765827}" type="pres">
      <dgm:prSet presAssocID="{76044F5B-04F7-48E9-9192-FFB11E6E1606}" presName="parTxOnly" presStyleLbl="node1" presStyleIdx="2" presStyleCnt="7">
        <dgm:presLayoutVars>
          <dgm:bulletEnabled val="1"/>
        </dgm:presLayoutVars>
      </dgm:prSet>
      <dgm:spPr/>
    </dgm:pt>
    <dgm:pt modelId="{76A8A751-913D-440A-A811-11CF5591A847}" type="pres">
      <dgm:prSet presAssocID="{D98CAB7B-E9EF-4143-9B70-4287E4C15007}" presName="parSpace" presStyleCnt="0"/>
      <dgm:spPr/>
    </dgm:pt>
    <dgm:pt modelId="{60BB5E82-68D9-4742-A2E7-DDD9F07D73E0}" type="pres">
      <dgm:prSet presAssocID="{8183A27D-A9D0-40BE-B28C-3D02C62C83B7}" presName="parTxOnly" presStyleLbl="node1" presStyleIdx="3" presStyleCnt="7">
        <dgm:presLayoutVars>
          <dgm:bulletEnabled val="1"/>
        </dgm:presLayoutVars>
      </dgm:prSet>
      <dgm:spPr/>
    </dgm:pt>
    <dgm:pt modelId="{A7439183-0949-430C-8FEC-ED8194BAF4BB}" type="pres">
      <dgm:prSet presAssocID="{9ADAC189-257E-4C78-A6B5-D5EDD9DA4995}" presName="parSpace" presStyleCnt="0"/>
      <dgm:spPr/>
    </dgm:pt>
    <dgm:pt modelId="{48C7534E-C398-446B-8385-DDD1DDE9603A}" type="pres">
      <dgm:prSet presAssocID="{16E960A6-931D-4798-A94C-B59C4FA49F1F}" presName="parTxOnly" presStyleLbl="node1" presStyleIdx="4" presStyleCnt="7">
        <dgm:presLayoutVars>
          <dgm:bulletEnabled val="1"/>
        </dgm:presLayoutVars>
      </dgm:prSet>
      <dgm:spPr/>
    </dgm:pt>
    <dgm:pt modelId="{D19CEDF5-541F-47C0-88A7-9E912E4EC86A}" type="pres">
      <dgm:prSet presAssocID="{D0C774D9-B644-4017-B3C7-A6B75BFF81E6}" presName="parSpace" presStyleCnt="0"/>
      <dgm:spPr/>
    </dgm:pt>
    <dgm:pt modelId="{35704707-3D68-43FF-8616-D4E6945A9A51}" type="pres">
      <dgm:prSet presAssocID="{014C06F6-D31D-4CAF-B6A5-A932D477CE8F}" presName="parTxOnly" presStyleLbl="node1" presStyleIdx="5" presStyleCnt="7">
        <dgm:presLayoutVars>
          <dgm:bulletEnabled val="1"/>
        </dgm:presLayoutVars>
      </dgm:prSet>
      <dgm:spPr/>
    </dgm:pt>
    <dgm:pt modelId="{88DDE25A-0D6E-4934-B00E-0C1847E923DC}" type="pres">
      <dgm:prSet presAssocID="{B04EF6D9-CBBC-4E29-849D-B4A1563448A5}" presName="parSpace" presStyleCnt="0"/>
      <dgm:spPr/>
    </dgm:pt>
    <dgm:pt modelId="{17FB2A08-48F2-4F23-83F7-AB9B06B38332}" type="pres">
      <dgm:prSet presAssocID="{234C3BD5-6CD6-4C8F-965E-ECDE28F06D02}" presName="parTxOnly" presStyleLbl="node1" presStyleIdx="6" presStyleCnt="7">
        <dgm:presLayoutVars>
          <dgm:bulletEnabled val="1"/>
        </dgm:presLayoutVars>
      </dgm:prSet>
      <dgm:spPr/>
    </dgm:pt>
  </dgm:ptLst>
  <dgm:cxnLst>
    <dgm:cxn modelId="{994B650E-F2F8-4570-AECB-56E0AF60AE8E}" type="presOf" srcId="{234C3BD5-6CD6-4C8F-965E-ECDE28F06D02}" destId="{17FB2A08-48F2-4F23-83F7-AB9B06B38332}" srcOrd="0" destOrd="0" presId="urn:microsoft.com/office/officeart/2005/8/layout/hChevron3"/>
    <dgm:cxn modelId="{B5476F0E-CF0B-48C0-828A-867D5502ECAF}" srcId="{A566F584-71F7-4108-B665-CF7088C6644E}" destId="{16E960A6-931D-4798-A94C-B59C4FA49F1F}" srcOrd="4" destOrd="0" parTransId="{CC124011-147F-4080-B038-FE250CD1AA2C}" sibTransId="{D0C774D9-B644-4017-B3C7-A6B75BFF81E6}"/>
    <dgm:cxn modelId="{1905CB3C-299D-4C50-B2CF-2DDAD380419F}" srcId="{A566F584-71F7-4108-B665-CF7088C6644E}" destId="{6C41CCCF-B04D-4289-919B-FC9F620FCAEE}" srcOrd="1" destOrd="0" parTransId="{2040C2F1-D62A-4F07-9671-791B152492B9}" sibTransId="{6AE4DE59-4B41-46E0-933B-4FF6CE668058}"/>
    <dgm:cxn modelId="{36FE536F-D93F-4036-8242-8D8801822090}" srcId="{A566F584-71F7-4108-B665-CF7088C6644E}" destId="{234C3BD5-6CD6-4C8F-965E-ECDE28F06D02}" srcOrd="6" destOrd="0" parTransId="{0403C7EE-7EEB-4A98-9E6D-3738EF528814}" sibTransId="{4AAE5C9D-8F56-457A-8783-426D4E20E5E1}"/>
    <dgm:cxn modelId="{4E734658-CF87-43DB-8F8C-C667CDD30082}" type="presOf" srcId="{76044F5B-04F7-48E9-9192-FFB11E6E1606}" destId="{AC214CCE-2F6C-4E67-8628-FBD5B5765827}" srcOrd="0" destOrd="0" presId="urn:microsoft.com/office/officeart/2005/8/layout/hChevron3"/>
    <dgm:cxn modelId="{FD9A6D89-CD6F-4381-BB21-C9860AFC0B39}" srcId="{A566F584-71F7-4108-B665-CF7088C6644E}" destId="{014C06F6-D31D-4CAF-B6A5-A932D477CE8F}" srcOrd="5" destOrd="0" parTransId="{750A86C1-48EC-4F76-8E54-EEA81F532359}" sibTransId="{B04EF6D9-CBBC-4E29-849D-B4A1563448A5}"/>
    <dgm:cxn modelId="{4E935690-6A94-43B9-B2D9-3069DB67D48D}" srcId="{A566F584-71F7-4108-B665-CF7088C6644E}" destId="{3EB9AD80-0F7D-4C55-AA7C-9B3F1B2935DA}" srcOrd="0" destOrd="0" parTransId="{E99FD69F-5ECC-4DDF-A588-D2243C470C21}" sibTransId="{FF677A36-B1F8-4B10-BCDF-D126A5F139A2}"/>
    <dgm:cxn modelId="{7E71549C-733C-4819-B6C9-64D3D6E3BE78}" type="presOf" srcId="{6C41CCCF-B04D-4289-919B-FC9F620FCAEE}" destId="{CF4ADBB7-8C7B-4FC3-926D-1772CA21C9F7}" srcOrd="0" destOrd="0" presId="urn:microsoft.com/office/officeart/2005/8/layout/hChevron3"/>
    <dgm:cxn modelId="{A0059CA5-9863-4CEA-96D2-62F9627105CD}" srcId="{A566F584-71F7-4108-B665-CF7088C6644E}" destId="{8183A27D-A9D0-40BE-B28C-3D02C62C83B7}" srcOrd="3" destOrd="0" parTransId="{E1769060-F83B-4DEB-AB6E-D7785260924B}" sibTransId="{9ADAC189-257E-4C78-A6B5-D5EDD9DA4995}"/>
    <dgm:cxn modelId="{C52A60B1-4B33-4D67-845C-E22C2B7FB07B}" type="presOf" srcId="{3EB9AD80-0F7D-4C55-AA7C-9B3F1B2935DA}" destId="{5542A4F9-13E3-4B79-9577-93EC78E3AA34}" srcOrd="0" destOrd="0" presId="urn:microsoft.com/office/officeart/2005/8/layout/hChevron3"/>
    <dgm:cxn modelId="{833612B5-B8D5-456B-8CC2-4050E78C1FB1}" type="presOf" srcId="{8183A27D-A9D0-40BE-B28C-3D02C62C83B7}" destId="{60BB5E82-68D9-4742-A2E7-DDD9F07D73E0}" srcOrd="0" destOrd="0" presId="urn:microsoft.com/office/officeart/2005/8/layout/hChevron3"/>
    <dgm:cxn modelId="{9F287BC0-FB4F-4D1E-A5A3-CB1F36AF1843}" srcId="{A566F584-71F7-4108-B665-CF7088C6644E}" destId="{76044F5B-04F7-48E9-9192-FFB11E6E1606}" srcOrd="2" destOrd="0" parTransId="{73AE3FCB-50EE-4BC0-9BDA-84CBA616682F}" sibTransId="{D98CAB7B-E9EF-4143-9B70-4287E4C15007}"/>
    <dgm:cxn modelId="{B5C224D1-88A7-4E03-8344-5F918EAB0E32}" type="presOf" srcId="{014C06F6-D31D-4CAF-B6A5-A932D477CE8F}" destId="{35704707-3D68-43FF-8616-D4E6945A9A51}" srcOrd="0" destOrd="0" presId="urn:microsoft.com/office/officeart/2005/8/layout/hChevron3"/>
    <dgm:cxn modelId="{107FC9E1-978C-4683-ACEE-311B9DE0BAA9}" type="presOf" srcId="{A566F584-71F7-4108-B665-CF7088C6644E}" destId="{6D906D28-AEC8-450E-B7D6-86014DE1DF2F}" srcOrd="0" destOrd="0" presId="urn:microsoft.com/office/officeart/2005/8/layout/hChevron3"/>
    <dgm:cxn modelId="{1F5CF4E6-C271-4557-A58C-909B8F8B41C8}" type="presOf" srcId="{16E960A6-931D-4798-A94C-B59C4FA49F1F}" destId="{48C7534E-C398-446B-8385-DDD1DDE9603A}" srcOrd="0" destOrd="0" presId="urn:microsoft.com/office/officeart/2005/8/layout/hChevron3"/>
    <dgm:cxn modelId="{07B1B298-4DF6-4DB0-A102-E9A061D00174}" type="presParOf" srcId="{6D906D28-AEC8-450E-B7D6-86014DE1DF2F}" destId="{5542A4F9-13E3-4B79-9577-93EC78E3AA34}" srcOrd="0" destOrd="0" presId="urn:microsoft.com/office/officeart/2005/8/layout/hChevron3"/>
    <dgm:cxn modelId="{4CCB9CBC-6A8B-476A-A7B2-774936992485}" type="presParOf" srcId="{6D906D28-AEC8-450E-B7D6-86014DE1DF2F}" destId="{C2B613CC-92E6-42CB-A942-775FB24434C0}" srcOrd="1" destOrd="0" presId="urn:microsoft.com/office/officeart/2005/8/layout/hChevron3"/>
    <dgm:cxn modelId="{7DF295AA-99E5-4A3A-B9B7-E20E346F0272}" type="presParOf" srcId="{6D906D28-AEC8-450E-B7D6-86014DE1DF2F}" destId="{CF4ADBB7-8C7B-4FC3-926D-1772CA21C9F7}" srcOrd="2" destOrd="0" presId="urn:microsoft.com/office/officeart/2005/8/layout/hChevron3"/>
    <dgm:cxn modelId="{738E3CAB-B2D1-44AF-B8D7-4E977A013FDE}" type="presParOf" srcId="{6D906D28-AEC8-450E-B7D6-86014DE1DF2F}" destId="{1FB54EF1-C74F-484C-AA20-69AEBDEEC6DE}" srcOrd="3" destOrd="0" presId="urn:microsoft.com/office/officeart/2005/8/layout/hChevron3"/>
    <dgm:cxn modelId="{792B5F36-6DBC-4D7B-8C8B-D0BDCD729193}" type="presParOf" srcId="{6D906D28-AEC8-450E-B7D6-86014DE1DF2F}" destId="{AC214CCE-2F6C-4E67-8628-FBD5B5765827}" srcOrd="4" destOrd="0" presId="urn:microsoft.com/office/officeart/2005/8/layout/hChevron3"/>
    <dgm:cxn modelId="{11FCE9B9-A49B-483C-B7ED-A3DF7A517A68}" type="presParOf" srcId="{6D906D28-AEC8-450E-B7D6-86014DE1DF2F}" destId="{76A8A751-913D-440A-A811-11CF5591A847}" srcOrd="5" destOrd="0" presId="urn:microsoft.com/office/officeart/2005/8/layout/hChevron3"/>
    <dgm:cxn modelId="{702C9AD9-4540-48FF-B5A8-351A515FF8BB}" type="presParOf" srcId="{6D906D28-AEC8-450E-B7D6-86014DE1DF2F}" destId="{60BB5E82-68D9-4742-A2E7-DDD9F07D73E0}" srcOrd="6" destOrd="0" presId="urn:microsoft.com/office/officeart/2005/8/layout/hChevron3"/>
    <dgm:cxn modelId="{1C85BC4C-783D-4B4E-ADE4-73DAA63109EE}" type="presParOf" srcId="{6D906D28-AEC8-450E-B7D6-86014DE1DF2F}" destId="{A7439183-0949-430C-8FEC-ED8194BAF4BB}" srcOrd="7" destOrd="0" presId="urn:microsoft.com/office/officeart/2005/8/layout/hChevron3"/>
    <dgm:cxn modelId="{A7FC2EF5-EE60-40A7-A173-A0DAA9100A49}" type="presParOf" srcId="{6D906D28-AEC8-450E-B7D6-86014DE1DF2F}" destId="{48C7534E-C398-446B-8385-DDD1DDE9603A}" srcOrd="8" destOrd="0" presId="urn:microsoft.com/office/officeart/2005/8/layout/hChevron3"/>
    <dgm:cxn modelId="{2234C1CA-9FC9-4A33-BCF9-CA4F8B7119C1}" type="presParOf" srcId="{6D906D28-AEC8-450E-B7D6-86014DE1DF2F}" destId="{D19CEDF5-541F-47C0-88A7-9E912E4EC86A}" srcOrd="9" destOrd="0" presId="urn:microsoft.com/office/officeart/2005/8/layout/hChevron3"/>
    <dgm:cxn modelId="{DAFA14BA-4025-4820-A3C8-8FE3FFBB63C8}" type="presParOf" srcId="{6D906D28-AEC8-450E-B7D6-86014DE1DF2F}" destId="{35704707-3D68-43FF-8616-D4E6945A9A51}" srcOrd="10" destOrd="0" presId="urn:microsoft.com/office/officeart/2005/8/layout/hChevron3"/>
    <dgm:cxn modelId="{28A3E110-BE8E-4A51-8897-C3685A8DA335}" type="presParOf" srcId="{6D906D28-AEC8-450E-B7D6-86014DE1DF2F}" destId="{88DDE25A-0D6E-4934-B00E-0C1847E923DC}" srcOrd="11" destOrd="0" presId="urn:microsoft.com/office/officeart/2005/8/layout/hChevron3"/>
    <dgm:cxn modelId="{6C75B716-7C4F-4139-B95C-3ABDF4B21D43}" type="presParOf" srcId="{6D906D28-AEC8-450E-B7D6-86014DE1DF2F}" destId="{17FB2A08-48F2-4F23-83F7-AB9B06B38332}" srcOrd="1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A566F584-71F7-4108-B665-CF7088C6644E}" type="doc">
      <dgm:prSet loTypeId="urn:microsoft.com/office/officeart/2005/8/layout/hChevron3" loCatId="process" qsTypeId="urn:microsoft.com/office/officeart/2005/8/quickstyle/simple1" qsCatId="simple" csTypeId="urn:microsoft.com/office/officeart/2005/8/colors/accent3_2" csCatId="accent3" phldr="1"/>
      <dgm:spPr/>
    </dgm:pt>
    <dgm:pt modelId="{3EB9AD80-0F7D-4C55-AA7C-9B3F1B2935DA}">
      <dgm:prSet phldrT="[Text]"/>
      <dgm:spPr>
        <a:solidFill>
          <a:srgbClr val="A1A2A3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Objective</a:t>
          </a:r>
        </a:p>
      </dgm:t>
    </dgm:pt>
    <dgm:pt modelId="{E99FD69F-5ECC-4DDF-A588-D2243C470C21}" type="parTrans" cxnId="{4E935690-6A94-43B9-B2D9-3069DB67D48D}">
      <dgm:prSet/>
      <dgm:spPr/>
      <dgm:t>
        <a:bodyPr/>
        <a:lstStyle/>
        <a:p>
          <a:endParaRPr lang="en-US"/>
        </a:p>
      </dgm:t>
    </dgm:pt>
    <dgm:pt modelId="{FF677A36-B1F8-4B10-BCDF-D126A5F139A2}" type="sibTrans" cxnId="{4E935690-6A94-43B9-B2D9-3069DB67D48D}">
      <dgm:prSet/>
      <dgm:spPr/>
      <dgm:t>
        <a:bodyPr/>
        <a:lstStyle/>
        <a:p>
          <a:endParaRPr lang="en-US"/>
        </a:p>
      </dgm:t>
    </dgm:pt>
    <dgm:pt modelId="{6C41CCCF-B04D-4289-919B-FC9F620FCAEE}">
      <dgm:prSet phldrT="[Text]"/>
      <dgm:spPr>
        <a:solidFill>
          <a:srgbClr val="A1A2A3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Background</a:t>
          </a:r>
        </a:p>
      </dgm:t>
    </dgm:pt>
    <dgm:pt modelId="{2040C2F1-D62A-4F07-9671-791B152492B9}" type="parTrans" cxnId="{1905CB3C-299D-4C50-B2CF-2DDAD380419F}">
      <dgm:prSet/>
      <dgm:spPr/>
      <dgm:t>
        <a:bodyPr/>
        <a:lstStyle/>
        <a:p>
          <a:endParaRPr lang="en-US"/>
        </a:p>
      </dgm:t>
    </dgm:pt>
    <dgm:pt modelId="{6AE4DE59-4B41-46E0-933B-4FF6CE668058}" type="sibTrans" cxnId="{1905CB3C-299D-4C50-B2CF-2DDAD380419F}">
      <dgm:prSet/>
      <dgm:spPr/>
      <dgm:t>
        <a:bodyPr/>
        <a:lstStyle/>
        <a:p>
          <a:endParaRPr lang="en-US"/>
        </a:p>
      </dgm:t>
    </dgm:pt>
    <dgm:pt modelId="{76044F5B-04F7-48E9-9192-FFB11E6E1606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Related Research</a:t>
          </a:r>
        </a:p>
      </dgm:t>
    </dgm:pt>
    <dgm:pt modelId="{73AE3FCB-50EE-4BC0-9BDA-84CBA616682F}" type="parTrans" cxnId="{9F287BC0-FB4F-4D1E-A5A3-CB1F36AF1843}">
      <dgm:prSet/>
      <dgm:spPr/>
      <dgm:t>
        <a:bodyPr/>
        <a:lstStyle/>
        <a:p>
          <a:endParaRPr lang="en-US"/>
        </a:p>
      </dgm:t>
    </dgm:pt>
    <dgm:pt modelId="{D98CAB7B-E9EF-4143-9B70-4287E4C15007}" type="sibTrans" cxnId="{9F287BC0-FB4F-4D1E-A5A3-CB1F36AF1843}">
      <dgm:prSet/>
      <dgm:spPr/>
      <dgm:t>
        <a:bodyPr/>
        <a:lstStyle/>
        <a:p>
          <a:endParaRPr lang="en-US"/>
        </a:p>
      </dgm:t>
    </dgm:pt>
    <dgm:pt modelId="{8183A27D-A9D0-40BE-B28C-3D02C62C83B7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Methodology</a:t>
          </a:r>
        </a:p>
      </dgm:t>
    </dgm:pt>
    <dgm:pt modelId="{E1769060-F83B-4DEB-AB6E-D7785260924B}" type="parTrans" cxnId="{A0059CA5-9863-4CEA-96D2-62F9627105CD}">
      <dgm:prSet/>
      <dgm:spPr/>
      <dgm:t>
        <a:bodyPr/>
        <a:lstStyle/>
        <a:p>
          <a:endParaRPr lang="en-US"/>
        </a:p>
      </dgm:t>
    </dgm:pt>
    <dgm:pt modelId="{9ADAC189-257E-4C78-A6B5-D5EDD9DA4995}" type="sibTrans" cxnId="{A0059CA5-9863-4CEA-96D2-62F9627105CD}">
      <dgm:prSet/>
      <dgm:spPr/>
      <dgm:t>
        <a:bodyPr/>
        <a:lstStyle/>
        <a:p>
          <a:endParaRPr lang="en-US"/>
        </a:p>
      </dgm:t>
    </dgm:pt>
    <dgm:pt modelId="{16E960A6-931D-4798-A94C-B59C4FA49F1F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Anticipated Results</a:t>
          </a:r>
        </a:p>
      </dgm:t>
    </dgm:pt>
    <dgm:pt modelId="{CC124011-147F-4080-B038-FE250CD1AA2C}" type="parTrans" cxnId="{B5476F0E-CF0B-48C0-828A-867D5502ECAF}">
      <dgm:prSet/>
      <dgm:spPr/>
      <dgm:t>
        <a:bodyPr/>
        <a:lstStyle/>
        <a:p>
          <a:endParaRPr lang="en-US"/>
        </a:p>
      </dgm:t>
    </dgm:pt>
    <dgm:pt modelId="{D0C774D9-B644-4017-B3C7-A6B75BFF81E6}" type="sibTrans" cxnId="{B5476F0E-CF0B-48C0-828A-867D5502ECAF}">
      <dgm:prSet/>
      <dgm:spPr/>
      <dgm:t>
        <a:bodyPr/>
        <a:lstStyle/>
        <a:p>
          <a:endParaRPr lang="en-US"/>
        </a:p>
      </dgm:t>
    </dgm:pt>
    <dgm:pt modelId="{234C3BD5-6CD6-4C8F-965E-ECDE28F06D02}">
      <dgm:prSet phldrT="[Text]"/>
      <dgm:spPr>
        <a:solidFill>
          <a:srgbClr val="AECF9D"/>
        </a:solidFill>
      </dgm:spPr>
      <dgm:t>
        <a:bodyPr/>
        <a:lstStyle/>
        <a:p>
          <a:r>
            <a:rPr lang="en-US" dirty="0"/>
            <a:t>Timeline</a:t>
          </a:r>
          <a:endParaRPr lang="en-US" dirty="0">
            <a:solidFill>
              <a:schemeClr val="bg1"/>
            </a:solidFill>
          </a:endParaRPr>
        </a:p>
      </dgm:t>
    </dgm:pt>
    <dgm:pt modelId="{0403C7EE-7EEB-4A98-9E6D-3738EF528814}" type="parTrans" cxnId="{36FE536F-D93F-4036-8242-8D8801822090}">
      <dgm:prSet/>
      <dgm:spPr/>
      <dgm:t>
        <a:bodyPr/>
        <a:lstStyle/>
        <a:p>
          <a:endParaRPr lang="en-US"/>
        </a:p>
      </dgm:t>
    </dgm:pt>
    <dgm:pt modelId="{4AAE5C9D-8F56-457A-8783-426D4E20E5E1}" type="sibTrans" cxnId="{36FE536F-D93F-4036-8242-8D8801822090}">
      <dgm:prSet/>
      <dgm:spPr/>
      <dgm:t>
        <a:bodyPr/>
        <a:lstStyle/>
        <a:p>
          <a:endParaRPr lang="en-US"/>
        </a:p>
      </dgm:t>
    </dgm:pt>
    <dgm:pt modelId="{014C06F6-D31D-4CAF-B6A5-A932D477CE8F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Limitations</a:t>
          </a:r>
        </a:p>
      </dgm:t>
    </dgm:pt>
    <dgm:pt modelId="{750A86C1-48EC-4F76-8E54-EEA81F532359}" type="parTrans" cxnId="{FD9A6D89-CD6F-4381-BB21-C9860AFC0B39}">
      <dgm:prSet/>
      <dgm:spPr/>
      <dgm:t>
        <a:bodyPr/>
        <a:lstStyle/>
        <a:p>
          <a:endParaRPr lang="en-US"/>
        </a:p>
      </dgm:t>
    </dgm:pt>
    <dgm:pt modelId="{B04EF6D9-CBBC-4E29-849D-B4A1563448A5}" type="sibTrans" cxnId="{FD9A6D89-CD6F-4381-BB21-C9860AFC0B39}">
      <dgm:prSet/>
      <dgm:spPr/>
      <dgm:t>
        <a:bodyPr/>
        <a:lstStyle/>
        <a:p>
          <a:endParaRPr lang="en-US"/>
        </a:p>
      </dgm:t>
    </dgm:pt>
    <dgm:pt modelId="{6D906D28-AEC8-450E-B7D6-86014DE1DF2F}" type="pres">
      <dgm:prSet presAssocID="{A566F584-71F7-4108-B665-CF7088C6644E}" presName="Name0" presStyleCnt="0">
        <dgm:presLayoutVars>
          <dgm:dir/>
          <dgm:resizeHandles val="exact"/>
        </dgm:presLayoutVars>
      </dgm:prSet>
      <dgm:spPr/>
    </dgm:pt>
    <dgm:pt modelId="{5542A4F9-13E3-4B79-9577-93EC78E3AA34}" type="pres">
      <dgm:prSet presAssocID="{3EB9AD80-0F7D-4C55-AA7C-9B3F1B2935DA}" presName="parTxOnly" presStyleLbl="node1" presStyleIdx="0" presStyleCnt="7">
        <dgm:presLayoutVars>
          <dgm:bulletEnabled val="1"/>
        </dgm:presLayoutVars>
      </dgm:prSet>
      <dgm:spPr/>
    </dgm:pt>
    <dgm:pt modelId="{C2B613CC-92E6-42CB-A942-775FB24434C0}" type="pres">
      <dgm:prSet presAssocID="{FF677A36-B1F8-4B10-BCDF-D126A5F139A2}" presName="parSpace" presStyleCnt="0"/>
      <dgm:spPr/>
    </dgm:pt>
    <dgm:pt modelId="{CF4ADBB7-8C7B-4FC3-926D-1772CA21C9F7}" type="pres">
      <dgm:prSet presAssocID="{6C41CCCF-B04D-4289-919B-FC9F620FCAEE}" presName="parTxOnly" presStyleLbl="node1" presStyleIdx="1" presStyleCnt="7">
        <dgm:presLayoutVars>
          <dgm:bulletEnabled val="1"/>
        </dgm:presLayoutVars>
      </dgm:prSet>
      <dgm:spPr/>
    </dgm:pt>
    <dgm:pt modelId="{1FB54EF1-C74F-484C-AA20-69AEBDEEC6DE}" type="pres">
      <dgm:prSet presAssocID="{6AE4DE59-4B41-46E0-933B-4FF6CE668058}" presName="parSpace" presStyleCnt="0"/>
      <dgm:spPr/>
    </dgm:pt>
    <dgm:pt modelId="{AC214CCE-2F6C-4E67-8628-FBD5B5765827}" type="pres">
      <dgm:prSet presAssocID="{76044F5B-04F7-48E9-9192-FFB11E6E1606}" presName="parTxOnly" presStyleLbl="node1" presStyleIdx="2" presStyleCnt="7">
        <dgm:presLayoutVars>
          <dgm:bulletEnabled val="1"/>
        </dgm:presLayoutVars>
      </dgm:prSet>
      <dgm:spPr/>
    </dgm:pt>
    <dgm:pt modelId="{76A8A751-913D-440A-A811-11CF5591A847}" type="pres">
      <dgm:prSet presAssocID="{D98CAB7B-E9EF-4143-9B70-4287E4C15007}" presName="parSpace" presStyleCnt="0"/>
      <dgm:spPr/>
    </dgm:pt>
    <dgm:pt modelId="{60BB5E82-68D9-4742-A2E7-DDD9F07D73E0}" type="pres">
      <dgm:prSet presAssocID="{8183A27D-A9D0-40BE-B28C-3D02C62C83B7}" presName="parTxOnly" presStyleLbl="node1" presStyleIdx="3" presStyleCnt="7">
        <dgm:presLayoutVars>
          <dgm:bulletEnabled val="1"/>
        </dgm:presLayoutVars>
      </dgm:prSet>
      <dgm:spPr/>
    </dgm:pt>
    <dgm:pt modelId="{A7439183-0949-430C-8FEC-ED8194BAF4BB}" type="pres">
      <dgm:prSet presAssocID="{9ADAC189-257E-4C78-A6B5-D5EDD9DA4995}" presName="parSpace" presStyleCnt="0"/>
      <dgm:spPr/>
    </dgm:pt>
    <dgm:pt modelId="{48C7534E-C398-446B-8385-DDD1DDE9603A}" type="pres">
      <dgm:prSet presAssocID="{16E960A6-931D-4798-A94C-B59C4FA49F1F}" presName="parTxOnly" presStyleLbl="node1" presStyleIdx="4" presStyleCnt="7">
        <dgm:presLayoutVars>
          <dgm:bulletEnabled val="1"/>
        </dgm:presLayoutVars>
      </dgm:prSet>
      <dgm:spPr/>
    </dgm:pt>
    <dgm:pt modelId="{D19CEDF5-541F-47C0-88A7-9E912E4EC86A}" type="pres">
      <dgm:prSet presAssocID="{D0C774D9-B644-4017-B3C7-A6B75BFF81E6}" presName="parSpace" presStyleCnt="0"/>
      <dgm:spPr/>
    </dgm:pt>
    <dgm:pt modelId="{35704707-3D68-43FF-8616-D4E6945A9A51}" type="pres">
      <dgm:prSet presAssocID="{014C06F6-D31D-4CAF-B6A5-A932D477CE8F}" presName="parTxOnly" presStyleLbl="node1" presStyleIdx="5" presStyleCnt="7">
        <dgm:presLayoutVars>
          <dgm:bulletEnabled val="1"/>
        </dgm:presLayoutVars>
      </dgm:prSet>
      <dgm:spPr/>
    </dgm:pt>
    <dgm:pt modelId="{88DDE25A-0D6E-4934-B00E-0C1847E923DC}" type="pres">
      <dgm:prSet presAssocID="{B04EF6D9-CBBC-4E29-849D-B4A1563448A5}" presName="parSpace" presStyleCnt="0"/>
      <dgm:spPr/>
    </dgm:pt>
    <dgm:pt modelId="{17FB2A08-48F2-4F23-83F7-AB9B06B38332}" type="pres">
      <dgm:prSet presAssocID="{234C3BD5-6CD6-4C8F-965E-ECDE28F06D02}" presName="parTxOnly" presStyleLbl="node1" presStyleIdx="6" presStyleCnt="7">
        <dgm:presLayoutVars>
          <dgm:bulletEnabled val="1"/>
        </dgm:presLayoutVars>
      </dgm:prSet>
      <dgm:spPr/>
    </dgm:pt>
  </dgm:ptLst>
  <dgm:cxnLst>
    <dgm:cxn modelId="{994B650E-F2F8-4570-AECB-56E0AF60AE8E}" type="presOf" srcId="{234C3BD5-6CD6-4C8F-965E-ECDE28F06D02}" destId="{17FB2A08-48F2-4F23-83F7-AB9B06B38332}" srcOrd="0" destOrd="0" presId="urn:microsoft.com/office/officeart/2005/8/layout/hChevron3"/>
    <dgm:cxn modelId="{B5476F0E-CF0B-48C0-828A-867D5502ECAF}" srcId="{A566F584-71F7-4108-B665-CF7088C6644E}" destId="{16E960A6-931D-4798-A94C-B59C4FA49F1F}" srcOrd="4" destOrd="0" parTransId="{CC124011-147F-4080-B038-FE250CD1AA2C}" sibTransId="{D0C774D9-B644-4017-B3C7-A6B75BFF81E6}"/>
    <dgm:cxn modelId="{1905CB3C-299D-4C50-B2CF-2DDAD380419F}" srcId="{A566F584-71F7-4108-B665-CF7088C6644E}" destId="{6C41CCCF-B04D-4289-919B-FC9F620FCAEE}" srcOrd="1" destOrd="0" parTransId="{2040C2F1-D62A-4F07-9671-791B152492B9}" sibTransId="{6AE4DE59-4B41-46E0-933B-4FF6CE668058}"/>
    <dgm:cxn modelId="{36FE536F-D93F-4036-8242-8D8801822090}" srcId="{A566F584-71F7-4108-B665-CF7088C6644E}" destId="{234C3BD5-6CD6-4C8F-965E-ECDE28F06D02}" srcOrd="6" destOrd="0" parTransId="{0403C7EE-7EEB-4A98-9E6D-3738EF528814}" sibTransId="{4AAE5C9D-8F56-457A-8783-426D4E20E5E1}"/>
    <dgm:cxn modelId="{4E734658-CF87-43DB-8F8C-C667CDD30082}" type="presOf" srcId="{76044F5B-04F7-48E9-9192-FFB11E6E1606}" destId="{AC214CCE-2F6C-4E67-8628-FBD5B5765827}" srcOrd="0" destOrd="0" presId="urn:microsoft.com/office/officeart/2005/8/layout/hChevron3"/>
    <dgm:cxn modelId="{FD9A6D89-CD6F-4381-BB21-C9860AFC0B39}" srcId="{A566F584-71F7-4108-B665-CF7088C6644E}" destId="{014C06F6-D31D-4CAF-B6A5-A932D477CE8F}" srcOrd="5" destOrd="0" parTransId="{750A86C1-48EC-4F76-8E54-EEA81F532359}" sibTransId="{B04EF6D9-CBBC-4E29-849D-B4A1563448A5}"/>
    <dgm:cxn modelId="{4E935690-6A94-43B9-B2D9-3069DB67D48D}" srcId="{A566F584-71F7-4108-B665-CF7088C6644E}" destId="{3EB9AD80-0F7D-4C55-AA7C-9B3F1B2935DA}" srcOrd="0" destOrd="0" parTransId="{E99FD69F-5ECC-4DDF-A588-D2243C470C21}" sibTransId="{FF677A36-B1F8-4B10-BCDF-D126A5F139A2}"/>
    <dgm:cxn modelId="{7E71549C-733C-4819-B6C9-64D3D6E3BE78}" type="presOf" srcId="{6C41CCCF-B04D-4289-919B-FC9F620FCAEE}" destId="{CF4ADBB7-8C7B-4FC3-926D-1772CA21C9F7}" srcOrd="0" destOrd="0" presId="urn:microsoft.com/office/officeart/2005/8/layout/hChevron3"/>
    <dgm:cxn modelId="{A0059CA5-9863-4CEA-96D2-62F9627105CD}" srcId="{A566F584-71F7-4108-B665-CF7088C6644E}" destId="{8183A27D-A9D0-40BE-B28C-3D02C62C83B7}" srcOrd="3" destOrd="0" parTransId="{E1769060-F83B-4DEB-AB6E-D7785260924B}" sibTransId="{9ADAC189-257E-4C78-A6B5-D5EDD9DA4995}"/>
    <dgm:cxn modelId="{C52A60B1-4B33-4D67-845C-E22C2B7FB07B}" type="presOf" srcId="{3EB9AD80-0F7D-4C55-AA7C-9B3F1B2935DA}" destId="{5542A4F9-13E3-4B79-9577-93EC78E3AA34}" srcOrd="0" destOrd="0" presId="urn:microsoft.com/office/officeart/2005/8/layout/hChevron3"/>
    <dgm:cxn modelId="{833612B5-B8D5-456B-8CC2-4050E78C1FB1}" type="presOf" srcId="{8183A27D-A9D0-40BE-B28C-3D02C62C83B7}" destId="{60BB5E82-68D9-4742-A2E7-DDD9F07D73E0}" srcOrd="0" destOrd="0" presId="urn:microsoft.com/office/officeart/2005/8/layout/hChevron3"/>
    <dgm:cxn modelId="{9F287BC0-FB4F-4D1E-A5A3-CB1F36AF1843}" srcId="{A566F584-71F7-4108-B665-CF7088C6644E}" destId="{76044F5B-04F7-48E9-9192-FFB11E6E1606}" srcOrd="2" destOrd="0" parTransId="{73AE3FCB-50EE-4BC0-9BDA-84CBA616682F}" sibTransId="{D98CAB7B-E9EF-4143-9B70-4287E4C15007}"/>
    <dgm:cxn modelId="{B5C224D1-88A7-4E03-8344-5F918EAB0E32}" type="presOf" srcId="{014C06F6-D31D-4CAF-B6A5-A932D477CE8F}" destId="{35704707-3D68-43FF-8616-D4E6945A9A51}" srcOrd="0" destOrd="0" presId="urn:microsoft.com/office/officeart/2005/8/layout/hChevron3"/>
    <dgm:cxn modelId="{107FC9E1-978C-4683-ACEE-311B9DE0BAA9}" type="presOf" srcId="{A566F584-71F7-4108-B665-CF7088C6644E}" destId="{6D906D28-AEC8-450E-B7D6-86014DE1DF2F}" srcOrd="0" destOrd="0" presId="urn:microsoft.com/office/officeart/2005/8/layout/hChevron3"/>
    <dgm:cxn modelId="{1F5CF4E6-C271-4557-A58C-909B8F8B41C8}" type="presOf" srcId="{16E960A6-931D-4798-A94C-B59C4FA49F1F}" destId="{48C7534E-C398-446B-8385-DDD1DDE9603A}" srcOrd="0" destOrd="0" presId="urn:microsoft.com/office/officeart/2005/8/layout/hChevron3"/>
    <dgm:cxn modelId="{07B1B298-4DF6-4DB0-A102-E9A061D00174}" type="presParOf" srcId="{6D906D28-AEC8-450E-B7D6-86014DE1DF2F}" destId="{5542A4F9-13E3-4B79-9577-93EC78E3AA34}" srcOrd="0" destOrd="0" presId="urn:microsoft.com/office/officeart/2005/8/layout/hChevron3"/>
    <dgm:cxn modelId="{4CCB9CBC-6A8B-476A-A7B2-774936992485}" type="presParOf" srcId="{6D906D28-AEC8-450E-B7D6-86014DE1DF2F}" destId="{C2B613CC-92E6-42CB-A942-775FB24434C0}" srcOrd="1" destOrd="0" presId="urn:microsoft.com/office/officeart/2005/8/layout/hChevron3"/>
    <dgm:cxn modelId="{7DF295AA-99E5-4A3A-B9B7-E20E346F0272}" type="presParOf" srcId="{6D906D28-AEC8-450E-B7D6-86014DE1DF2F}" destId="{CF4ADBB7-8C7B-4FC3-926D-1772CA21C9F7}" srcOrd="2" destOrd="0" presId="urn:microsoft.com/office/officeart/2005/8/layout/hChevron3"/>
    <dgm:cxn modelId="{738E3CAB-B2D1-44AF-B8D7-4E977A013FDE}" type="presParOf" srcId="{6D906D28-AEC8-450E-B7D6-86014DE1DF2F}" destId="{1FB54EF1-C74F-484C-AA20-69AEBDEEC6DE}" srcOrd="3" destOrd="0" presId="urn:microsoft.com/office/officeart/2005/8/layout/hChevron3"/>
    <dgm:cxn modelId="{792B5F36-6DBC-4D7B-8C8B-D0BDCD729193}" type="presParOf" srcId="{6D906D28-AEC8-450E-B7D6-86014DE1DF2F}" destId="{AC214CCE-2F6C-4E67-8628-FBD5B5765827}" srcOrd="4" destOrd="0" presId="urn:microsoft.com/office/officeart/2005/8/layout/hChevron3"/>
    <dgm:cxn modelId="{11FCE9B9-A49B-483C-B7ED-A3DF7A517A68}" type="presParOf" srcId="{6D906D28-AEC8-450E-B7D6-86014DE1DF2F}" destId="{76A8A751-913D-440A-A811-11CF5591A847}" srcOrd="5" destOrd="0" presId="urn:microsoft.com/office/officeart/2005/8/layout/hChevron3"/>
    <dgm:cxn modelId="{702C9AD9-4540-48FF-B5A8-351A515FF8BB}" type="presParOf" srcId="{6D906D28-AEC8-450E-B7D6-86014DE1DF2F}" destId="{60BB5E82-68D9-4742-A2E7-DDD9F07D73E0}" srcOrd="6" destOrd="0" presId="urn:microsoft.com/office/officeart/2005/8/layout/hChevron3"/>
    <dgm:cxn modelId="{1C85BC4C-783D-4B4E-ADE4-73DAA63109EE}" type="presParOf" srcId="{6D906D28-AEC8-450E-B7D6-86014DE1DF2F}" destId="{A7439183-0949-430C-8FEC-ED8194BAF4BB}" srcOrd="7" destOrd="0" presId="urn:microsoft.com/office/officeart/2005/8/layout/hChevron3"/>
    <dgm:cxn modelId="{A7FC2EF5-EE60-40A7-A173-A0DAA9100A49}" type="presParOf" srcId="{6D906D28-AEC8-450E-B7D6-86014DE1DF2F}" destId="{48C7534E-C398-446B-8385-DDD1DDE9603A}" srcOrd="8" destOrd="0" presId="urn:microsoft.com/office/officeart/2005/8/layout/hChevron3"/>
    <dgm:cxn modelId="{2234C1CA-9FC9-4A33-BCF9-CA4F8B7119C1}" type="presParOf" srcId="{6D906D28-AEC8-450E-B7D6-86014DE1DF2F}" destId="{D19CEDF5-541F-47C0-88A7-9E912E4EC86A}" srcOrd="9" destOrd="0" presId="urn:microsoft.com/office/officeart/2005/8/layout/hChevron3"/>
    <dgm:cxn modelId="{DAFA14BA-4025-4820-A3C8-8FE3FFBB63C8}" type="presParOf" srcId="{6D906D28-AEC8-450E-B7D6-86014DE1DF2F}" destId="{35704707-3D68-43FF-8616-D4E6945A9A51}" srcOrd="10" destOrd="0" presId="urn:microsoft.com/office/officeart/2005/8/layout/hChevron3"/>
    <dgm:cxn modelId="{28A3E110-BE8E-4A51-8897-C3685A8DA335}" type="presParOf" srcId="{6D906D28-AEC8-450E-B7D6-86014DE1DF2F}" destId="{88DDE25A-0D6E-4934-B00E-0C1847E923DC}" srcOrd="11" destOrd="0" presId="urn:microsoft.com/office/officeart/2005/8/layout/hChevron3"/>
    <dgm:cxn modelId="{6C75B716-7C4F-4139-B95C-3ABDF4B21D43}" type="presParOf" srcId="{6D906D28-AEC8-450E-B7D6-86014DE1DF2F}" destId="{17FB2A08-48F2-4F23-83F7-AB9B06B38332}" srcOrd="1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66F584-71F7-4108-B665-CF7088C6644E}" type="doc">
      <dgm:prSet loTypeId="urn:microsoft.com/office/officeart/2005/8/layout/hChevron3" loCatId="process" qsTypeId="urn:microsoft.com/office/officeart/2005/8/quickstyle/simple1" qsCatId="simple" csTypeId="urn:microsoft.com/office/officeart/2005/8/colors/accent3_2" csCatId="accent3" phldr="1"/>
      <dgm:spPr/>
    </dgm:pt>
    <dgm:pt modelId="{3EB9AD80-0F7D-4C55-AA7C-9B3F1B2935DA}">
      <dgm:prSet phldrT="[Text]"/>
      <dgm:spPr>
        <a:solidFill>
          <a:srgbClr val="AECF9D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Objective</a:t>
          </a:r>
        </a:p>
      </dgm:t>
    </dgm:pt>
    <dgm:pt modelId="{E99FD69F-5ECC-4DDF-A588-D2243C470C21}" type="parTrans" cxnId="{4E935690-6A94-43B9-B2D9-3069DB67D48D}">
      <dgm:prSet/>
      <dgm:spPr/>
      <dgm:t>
        <a:bodyPr/>
        <a:lstStyle/>
        <a:p>
          <a:endParaRPr lang="en-US"/>
        </a:p>
      </dgm:t>
    </dgm:pt>
    <dgm:pt modelId="{FF677A36-B1F8-4B10-BCDF-D126A5F139A2}" type="sibTrans" cxnId="{4E935690-6A94-43B9-B2D9-3069DB67D48D}">
      <dgm:prSet/>
      <dgm:spPr/>
      <dgm:t>
        <a:bodyPr/>
        <a:lstStyle/>
        <a:p>
          <a:endParaRPr lang="en-US"/>
        </a:p>
      </dgm:t>
    </dgm:pt>
    <dgm:pt modelId="{6C41CCCF-B04D-4289-919B-FC9F620FCAEE}">
      <dgm:prSet phldrT="[Text]"/>
      <dgm:spPr>
        <a:solidFill>
          <a:srgbClr val="A1A2A3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Background</a:t>
          </a:r>
        </a:p>
      </dgm:t>
    </dgm:pt>
    <dgm:pt modelId="{2040C2F1-D62A-4F07-9671-791B152492B9}" type="parTrans" cxnId="{1905CB3C-299D-4C50-B2CF-2DDAD380419F}">
      <dgm:prSet/>
      <dgm:spPr/>
      <dgm:t>
        <a:bodyPr/>
        <a:lstStyle/>
        <a:p>
          <a:endParaRPr lang="en-US"/>
        </a:p>
      </dgm:t>
    </dgm:pt>
    <dgm:pt modelId="{6AE4DE59-4B41-46E0-933B-4FF6CE668058}" type="sibTrans" cxnId="{1905CB3C-299D-4C50-B2CF-2DDAD380419F}">
      <dgm:prSet/>
      <dgm:spPr/>
      <dgm:t>
        <a:bodyPr/>
        <a:lstStyle/>
        <a:p>
          <a:endParaRPr lang="en-US"/>
        </a:p>
      </dgm:t>
    </dgm:pt>
    <dgm:pt modelId="{76044F5B-04F7-48E9-9192-FFB11E6E1606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Related Research</a:t>
          </a:r>
        </a:p>
      </dgm:t>
    </dgm:pt>
    <dgm:pt modelId="{73AE3FCB-50EE-4BC0-9BDA-84CBA616682F}" type="parTrans" cxnId="{9F287BC0-FB4F-4D1E-A5A3-CB1F36AF1843}">
      <dgm:prSet/>
      <dgm:spPr/>
      <dgm:t>
        <a:bodyPr/>
        <a:lstStyle/>
        <a:p>
          <a:endParaRPr lang="en-US"/>
        </a:p>
      </dgm:t>
    </dgm:pt>
    <dgm:pt modelId="{D98CAB7B-E9EF-4143-9B70-4287E4C15007}" type="sibTrans" cxnId="{9F287BC0-FB4F-4D1E-A5A3-CB1F36AF1843}">
      <dgm:prSet/>
      <dgm:spPr/>
      <dgm:t>
        <a:bodyPr/>
        <a:lstStyle/>
        <a:p>
          <a:endParaRPr lang="en-US"/>
        </a:p>
      </dgm:t>
    </dgm:pt>
    <dgm:pt modelId="{8183A27D-A9D0-40BE-B28C-3D02C62C83B7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Methodology</a:t>
          </a:r>
        </a:p>
      </dgm:t>
    </dgm:pt>
    <dgm:pt modelId="{E1769060-F83B-4DEB-AB6E-D7785260924B}" type="parTrans" cxnId="{A0059CA5-9863-4CEA-96D2-62F9627105CD}">
      <dgm:prSet/>
      <dgm:spPr/>
      <dgm:t>
        <a:bodyPr/>
        <a:lstStyle/>
        <a:p>
          <a:endParaRPr lang="en-US"/>
        </a:p>
      </dgm:t>
    </dgm:pt>
    <dgm:pt modelId="{9ADAC189-257E-4C78-A6B5-D5EDD9DA4995}" type="sibTrans" cxnId="{A0059CA5-9863-4CEA-96D2-62F9627105CD}">
      <dgm:prSet/>
      <dgm:spPr/>
      <dgm:t>
        <a:bodyPr/>
        <a:lstStyle/>
        <a:p>
          <a:endParaRPr lang="en-US"/>
        </a:p>
      </dgm:t>
    </dgm:pt>
    <dgm:pt modelId="{16E960A6-931D-4798-A94C-B59C4FA49F1F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Anticipated Results</a:t>
          </a:r>
        </a:p>
      </dgm:t>
    </dgm:pt>
    <dgm:pt modelId="{CC124011-147F-4080-B038-FE250CD1AA2C}" type="parTrans" cxnId="{B5476F0E-CF0B-48C0-828A-867D5502ECAF}">
      <dgm:prSet/>
      <dgm:spPr/>
      <dgm:t>
        <a:bodyPr/>
        <a:lstStyle/>
        <a:p>
          <a:endParaRPr lang="en-US"/>
        </a:p>
      </dgm:t>
    </dgm:pt>
    <dgm:pt modelId="{D0C774D9-B644-4017-B3C7-A6B75BFF81E6}" type="sibTrans" cxnId="{B5476F0E-CF0B-48C0-828A-867D5502ECAF}">
      <dgm:prSet/>
      <dgm:spPr/>
      <dgm:t>
        <a:bodyPr/>
        <a:lstStyle/>
        <a:p>
          <a:endParaRPr lang="en-US"/>
        </a:p>
      </dgm:t>
    </dgm:pt>
    <dgm:pt modelId="{234C3BD5-6CD6-4C8F-965E-ECDE28F06D02}">
      <dgm:prSet phldrT="[Text]"/>
      <dgm:spPr/>
      <dgm:t>
        <a:bodyPr/>
        <a:lstStyle/>
        <a:p>
          <a:r>
            <a:rPr lang="en-US" dirty="0"/>
            <a:t>Timeline</a:t>
          </a:r>
          <a:endParaRPr lang="en-US" dirty="0">
            <a:solidFill>
              <a:schemeClr val="bg1"/>
            </a:solidFill>
          </a:endParaRPr>
        </a:p>
      </dgm:t>
    </dgm:pt>
    <dgm:pt modelId="{0403C7EE-7EEB-4A98-9E6D-3738EF528814}" type="parTrans" cxnId="{36FE536F-D93F-4036-8242-8D8801822090}">
      <dgm:prSet/>
      <dgm:spPr/>
      <dgm:t>
        <a:bodyPr/>
        <a:lstStyle/>
        <a:p>
          <a:endParaRPr lang="en-US"/>
        </a:p>
      </dgm:t>
    </dgm:pt>
    <dgm:pt modelId="{4AAE5C9D-8F56-457A-8783-426D4E20E5E1}" type="sibTrans" cxnId="{36FE536F-D93F-4036-8242-8D8801822090}">
      <dgm:prSet/>
      <dgm:spPr/>
      <dgm:t>
        <a:bodyPr/>
        <a:lstStyle/>
        <a:p>
          <a:endParaRPr lang="en-US"/>
        </a:p>
      </dgm:t>
    </dgm:pt>
    <dgm:pt modelId="{014C06F6-D31D-4CAF-B6A5-A932D477CE8F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Limitations</a:t>
          </a:r>
        </a:p>
      </dgm:t>
    </dgm:pt>
    <dgm:pt modelId="{750A86C1-48EC-4F76-8E54-EEA81F532359}" type="parTrans" cxnId="{FD9A6D89-CD6F-4381-BB21-C9860AFC0B39}">
      <dgm:prSet/>
      <dgm:spPr/>
      <dgm:t>
        <a:bodyPr/>
        <a:lstStyle/>
        <a:p>
          <a:endParaRPr lang="en-US"/>
        </a:p>
      </dgm:t>
    </dgm:pt>
    <dgm:pt modelId="{B04EF6D9-CBBC-4E29-849D-B4A1563448A5}" type="sibTrans" cxnId="{FD9A6D89-CD6F-4381-BB21-C9860AFC0B39}">
      <dgm:prSet/>
      <dgm:spPr/>
      <dgm:t>
        <a:bodyPr/>
        <a:lstStyle/>
        <a:p>
          <a:endParaRPr lang="en-US"/>
        </a:p>
      </dgm:t>
    </dgm:pt>
    <dgm:pt modelId="{6D906D28-AEC8-450E-B7D6-86014DE1DF2F}" type="pres">
      <dgm:prSet presAssocID="{A566F584-71F7-4108-B665-CF7088C6644E}" presName="Name0" presStyleCnt="0">
        <dgm:presLayoutVars>
          <dgm:dir/>
          <dgm:resizeHandles val="exact"/>
        </dgm:presLayoutVars>
      </dgm:prSet>
      <dgm:spPr/>
    </dgm:pt>
    <dgm:pt modelId="{5542A4F9-13E3-4B79-9577-93EC78E3AA34}" type="pres">
      <dgm:prSet presAssocID="{3EB9AD80-0F7D-4C55-AA7C-9B3F1B2935DA}" presName="parTxOnly" presStyleLbl="node1" presStyleIdx="0" presStyleCnt="7">
        <dgm:presLayoutVars>
          <dgm:bulletEnabled val="1"/>
        </dgm:presLayoutVars>
      </dgm:prSet>
      <dgm:spPr/>
    </dgm:pt>
    <dgm:pt modelId="{C2B613CC-92E6-42CB-A942-775FB24434C0}" type="pres">
      <dgm:prSet presAssocID="{FF677A36-B1F8-4B10-BCDF-D126A5F139A2}" presName="parSpace" presStyleCnt="0"/>
      <dgm:spPr/>
    </dgm:pt>
    <dgm:pt modelId="{CF4ADBB7-8C7B-4FC3-926D-1772CA21C9F7}" type="pres">
      <dgm:prSet presAssocID="{6C41CCCF-B04D-4289-919B-FC9F620FCAEE}" presName="parTxOnly" presStyleLbl="node1" presStyleIdx="1" presStyleCnt="7">
        <dgm:presLayoutVars>
          <dgm:bulletEnabled val="1"/>
        </dgm:presLayoutVars>
      </dgm:prSet>
      <dgm:spPr/>
    </dgm:pt>
    <dgm:pt modelId="{1FB54EF1-C74F-484C-AA20-69AEBDEEC6DE}" type="pres">
      <dgm:prSet presAssocID="{6AE4DE59-4B41-46E0-933B-4FF6CE668058}" presName="parSpace" presStyleCnt="0"/>
      <dgm:spPr/>
    </dgm:pt>
    <dgm:pt modelId="{AC214CCE-2F6C-4E67-8628-FBD5B5765827}" type="pres">
      <dgm:prSet presAssocID="{76044F5B-04F7-48E9-9192-FFB11E6E1606}" presName="parTxOnly" presStyleLbl="node1" presStyleIdx="2" presStyleCnt="7">
        <dgm:presLayoutVars>
          <dgm:bulletEnabled val="1"/>
        </dgm:presLayoutVars>
      </dgm:prSet>
      <dgm:spPr/>
    </dgm:pt>
    <dgm:pt modelId="{76A8A751-913D-440A-A811-11CF5591A847}" type="pres">
      <dgm:prSet presAssocID="{D98CAB7B-E9EF-4143-9B70-4287E4C15007}" presName="parSpace" presStyleCnt="0"/>
      <dgm:spPr/>
    </dgm:pt>
    <dgm:pt modelId="{60BB5E82-68D9-4742-A2E7-DDD9F07D73E0}" type="pres">
      <dgm:prSet presAssocID="{8183A27D-A9D0-40BE-B28C-3D02C62C83B7}" presName="parTxOnly" presStyleLbl="node1" presStyleIdx="3" presStyleCnt="7">
        <dgm:presLayoutVars>
          <dgm:bulletEnabled val="1"/>
        </dgm:presLayoutVars>
      </dgm:prSet>
      <dgm:spPr/>
    </dgm:pt>
    <dgm:pt modelId="{A7439183-0949-430C-8FEC-ED8194BAF4BB}" type="pres">
      <dgm:prSet presAssocID="{9ADAC189-257E-4C78-A6B5-D5EDD9DA4995}" presName="parSpace" presStyleCnt="0"/>
      <dgm:spPr/>
    </dgm:pt>
    <dgm:pt modelId="{48C7534E-C398-446B-8385-DDD1DDE9603A}" type="pres">
      <dgm:prSet presAssocID="{16E960A6-931D-4798-A94C-B59C4FA49F1F}" presName="parTxOnly" presStyleLbl="node1" presStyleIdx="4" presStyleCnt="7">
        <dgm:presLayoutVars>
          <dgm:bulletEnabled val="1"/>
        </dgm:presLayoutVars>
      </dgm:prSet>
      <dgm:spPr/>
    </dgm:pt>
    <dgm:pt modelId="{D19CEDF5-541F-47C0-88A7-9E912E4EC86A}" type="pres">
      <dgm:prSet presAssocID="{D0C774D9-B644-4017-B3C7-A6B75BFF81E6}" presName="parSpace" presStyleCnt="0"/>
      <dgm:spPr/>
    </dgm:pt>
    <dgm:pt modelId="{35704707-3D68-43FF-8616-D4E6945A9A51}" type="pres">
      <dgm:prSet presAssocID="{014C06F6-D31D-4CAF-B6A5-A932D477CE8F}" presName="parTxOnly" presStyleLbl="node1" presStyleIdx="5" presStyleCnt="7">
        <dgm:presLayoutVars>
          <dgm:bulletEnabled val="1"/>
        </dgm:presLayoutVars>
      </dgm:prSet>
      <dgm:spPr/>
    </dgm:pt>
    <dgm:pt modelId="{88DDE25A-0D6E-4934-B00E-0C1847E923DC}" type="pres">
      <dgm:prSet presAssocID="{B04EF6D9-CBBC-4E29-849D-B4A1563448A5}" presName="parSpace" presStyleCnt="0"/>
      <dgm:spPr/>
    </dgm:pt>
    <dgm:pt modelId="{17FB2A08-48F2-4F23-83F7-AB9B06B38332}" type="pres">
      <dgm:prSet presAssocID="{234C3BD5-6CD6-4C8F-965E-ECDE28F06D02}" presName="parTxOnly" presStyleLbl="node1" presStyleIdx="6" presStyleCnt="7">
        <dgm:presLayoutVars>
          <dgm:bulletEnabled val="1"/>
        </dgm:presLayoutVars>
      </dgm:prSet>
      <dgm:spPr/>
    </dgm:pt>
  </dgm:ptLst>
  <dgm:cxnLst>
    <dgm:cxn modelId="{994B650E-F2F8-4570-AECB-56E0AF60AE8E}" type="presOf" srcId="{234C3BD5-6CD6-4C8F-965E-ECDE28F06D02}" destId="{17FB2A08-48F2-4F23-83F7-AB9B06B38332}" srcOrd="0" destOrd="0" presId="urn:microsoft.com/office/officeart/2005/8/layout/hChevron3"/>
    <dgm:cxn modelId="{B5476F0E-CF0B-48C0-828A-867D5502ECAF}" srcId="{A566F584-71F7-4108-B665-CF7088C6644E}" destId="{16E960A6-931D-4798-A94C-B59C4FA49F1F}" srcOrd="4" destOrd="0" parTransId="{CC124011-147F-4080-B038-FE250CD1AA2C}" sibTransId="{D0C774D9-B644-4017-B3C7-A6B75BFF81E6}"/>
    <dgm:cxn modelId="{1905CB3C-299D-4C50-B2CF-2DDAD380419F}" srcId="{A566F584-71F7-4108-B665-CF7088C6644E}" destId="{6C41CCCF-B04D-4289-919B-FC9F620FCAEE}" srcOrd="1" destOrd="0" parTransId="{2040C2F1-D62A-4F07-9671-791B152492B9}" sibTransId="{6AE4DE59-4B41-46E0-933B-4FF6CE668058}"/>
    <dgm:cxn modelId="{36FE536F-D93F-4036-8242-8D8801822090}" srcId="{A566F584-71F7-4108-B665-CF7088C6644E}" destId="{234C3BD5-6CD6-4C8F-965E-ECDE28F06D02}" srcOrd="6" destOrd="0" parTransId="{0403C7EE-7EEB-4A98-9E6D-3738EF528814}" sibTransId="{4AAE5C9D-8F56-457A-8783-426D4E20E5E1}"/>
    <dgm:cxn modelId="{4E734658-CF87-43DB-8F8C-C667CDD30082}" type="presOf" srcId="{76044F5B-04F7-48E9-9192-FFB11E6E1606}" destId="{AC214CCE-2F6C-4E67-8628-FBD5B5765827}" srcOrd="0" destOrd="0" presId="urn:microsoft.com/office/officeart/2005/8/layout/hChevron3"/>
    <dgm:cxn modelId="{FD9A6D89-CD6F-4381-BB21-C9860AFC0B39}" srcId="{A566F584-71F7-4108-B665-CF7088C6644E}" destId="{014C06F6-D31D-4CAF-B6A5-A932D477CE8F}" srcOrd="5" destOrd="0" parTransId="{750A86C1-48EC-4F76-8E54-EEA81F532359}" sibTransId="{B04EF6D9-CBBC-4E29-849D-B4A1563448A5}"/>
    <dgm:cxn modelId="{4E935690-6A94-43B9-B2D9-3069DB67D48D}" srcId="{A566F584-71F7-4108-B665-CF7088C6644E}" destId="{3EB9AD80-0F7D-4C55-AA7C-9B3F1B2935DA}" srcOrd="0" destOrd="0" parTransId="{E99FD69F-5ECC-4DDF-A588-D2243C470C21}" sibTransId="{FF677A36-B1F8-4B10-BCDF-D126A5F139A2}"/>
    <dgm:cxn modelId="{7E71549C-733C-4819-B6C9-64D3D6E3BE78}" type="presOf" srcId="{6C41CCCF-B04D-4289-919B-FC9F620FCAEE}" destId="{CF4ADBB7-8C7B-4FC3-926D-1772CA21C9F7}" srcOrd="0" destOrd="0" presId="urn:microsoft.com/office/officeart/2005/8/layout/hChevron3"/>
    <dgm:cxn modelId="{A0059CA5-9863-4CEA-96D2-62F9627105CD}" srcId="{A566F584-71F7-4108-B665-CF7088C6644E}" destId="{8183A27D-A9D0-40BE-B28C-3D02C62C83B7}" srcOrd="3" destOrd="0" parTransId="{E1769060-F83B-4DEB-AB6E-D7785260924B}" sibTransId="{9ADAC189-257E-4C78-A6B5-D5EDD9DA4995}"/>
    <dgm:cxn modelId="{C52A60B1-4B33-4D67-845C-E22C2B7FB07B}" type="presOf" srcId="{3EB9AD80-0F7D-4C55-AA7C-9B3F1B2935DA}" destId="{5542A4F9-13E3-4B79-9577-93EC78E3AA34}" srcOrd="0" destOrd="0" presId="urn:microsoft.com/office/officeart/2005/8/layout/hChevron3"/>
    <dgm:cxn modelId="{833612B5-B8D5-456B-8CC2-4050E78C1FB1}" type="presOf" srcId="{8183A27D-A9D0-40BE-B28C-3D02C62C83B7}" destId="{60BB5E82-68D9-4742-A2E7-DDD9F07D73E0}" srcOrd="0" destOrd="0" presId="urn:microsoft.com/office/officeart/2005/8/layout/hChevron3"/>
    <dgm:cxn modelId="{9F287BC0-FB4F-4D1E-A5A3-CB1F36AF1843}" srcId="{A566F584-71F7-4108-B665-CF7088C6644E}" destId="{76044F5B-04F7-48E9-9192-FFB11E6E1606}" srcOrd="2" destOrd="0" parTransId="{73AE3FCB-50EE-4BC0-9BDA-84CBA616682F}" sibTransId="{D98CAB7B-E9EF-4143-9B70-4287E4C15007}"/>
    <dgm:cxn modelId="{B5C224D1-88A7-4E03-8344-5F918EAB0E32}" type="presOf" srcId="{014C06F6-D31D-4CAF-B6A5-A932D477CE8F}" destId="{35704707-3D68-43FF-8616-D4E6945A9A51}" srcOrd="0" destOrd="0" presId="urn:microsoft.com/office/officeart/2005/8/layout/hChevron3"/>
    <dgm:cxn modelId="{107FC9E1-978C-4683-ACEE-311B9DE0BAA9}" type="presOf" srcId="{A566F584-71F7-4108-B665-CF7088C6644E}" destId="{6D906D28-AEC8-450E-B7D6-86014DE1DF2F}" srcOrd="0" destOrd="0" presId="urn:microsoft.com/office/officeart/2005/8/layout/hChevron3"/>
    <dgm:cxn modelId="{1F5CF4E6-C271-4557-A58C-909B8F8B41C8}" type="presOf" srcId="{16E960A6-931D-4798-A94C-B59C4FA49F1F}" destId="{48C7534E-C398-446B-8385-DDD1DDE9603A}" srcOrd="0" destOrd="0" presId="urn:microsoft.com/office/officeart/2005/8/layout/hChevron3"/>
    <dgm:cxn modelId="{07B1B298-4DF6-4DB0-A102-E9A061D00174}" type="presParOf" srcId="{6D906D28-AEC8-450E-B7D6-86014DE1DF2F}" destId="{5542A4F9-13E3-4B79-9577-93EC78E3AA34}" srcOrd="0" destOrd="0" presId="urn:microsoft.com/office/officeart/2005/8/layout/hChevron3"/>
    <dgm:cxn modelId="{4CCB9CBC-6A8B-476A-A7B2-774936992485}" type="presParOf" srcId="{6D906D28-AEC8-450E-B7D6-86014DE1DF2F}" destId="{C2B613CC-92E6-42CB-A942-775FB24434C0}" srcOrd="1" destOrd="0" presId="urn:microsoft.com/office/officeart/2005/8/layout/hChevron3"/>
    <dgm:cxn modelId="{7DF295AA-99E5-4A3A-B9B7-E20E346F0272}" type="presParOf" srcId="{6D906D28-AEC8-450E-B7D6-86014DE1DF2F}" destId="{CF4ADBB7-8C7B-4FC3-926D-1772CA21C9F7}" srcOrd="2" destOrd="0" presId="urn:microsoft.com/office/officeart/2005/8/layout/hChevron3"/>
    <dgm:cxn modelId="{738E3CAB-B2D1-44AF-B8D7-4E977A013FDE}" type="presParOf" srcId="{6D906D28-AEC8-450E-B7D6-86014DE1DF2F}" destId="{1FB54EF1-C74F-484C-AA20-69AEBDEEC6DE}" srcOrd="3" destOrd="0" presId="urn:microsoft.com/office/officeart/2005/8/layout/hChevron3"/>
    <dgm:cxn modelId="{792B5F36-6DBC-4D7B-8C8B-D0BDCD729193}" type="presParOf" srcId="{6D906D28-AEC8-450E-B7D6-86014DE1DF2F}" destId="{AC214CCE-2F6C-4E67-8628-FBD5B5765827}" srcOrd="4" destOrd="0" presId="urn:microsoft.com/office/officeart/2005/8/layout/hChevron3"/>
    <dgm:cxn modelId="{11FCE9B9-A49B-483C-B7ED-A3DF7A517A68}" type="presParOf" srcId="{6D906D28-AEC8-450E-B7D6-86014DE1DF2F}" destId="{76A8A751-913D-440A-A811-11CF5591A847}" srcOrd="5" destOrd="0" presId="urn:microsoft.com/office/officeart/2005/8/layout/hChevron3"/>
    <dgm:cxn modelId="{702C9AD9-4540-48FF-B5A8-351A515FF8BB}" type="presParOf" srcId="{6D906D28-AEC8-450E-B7D6-86014DE1DF2F}" destId="{60BB5E82-68D9-4742-A2E7-DDD9F07D73E0}" srcOrd="6" destOrd="0" presId="urn:microsoft.com/office/officeart/2005/8/layout/hChevron3"/>
    <dgm:cxn modelId="{1C85BC4C-783D-4B4E-ADE4-73DAA63109EE}" type="presParOf" srcId="{6D906D28-AEC8-450E-B7D6-86014DE1DF2F}" destId="{A7439183-0949-430C-8FEC-ED8194BAF4BB}" srcOrd="7" destOrd="0" presId="urn:microsoft.com/office/officeart/2005/8/layout/hChevron3"/>
    <dgm:cxn modelId="{A7FC2EF5-EE60-40A7-A173-A0DAA9100A49}" type="presParOf" srcId="{6D906D28-AEC8-450E-B7D6-86014DE1DF2F}" destId="{48C7534E-C398-446B-8385-DDD1DDE9603A}" srcOrd="8" destOrd="0" presId="urn:microsoft.com/office/officeart/2005/8/layout/hChevron3"/>
    <dgm:cxn modelId="{2234C1CA-9FC9-4A33-BCF9-CA4F8B7119C1}" type="presParOf" srcId="{6D906D28-AEC8-450E-B7D6-86014DE1DF2F}" destId="{D19CEDF5-541F-47C0-88A7-9E912E4EC86A}" srcOrd="9" destOrd="0" presId="urn:microsoft.com/office/officeart/2005/8/layout/hChevron3"/>
    <dgm:cxn modelId="{DAFA14BA-4025-4820-A3C8-8FE3FFBB63C8}" type="presParOf" srcId="{6D906D28-AEC8-450E-B7D6-86014DE1DF2F}" destId="{35704707-3D68-43FF-8616-D4E6945A9A51}" srcOrd="10" destOrd="0" presId="urn:microsoft.com/office/officeart/2005/8/layout/hChevron3"/>
    <dgm:cxn modelId="{28A3E110-BE8E-4A51-8897-C3685A8DA335}" type="presParOf" srcId="{6D906D28-AEC8-450E-B7D6-86014DE1DF2F}" destId="{88DDE25A-0D6E-4934-B00E-0C1847E923DC}" srcOrd="11" destOrd="0" presId="urn:microsoft.com/office/officeart/2005/8/layout/hChevron3"/>
    <dgm:cxn modelId="{6C75B716-7C4F-4139-B95C-3ABDF4B21D43}" type="presParOf" srcId="{6D906D28-AEC8-450E-B7D6-86014DE1DF2F}" destId="{17FB2A08-48F2-4F23-83F7-AB9B06B38332}" srcOrd="1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5521024E-1A35-4A7C-B613-4822BB933485}" type="doc">
      <dgm:prSet loTypeId="urn:microsoft.com/office/officeart/2005/8/layout/hProcess11" loCatId="process" qsTypeId="urn:microsoft.com/office/officeart/2005/8/quickstyle/simple1" qsCatId="simple" csTypeId="urn:microsoft.com/office/officeart/2005/8/colors/accent0_1" csCatId="mainScheme" phldr="1"/>
      <dgm:spPr/>
    </dgm:pt>
    <dgm:pt modelId="{1D72B573-0327-45AB-9FB2-F74BB7A51601}">
      <dgm:prSet phldrT="[Text]" custT="1"/>
      <dgm:spPr/>
      <dgm:t>
        <a:bodyPr/>
        <a:lstStyle/>
        <a:p>
          <a:r>
            <a:rPr lang="en-US" sz="2300" b="1" dirty="0"/>
            <a:t>July</a:t>
          </a:r>
        </a:p>
        <a:p>
          <a:r>
            <a:rPr lang="en-US" sz="1800" dirty="0"/>
            <a:t>Data Preparation</a:t>
          </a:r>
        </a:p>
      </dgm:t>
    </dgm:pt>
    <dgm:pt modelId="{839CF6CB-2824-40B5-9F1E-363E223C34A2}" type="parTrans" cxnId="{CEFCB14F-90AA-4921-BF1C-D80E3EA388BD}">
      <dgm:prSet/>
      <dgm:spPr/>
      <dgm:t>
        <a:bodyPr/>
        <a:lstStyle/>
        <a:p>
          <a:endParaRPr lang="en-US"/>
        </a:p>
      </dgm:t>
    </dgm:pt>
    <dgm:pt modelId="{0BD63BDB-0B7E-44DB-9BA9-A1977B6793C5}" type="sibTrans" cxnId="{CEFCB14F-90AA-4921-BF1C-D80E3EA388BD}">
      <dgm:prSet/>
      <dgm:spPr/>
      <dgm:t>
        <a:bodyPr/>
        <a:lstStyle/>
        <a:p>
          <a:endParaRPr lang="en-US"/>
        </a:p>
      </dgm:t>
    </dgm:pt>
    <dgm:pt modelId="{AB5B0C56-A678-48AB-80D2-7A31765E4444}">
      <dgm:prSet phldrT="[Text]" custT="1"/>
      <dgm:spPr/>
      <dgm:t>
        <a:bodyPr/>
        <a:lstStyle/>
        <a:p>
          <a:r>
            <a:rPr lang="en-US" sz="2000" b="1" dirty="0"/>
            <a:t>August</a:t>
          </a:r>
          <a:endParaRPr lang="en-US" sz="2300" b="1" dirty="0"/>
        </a:p>
        <a:p>
          <a:r>
            <a:rPr lang="en-US" sz="1800" dirty="0"/>
            <a:t>Part 1 Analysis</a:t>
          </a:r>
        </a:p>
      </dgm:t>
    </dgm:pt>
    <dgm:pt modelId="{7545899F-483B-4E8D-B1C0-B595CB23CA30}" type="parTrans" cxnId="{D5ABD881-E1FB-4CC5-A89B-6E0553DB2156}">
      <dgm:prSet/>
      <dgm:spPr/>
      <dgm:t>
        <a:bodyPr/>
        <a:lstStyle/>
        <a:p>
          <a:endParaRPr lang="en-US"/>
        </a:p>
      </dgm:t>
    </dgm:pt>
    <dgm:pt modelId="{4F69AE88-5497-4388-96FF-F2C0C7A8C071}" type="sibTrans" cxnId="{D5ABD881-E1FB-4CC5-A89B-6E0553DB2156}">
      <dgm:prSet/>
      <dgm:spPr/>
      <dgm:t>
        <a:bodyPr/>
        <a:lstStyle/>
        <a:p>
          <a:endParaRPr lang="en-US"/>
        </a:p>
      </dgm:t>
    </dgm:pt>
    <dgm:pt modelId="{A83375F4-C697-44E1-9A63-36A9768F8D8D}">
      <dgm:prSet phldrT="[Text]" custT="1"/>
      <dgm:spPr/>
      <dgm:t>
        <a:bodyPr/>
        <a:lstStyle/>
        <a:p>
          <a:r>
            <a:rPr lang="en-US" sz="2000" b="1" dirty="0"/>
            <a:t>September</a:t>
          </a:r>
        </a:p>
        <a:p>
          <a:r>
            <a:rPr lang="en-US" sz="1800" dirty="0"/>
            <a:t>Part 2 Analysis</a:t>
          </a:r>
        </a:p>
      </dgm:t>
    </dgm:pt>
    <dgm:pt modelId="{FC3F51CC-FAD8-4E0F-9090-AAC6E7F7D6CA}" type="parTrans" cxnId="{2F3B907D-6B24-458D-B4EA-8BBA45AA003F}">
      <dgm:prSet/>
      <dgm:spPr/>
      <dgm:t>
        <a:bodyPr/>
        <a:lstStyle/>
        <a:p>
          <a:endParaRPr lang="en-US"/>
        </a:p>
      </dgm:t>
    </dgm:pt>
    <dgm:pt modelId="{0049F2A7-B81E-4699-872B-520FE4EB911D}" type="sibTrans" cxnId="{2F3B907D-6B24-458D-B4EA-8BBA45AA003F}">
      <dgm:prSet/>
      <dgm:spPr/>
      <dgm:t>
        <a:bodyPr/>
        <a:lstStyle/>
        <a:p>
          <a:endParaRPr lang="en-US"/>
        </a:p>
      </dgm:t>
    </dgm:pt>
    <dgm:pt modelId="{4D497413-8B07-43CA-BA31-645D20012B95}">
      <dgm:prSet phldrT="[Text]" custT="1"/>
      <dgm:spPr/>
      <dgm:t>
        <a:bodyPr/>
        <a:lstStyle/>
        <a:p>
          <a:r>
            <a:rPr lang="en-US" sz="2000" b="1" dirty="0"/>
            <a:t>October</a:t>
          </a:r>
          <a:endParaRPr lang="en-US" sz="2300" b="1" dirty="0"/>
        </a:p>
        <a:p>
          <a:r>
            <a:rPr lang="en-US" sz="1800" dirty="0"/>
            <a:t>State of the Map</a:t>
          </a:r>
        </a:p>
      </dgm:t>
    </dgm:pt>
    <dgm:pt modelId="{79711639-9294-45F3-9A4B-59D948159FEA}" type="parTrans" cxnId="{83E1A4C2-FFEC-4336-9BB8-9AC09DC57AD9}">
      <dgm:prSet/>
      <dgm:spPr/>
      <dgm:t>
        <a:bodyPr/>
        <a:lstStyle/>
        <a:p>
          <a:endParaRPr lang="en-US"/>
        </a:p>
      </dgm:t>
    </dgm:pt>
    <dgm:pt modelId="{5426E741-BB8C-40D0-93F1-0043ADD898AC}" type="sibTrans" cxnId="{83E1A4C2-FFEC-4336-9BB8-9AC09DC57AD9}">
      <dgm:prSet/>
      <dgm:spPr/>
      <dgm:t>
        <a:bodyPr/>
        <a:lstStyle/>
        <a:p>
          <a:endParaRPr lang="en-US"/>
        </a:p>
      </dgm:t>
    </dgm:pt>
    <dgm:pt modelId="{DFF224E5-7FD4-4EE3-AEEA-E5C5947C4FE1}">
      <dgm:prSet phldrT="[Text]" custT="1"/>
      <dgm:spPr/>
      <dgm:t>
        <a:bodyPr/>
        <a:lstStyle/>
        <a:p>
          <a:r>
            <a:rPr lang="en-US" sz="2000" b="1" dirty="0"/>
            <a:t>November</a:t>
          </a:r>
        </a:p>
        <a:p>
          <a:r>
            <a:rPr lang="en-US" sz="1800" dirty="0"/>
            <a:t>Revision based on conference feedback</a:t>
          </a:r>
        </a:p>
      </dgm:t>
    </dgm:pt>
    <dgm:pt modelId="{4F91B75F-D113-4053-8AD1-3CF04D8A0C67}" type="parTrans" cxnId="{8E9841EF-D958-443C-B8AE-723BC2FBF96F}">
      <dgm:prSet/>
      <dgm:spPr/>
      <dgm:t>
        <a:bodyPr/>
        <a:lstStyle/>
        <a:p>
          <a:endParaRPr lang="en-US"/>
        </a:p>
      </dgm:t>
    </dgm:pt>
    <dgm:pt modelId="{BD1B4411-9DFF-43FB-9A60-A894DC702024}" type="sibTrans" cxnId="{8E9841EF-D958-443C-B8AE-723BC2FBF96F}">
      <dgm:prSet/>
      <dgm:spPr/>
      <dgm:t>
        <a:bodyPr/>
        <a:lstStyle/>
        <a:p>
          <a:endParaRPr lang="en-US"/>
        </a:p>
      </dgm:t>
    </dgm:pt>
    <dgm:pt modelId="{2245C03F-B5DE-403B-99BE-698B47B585CC}">
      <dgm:prSet phldrT="[Text]" custT="1"/>
      <dgm:spPr/>
      <dgm:t>
        <a:bodyPr/>
        <a:lstStyle/>
        <a:p>
          <a:r>
            <a:rPr lang="en-US" sz="2400" b="1" dirty="0"/>
            <a:t>June</a:t>
          </a:r>
          <a:endParaRPr lang="en-US" sz="2800" b="1" dirty="0"/>
        </a:p>
        <a:p>
          <a:r>
            <a:rPr lang="en-US" sz="1800" dirty="0"/>
            <a:t>Site Selection</a:t>
          </a:r>
        </a:p>
      </dgm:t>
    </dgm:pt>
    <dgm:pt modelId="{0D3D33F3-4C5A-4EF9-8255-FB6B55301AE6}" type="parTrans" cxnId="{03BDD3DB-8D90-4238-B5F1-7E648F9566DF}">
      <dgm:prSet/>
      <dgm:spPr/>
      <dgm:t>
        <a:bodyPr/>
        <a:lstStyle/>
        <a:p>
          <a:endParaRPr lang="en-US"/>
        </a:p>
      </dgm:t>
    </dgm:pt>
    <dgm:pt modelId="{80AA27D8-5229-4057-8D2E-788C46CB5AA1}" type="sibTrans" cxnId="{03BDD3DB-8D90-4238-B5F1-7E648F9566DF}">
      <dgm:prSet/>
      <dgm:spPr/>
      <dgm:t>
        <a:bodyPr/>
        <a:lstStyle/>
        <a:p>
          <a:endParaRPr lang="en-US"/>
        </a:p>
      </dgm:t>
    </dgm:pt>
    <dgm:pt modelId="{8E0E286B-3D5B-40E4-B5F0-0D082D60FB3E}">
      <dgm:prSet phldrT="[Text]" custT="1"/>
      <dgm:spPr/>
      <dgm:t>
        <a:bodyPr/>
        <a:lstStyle/>
        <a:p>
          <a:r>
            <a:rPr lang="en-US" sz="2000" b="1" dirty="0"/>
            <a:t>December</a:t>
          </a:r>
        </a:p>
        <a:p>
          <a:r>
            <a:rPr lang="en-US" sz="1600" b="0" dirty="0"/>
            <a:t>Submit Capstone</a:t>
          </a:r>
          <a:endParaRPr lang="en-US" sz="1800" b="0" dirty="0"/>
        </a:p>
      </dgm:t>
    </dgm:pt>
    <dgm:pt modelId="{43688E3B-B573-4B4F-9A49-B8C07B62E00F}" type="parTrans" cxnId="{0DD9ED6B-E3B1-4FF7-B5B8-CA323FCEA975}">
      <dgm:prSet/>
      <dgm:spPr/>
      <dgm:t>
        <a:bodyPr/>
        <a:lstStyle/>
        <a:p>
          <a:endParaRPr lang="en-US"/>
        </a:p>
      </dgm:t>
    </dgm:pt>
    <dgm:pt modelId="{079C40D0-5A3D-4568-A4BF-5C2C453AE30C}" type="sibTrans" cxnId="{0DD9ED6B-E3B1-4FF7-B5B8-CA323FCEA975}">
      <dgm:prSet/>
      <dgm:spPr/>
      <dgm:t>
        <a:bodyPr/>
        <a:lstStyle/>
        <a:p>
          <a:endParaRPr lang="en-US"/>
        </a:p>
      </dgm:t>
    </dgm:pt>
    <dgm:pt modelId="{DE24CE53-A98E-4C58-826D-38090DEE21BC}" type="pres">
      <dgm:prSet presAssocID="{5521024E-1A35-4A7C-B613-4822BB933485}" presName="Name0" presStyleCnt="0">
        <dgm:presLayoutVars>
          <dgm:dir/>
          <dgm:resizeHandles val="exact"/>
        </dgm:presLayoutVars>
      </dgm:prSet>
      <dgm:spPr/>
    </dgm:pt>
    <dgm:pt modelId="{01A23D13-AA02-40CF-A4C6-AD9D51964EAF}" type="pres">
      <dgm:prSet presAssocID="{5521024E-1A35-4A7C-B613-4822BB933485}" presName="arrow" presStyleLbl="bgShp" presStyleIdx="0" presStyleCnt="1"/>
      <dgm:spPr>
        <a:solidFill>
          <a:srgbClr val="F9B29C"/>
        </a:solidFill>
      </dgm:spPr>
    </dgm:pt>
    <dgm:pt modelId="{D1A6FE2F-3E8A-4729-A1D6-8C478D6593A6}" type="pres">
      <dgm:prSet presAssocID="{5521024E-1A35-4A7C-B613-4822BB933485}" presName="points" presStyleCnt="0"/>
      <dgm:spPr/>
    </dgm:pt>
    <dgm:pt modelId="{A8E9CB4B-36CE-47B8-B58B-CFA2A8CD12E1}" type="pres">
      <dgm:prSet presAssocID="{2245C03F-B5DE-403B-99BE-698B47B585CC}" presName="compositeA" presStyleCnt="0"/>
      <dgm:spPr/>
    </dgm:pt>
    <dgm:pt modelId="{87666E12-6E34-4A14-AB3B-9B5B881E8040}" type="pres">
      <dgm:prSet presAssocID="{2245C03F-B5DE-403B-99BE-698B47B585CC}" presName="textA" presStyleLbl="revTx" presStyleIdx="0" presStyleCnt="7">
        <dgm:presLayoutVars>
          <dgm:bulletEnabled val="1"/>
        </dgm:presLayoutVars>
      </dgm:prSet>
      <dgm:spPr/>
    </dgm:pt>
    <dgm:pt modelId="{62B433B1-EA02-42B4-B96C-858849BB487D}" type="pres">
      <dgm:prSet presAssocID="{2245C03F-B5DE-403B-99BE-698B47B585CC}" presName="circleA" presStyleLbl="node1" presStyleIdx="0" presStyleCnt="7" custLinFactNeighborX="10400"/>
      <dgm:spPr>
        <a:solidFill>
          <a:srgbClr val="A1A2A3"/>
        </a:solidFill>
      </dgm:spPr>
    </dgm:pt>
    <dgm:pt modelId="{5AD806BB-C828-445C-98A1-F7E734B52D00}" type="pres">
      <dgm:prSet presAssocID="{2245C03F-B5DE-403B-99BE-698B47B585CC}" presName="spaceA" presStyleCnt="0"/>
      <dgm:spPr/>
    </dgm:pt>
    <dgm:pt modelId="{6B239D04-58B8-41A9-B871-F2F93877F5BD}" type="pres">
      <dgm:prSet presAssocID="{80AA27D8-5229-4057-8D2E-788C46CB5AA1}" presName="space" presStyleCnt="0"/>
      <dgm:spPr/>
    </dgm:pt>
    <dgm:pt modelId="{628904BA-0E40-4A87-AABD-8AC7DF1F1492}" type="pres">
      <dgm:prSet presAssocID="{1D72B573-0327-45AB-9FB2-F74BB7A51601}" presName="compositeB" presStyleCnt="0"/>
      <dgm:spPr/>
    </dgm:pt>
    <dgm:pt modelId="{3C61B352-BC02-452C-922B-781676C6B9C4}" type="pres">
      <dgm:prSet presAssocID="{1D72B573-0327-45AB-9FB2-F74BB7A51601}" presName="textB" presStyleLbl="revTx" presStyleIdx="1" presStyleCnt="7" custScaleX="139979">
        <dgm:presLayoutVars>
          <dgm:bulletEnabled val="1"/>
        </dgm:presLayoutVars>
      </dgm:prSet>
      <dgm:spPr/>
    </dgm:pt>
    <dgm:pt modelId="{0F03F569-0968-4FD2-A81B-C3FB056A6B01}" type="pres">
      <dgm:prSet presAssocID="{1D72B573-0327-45AB-9FB2-F74BB7A51601}" presName="circleB" presStyleLbl="node1" presStyleIdx="1" presStyleCnt="7"/>
      <dgm:spPr>
        <a:solidFill>
          <a:srgbClr val="A1A2A3"/>
        </a:solidFill>
      </dgm:spPr>
    </dgm:pt>
    <dgm:pt modelId="{5F12F971-BBC3-465A-BF88-BF07D65089BE}" type="pres">
      <dgm:prSet presAssocID="{1D72B573-0327-45AB-9FB2-F74BB7A51601}" presName="spaceB" presStyleCnt="0"/>
      <dgm:spPr/>
    </dgm:pt>
    <dgm:pt modelId="{85CA5DC1-D1A2-4233-BE64-504D69A3B94A}" type="pres">
      <dgm:prSet presAssocID="{0BD63BDB-0B7E-44DB-9BA9-A1977B6793C5}" presName="space" presStyleCnt="0"/>
      <dgm:spPr/>
    </dgm:pt>
    <dgm:pt modelId="{A958C5A3-8059-4F63-A9B5-8E770FB9C12A}" type="pres">
      <dgm:prSet presAssocID="{AB5B0C56-A678-48AB-80D2-7A31765E4444}" presName="compositeA" presStyleCnt="0"/>
      <dgm:spPr/>
    </dgm:pt>
    <dgm:pt modelId="{102D8C0C-C057-4E50-B307-FF74D29697EF}" type="pres">
      <dgm:prSet presAssocID="{AB5B0C56-A678-48AB-80D2-7A31765E4444}" presName="textA" presStyleLbl="revTx" presStyleIdx="2" presStyleCnt="7">
        <dgm:presLayoutVars>
          <dgm:bulletEnabled val="1"/>
        </dgm:presLayoutVars>
      </dgm:prSet>
      <dgm:spPr/>
    </dgm:pt>
    <dgm:pt modelId="{72C511D7-C402-4644-BA06-D16F2BEE8305}" type="pres">
      <dgm:prSet presAssocID="{AB5B0C56-A678-48AB-80D2-7A31765E4444}" presName="circleA" presStyleLbl="node1" presStyleIdx="2" presStyleCnt="7"/>
      <dgm:spPr>
        <a:pattFill prst="narHorz">
          <a:fgClr>
            <a:schemeClr val="lt1">
              <a:hueOff val="0"/>
              <a:satOff val="0"/>
              <a:lumOff val="0"/>
            </a:schemeClr>
          </a:fgClr>
          <a:bgClr>
            <a:srgbClr val="A1A2A3"/>
          </a:bgClr>
        </a:pattFill>
      </dgm:spPr>
    </dgm:pt>
    <dgm:pt modelId="{BD9D57F7-CF22-4CA5-B1F8-912208DDBEB3}" type="pres">
      <dgm:prSet presAssocID="{AB5B0C56-A678-48AB-80D2-7A31765E4444}" presName="spaceA" presStyleCnt="0"/>
      <dgm:spPr/>
    </dgm:pt>
    <dgm:pt modelId="{213DC7C6-0904-421A-BBE5-714015A600E3}" type="pres">
      <dgm:prSet presAssocID="{4F69AE88-5497-4388-96FF-F2C0C7A8C071}" presName="space" presStyleCnt="0"/>
      <dgm:spPr/>
    </dgm:pt>
    <dgm:pt modelId="{01B597C2-48C6-4C07-8B0F-E803415AAD05}" type="pres">
      <dgm:prSet presAssocID="{A83375F4-C697-44E1-9A63-36A9768F8D8D}" presName="compositeB" presStyleCnt="0"/>
      <dgm:spPr/>
    </dgm:pt>
    <dgm:pt modelId="{F1D45A3E-716C-45AF-A932-98037CE98950}" type="pres">
      <dgm:prSet presAssocID="{A83375F4-C697-44E1-9A63-36A9768F8D8D}" presName="textB" presStyleLbl="revTx" presStyleIdx="3" presStyleCnt="7" custScaleX="131532">
        <dgm:presLayoutVars>
          <dgm:bulletEnabled val="1"/>
        </dgm:presLayoutVars>
      </dgm:prSet>
      <dgm:spPr/>
    </dgm:pt>
    <dgm:pt modelId="{84378182-B313-4CC5-BA09-DE02DB9ACC8F}" type="pres">
      <dgm:prSet presAssocID="{A83375F4-C697-44E1-9A63-36A9768F8D8D}" presName="circleB" presStyleLbl="node1" presStyleIdx="3" presStyleCnt="7"/>
      <dgm:spPr/>
    </dgm:pt>
    <dgm:pt modelId="{F83CE0CA-C651-445D-A745-D13250774BE2}" type="pres">
      <dgm:prSet presAssocID="{A83375F4-C697-44E1-9A63-36A9768F8D8D}" presName="spaceB" presStyleCnt="0"/>
      <dgm:spPr/>
    </dgm:pt>
    <dgm:pt modelId="{25613A17-8093-4127-AD98-BC9DD0FEAA36}" type="pres">
      <dgm:prSet presAssocID="{0049F2A7-B81E-4699-872B-520FE4EB911D}" presName="space" presStyleCnt="0"/>
      <dgm:spPr/>
    </dgm:pt>
    <dgm:pt modelId="{32FCD7F7-05B8-498C-B437-5E4D8C9F2391}" type="pres">
      <dgm:prSet presAssocID="{4D497413-8B07-43CA-BA31-645D20012B95}" presName="compositeA" presStyleCnt="0"/>
      <dgm:spPr/>
    </dgm:pt>
    <dgm:pt modelId="{AC6751D3-B87E-4136-BEC7-121515E7D840}" type="pres">
      <dgm:prSet presAssocID="{4D497413-8B07-43CA-BA31-645D20012B95}" presName="textA" presStyleLbl="revTx" presStyleIdx="4" presStyleCnt="7" custScaleX="94993">
        <dgm:presLayoutVars>
          <dgm:bulletEnabled val="1"/>
        </dgm:presLayoutVars>
      </dgm:prSet>
      <dgm:spPr/>
    </dgm:pt>
    <dgm:pt modelId="{509A675D-7212-43EA-B90E-A57B96FF6C82}" type="pres">
      <dgm:prSet presAssocID="{4D497413-8B07-43CA-BA31-645D20012B95}" presName="circleA" presStyleLbl="node1" presStyleIdx="4" presStyleCnt="7"/>
      <dgm:spPr/>
    </dgm:pt>
    <dgm:pt modelId="{39067428-19DB-42FE-8D10-0978C010DC32}" type="pres">
      <dgm:prSet presAssocID="{4D497413-8B07-43CA-BA31-645D20012B95}" presName="spaceA" presStyleCnt="0"/>
      <dgm:spPr/>
    </dgm:pt>
    <dgm:pt modelId="{369A5485-288F-406D-8006-AADBBE02F3A3}" type="pres">
      <dgm:prSet presAssocID="{5426E741-BB8C-40D0-93F1-0043ADD898AC}" presName="space" presStyleCnt="0"/>
      <dgm:spPr/>
    </dgm:pt>
    <dgm:pt modelId="{06B5BDA3-A94C-40B7-9348-9EB49D7525D5}" type="pres">
      <dgm:prSet presAssocID="{DFF224E5-7FD4-4EE3-AEEA-E5C5947C4FE1}" presName="compositeB" presStyleCnt="0"/>
      <dgm:spPr/>
    </dgm:pt>
    <dgm:pt modelId="{9F97F5B3-32B1-48D7-9A2B-9BA510887B31}" type="pres">
      <dgm:prSet presAssocID="{DFF224E5-7FD4-4EE3-AEEA-E5C5947C4FE1}" presName="textB" presStyleLbl="revTx" presStyleIdx="5" presStyleCnt="7" custScaleX="122781">
        <dgm:presLayoutVars>
          <dgm:bulletEnabled val="1"/>
        </dgm:presLayoutVars>
      </dgm:prSet>
      <dgm:spPr/>
    </dgm:pt>
    <dgm:pt modelId="{E3BECC90-56BC-4B31-B2A9-6F93EEF71981}" type="pres">
      <dgm:prSet presAssocID="{DFF224E5-7FD4-4EE3-AEEA-E5C5947C4FE1}" presName="circleB" presStyleLbl="node1" presStyleIdx="5" presStyleCnt="7"/>
      <dgm:spPr/>
    </dgm:pt>
    <dgm:pt modelId="{C2F5EC43-AEB3-4DE6-8F0D-88B73902887C}" type="pres">
      <dgm:prSet presAssocID="{DFF224E5-7FD4-4EE3-AEEA-E5C5947C4FE1}" presName="spaceB" presStyleCnt="0"/>
      <dgm:spPr/>
    </dgm:pt>
    <dgm:pt modelId="{9824D2E8-DACF-499F-ACDD-84551AD8B3A0}" type="pres">
      <dgm:prSet presAssocID="{BD1B4411-9DFF-43FB-9A60-A894DC702024}" presName="space" presStyleCnt="0"/>
      <dgm:spPr/>
    </dgm:pt>
    <dgm:pt modelId="{ED67A633-FA07-4321-B043-030A8EA36C46}" type="pres">
      <dgm:prSet presAssocID="{8E0E286B-3D5B-40E4-B5F0-0D082D60FB3E}" presName="compositeA" presStyleCnt="0"/>
      <dgm:spPr/>
    </dgm:pt>
    <dgm:pt modelId="{9571C0E9-D56A-4267-A525-1DD883C68984}" type="pres">
      <dgm:prSet presAssocID="{8E0E286B-3D5B-40E4-B5F0-0D082D60FB3E}" presName="textA" presStyleLbl="revTx" presStyleIdx="6" presStyleCnt="7" custScaleX="115739">
        <dgm:presLayoutVars>
          <dgm:bulletEnabled val="1"/>
        </dgm:presLayoutVars>
      </dgm:prSet>
      <dgm:spPr/>
    </dgm:pt>
    <dgm:pt modelId="{E6147F01-54EE-40C8-A749-A565C5F3C4B6}" type="pres">
      <dgm:prSet presAssocID="{8E0E286B-3D5B-40E4-B5F0-0D082D60FB3E}" presName="circleA" presStyleLbl="node1" presStyleIdx="6" presStyleCnt="7"/>
      <dgm:spPr/>
    </dgm:pt>
    <dgm:pt modelId="{815277A9-A0BD-4820-8BF6-2C2045CCB328}" type="pres">
      <dgm:prSet presAssocID="{8E0E286B-3D5B-40E4-B5F0-0D082D60FB3E}" presName="spaceA" presStyleCnt="0"/>
      <dgm:spPr/>
    </dgm:pt>
  </dgm:ptLst>
  <dgm:cxnLst>
    <dgm:cxn modelId="{F4A0F603-CCF8-48F3-A933-157FE74B8DB2}" type="presOf" srcId="{AB5B0C56-A678-48AB-80D2-7A31765E4444}" destId="{102D8C0C-C057-4E50-B307-FF74D29697EF}" srcOrd="0" destOrd="0" presId="urn:microsoft.com/office/officeart/2005/8/layout/hProcess11"/>
    <dgm:cxn modelId="{D688EC61-9FEA-4520-9A0F-E25E43BB3E64}" type="presOf" srcId="{A83375F4-C697-44E1-9A63-36A9768F8D8D}" destId="{F1D45A3E-716C-45AF-A932-98037CE98950}" srcOrd="0" destOrd="0" presId="urn:microsoft.com/office/officeart/2005/8/layout/hProcess11"/>
    <dgm:cxn modelId="{0DD9ED6B-E3B1-4FF7-B5B8-CA323FCEA975}" srcId="{5521024E-1A35-4A7C-B613-4822BB933485}" destId="{8E0E286B-3D5B-40E4-B5F0-0D082D60FB3E}" srcOrd="6" destOrd="0" parTransId="{43688E3B-B573-4B4F-9A49-B8C07B62E00F}" sibTransId="{079C40D0-5A3D-4568-A4BF-5C2C453AE30C}"/>
    <dgm:cxn modelId="{CEFCB14F-90AA-4921-BF1C-D80E3EA388BD}" srcId="{5521024E-1A35-4A7C-B613-4822BB933485}" destId="{1D72B573-0327-45AB-9FB2-F74BB7A51601}" srcOrd="1" destOrd="0" parTransId="{839CF6CB-2824-40B5-9F1E-363E223C34A2}" sibTransId="{0BD63BDB-0B7E-44DB-9BA9-A1977B6793C5}"/>
    <dgm:cxn modelId="{2CF41C59-F84B-4A31-B5B5-EEB805365EA4}" type="presOf" srcId="{2245C03F-B5DE-403B-99BE-698B47B585CC}" destId="{87666E12-6E34-4A14-AB3B-9B5B881E8040}" srcOrd="0" destOrd="0" presId="urn:microsoft.com/office/officeart/2005/8/layout/hProcess11"/>
    <dgm:cxn modelId="{2F3B907D-6B24-458D-B4EA-8BBA45AA003F}" srcId="{5521024E-1A35-4A7C-B613-4822BB933485}" destId="{A83375F4-C697-44E1-9A63-36A9768F8D8D}" srcOrd="3" destOrd="0" parTransId="{FC3F51CC-FAD8-4E0F-9090-AAC6E7F7D6CA}" sibTransId="{0049F2A7-B81E-4699-872B-520FE4EB911D}"/>
    <dgm:cxn modelId="{D5ABD881-E1FB-4CC5-A89B-6E0553DB2156}" srcId="{5521024E-1A35-4A7C-B613-4822BB933485}" destId="{AB5B0C56-A678-48AB-80D2-7A31765E4444}" srcOrd="2" destOrd="0" parTransId="{7545899F-483B-4E8D-B1C0-B595CB23CA30}" sibTransId="{4F69AE88-5497-4388-96FF-F2C0C7A8C071}"/>
    <dgm:cxn modelId="{69F0368F-7353-4AA3-A3BB-4668F589DB6E}" type="presOf" srcId="{5521024E-1A35-4A7C-B613-4822BB933485}" destId="{DE24CE53-A98E-4C58-826D-38090DEE21BC}" srcOrd="0" destOrd="0" presId="urn:microsoft.com/office/officeart/2005/8/layout/hProcess11"/>
    <dgm:cxn modelId="{BBF8199D-D18B-4DEE-BC86-3C119B1AD0E1}" type="presOf" srcId="{8E0E286B-3D5B-40E4-B5F0-0D082D60FB3E}" destId="{9571C0E9-D56A-4267-A525-1DD883C68984}" srcOrd="0" destOrd="0" presId="urn:microsoft.com/office/officeart/2005/8/layout/hProcess11"/>
    <dgm:cxn modelId="{386AFCBC-9D3B-4DCC-95CF-6A95BD5BEA8A}" type="presOf" srcId="{4D497413-8B07-43CA-BA31-645D20012B95}" destId="{AC6751D3-B87E-4136-BEC7-121515E7D840}" srcOrd="0" destOrd="0" presId="urn:microsoft.com/office/officeart/2005/8/layout/hProcess11"/>
    <dgm:cxn modelId="{83E1A4C2-FFEC-4336-9BB8-9AC09DC57AD9}" srcId="{5521024E-1A35-4A7C-B613-4822BB933485}" destId="{4D497413-8B07-43CA-BA31-645D20012B95}" srcOrd="4" destOrd="0" parTransId="{79711639-9294-45F3-9A4B-59D948159FEA}" sibTransId="{5426E741-BB8C-40D0-93F1-0043ADD898AC}"/>
    <dgm:cxn modelId="{DCA79FD4-4174-40CE-A851-B475469EB880}" type="presOf" srcId="{DFF224E5-7FD4-4EE3-AEEA-E5C5947C4FE1}" destId="{9F97F5B3-32B1-48D7-9A2B-9BA510887B31}" srcOrd="0" destOrd="0" presId="urn:microsoft.com/office/officeart/2005/8/layout/hProcess11"/>
    <dgm:cxn modelId="{03BDD3DB-8D90-4238-B5F1-7E648F9566DF}" srcId="{5521024E-1A35-4A7C-B613-4822BB933485}" destId="{2245C03F-B5DE-403B-99BE-698B47B585CC}" srcOrd="0" destOrd="0" parTransId="{0D3D33F3-4C5A-4EF9-8255-FB6B55301AE6}" sibTransId="{80AA27D8-5229-4057-8D2E-788C46CB5AA1}"/>
    <dgm:cxn modelId="{8E9841EF-D958-443C-B8AE-723BC2FBF96F}" srcId="{5521024E-1A35-4A7C-B613-4822BB933485}" destId="{DFF224E5-7FD4-4EE3-AEEA-E5C5947C4FE1}" srcOrd="5" destOrd="0" parTransId="{4F91B75F-D113-4053-8AD1-3CF04D8A0C67}" sibTransId="{BD1B4411-9DFF-43FB-9A60-A894DC702024}"/>
    <dgm:cxn modelId="{9D80A8F1-636F-4F96-839F-9F8FEB7D459E}" type="presOf" srcId="{1D72B573-0327-45AB-9FB2-F74BB7A51601}" destId="{3C61B352-BC02-452C-922B-781676C6B9C4}" srcOrd="0" destOrd="0" presId="urn:microsoft.com/office/officeart/2005/8/layout/hProcess11"/>
    <dgm:cxn modelId="{AA1D2B22-264F-4033-BCCC-E5612754FAF7}" type="presParOf" srcId="{DE24CE53-A98E-4C58-826D-38090DEE21BC}" destId="{01A23D13-AA02-40CF-A4C6-AD9D51964EAF}" srcOrd="0" destOrd="0" presId="urn:microsoft.com/office/officeart/2005/8/layout/hProcess11"/>
    <dgm:cxn modelId="{1E11D716-7410-42E6-8FD7-6949B3A7887A}" type="presParOf" srcId="{DE24CE53-A98E-4C58-826D-38090DEE21BC}" destId="{D1A6FE2F-3E8A-4729-A1D6-8C478D6593A6}" srcOrd="1" destOrd="0" presId="urn:microsoft.com/office/officeart/2005/8/layout/hProcess11"/>
    <dgm:cxn modelId="{A08C91F8-C00D-4210-832A-81F50241D905}" type="presParOf" srcId="{D1A6FE2F-3E8A-4729-A1D6-8C478D6593A6}" destId="{A8E9CB4B-36CE-47B8-B58B-CFA2A8CD12E1}" srcOrd="0" destOrd="0" presId="urn:microsoft.com/office/officeart/2005/8/layout/hProcess11"/>
    <dgm:cxn modelId="{3E10BDB4-D84B-4B05-BAFF-6254D03FAB16}" type="presParOf" srcId="{A8E9CB4B-36CE-47B8-B58B-CFA2A8CD12E1}" destId="{87666E12-6E34-4A14-AB3B-9B5B881E8040}" srcOrd="0" destOrd="0" presId="urn:microsoft.com/office/officeart/2005/8/layout/hProcess11"/>
    <dgm:cxn modelId="{8F6CD604-AF9E-4038-80A2-5501CF721836}" type="presParOf" srcId="{A8E9CB4B-36CE-47B8-B58B-CFA2A8CD12E1}" destId="{62B433B1-EA02-42B4-B96C-858849BB487D}" srcOrd="1" destOrd="0" presId="urn:microsoft.com/office/officeart/2005/8/layout/hProcess11"/>
    <dgm:cxn modelId="{0A85A31E-7394-40B8-BEE1-1A3C0393F8E9}" type="presParOf" srcId="{A8E9CB4B-36CE-47B8-B58B-CFA2A8CD12E1}" destId="{5AD806BB-C828-445C-98A1-F7E734B52D00}" srcOrd="2" destOrd="0" presId="urn:microsoft.com/office/officeart/2005/8/layout/hProcess11"/>
    <dgm:cxn modelId="{DAD3CF45-05B2-45D3-ADB2-70548D4DEC50}" type="presParOf" srcId="{D1A6FE2F-3E8A-4729-A1D6-8C478D6593A6}" destId="{6B239D04-58B8-41A9-B871-F2F93877F5BD}" srcOrd="1" destOrd="0" presId="urn:microsoft.com/office/officeart/2005/8/layout/hProcess11"/>
    <dgm:cxn modelId="{F76D9DBC-F70E-4B77-97BD-3E59B2187EF4}" type="presParOf" srcId="{D1A6FE2F-3E8A-4729-A1D6-8C478D6593A6}" destId="{628904BA-0E40-4A87-AABD-8AC7DF1F1492}" srcOrd="2" destOrd="0" presId="urn:microsoft.com/office/officeart/2005/8/layout/hProcess11"/>
    <dgm:cxn modelId="{617B9F10-2921-4F41-8774-30CE400A9493}" type="presParOf" srcId="{628904BA-0E40-4A87-AABD-8AC7DF1F1492}" destId="{3C61B352-BC02-452C-922B-781676C6B9C4}" srcOrd="0" destOrd="0" presId="urn:microsoft.com/office/officeart/2005/8/layout/hProcess11"/>
    <dgm:cxn modelId="{A8814024-CDDC-464D-A4F1-F2F2CC60698B}" type="presParOf" srcId="{628904BA-0E40-4A87-AABD-8AC7DF1F1492}" destId="{0F03F569-0968-4FD2-A81B-C3FB056A6B01}" srcOrd="1" destOrd="0" presId="urn:microsoft.com/office/officeart/2005/8/layout/hProcess11"/>
    <dgm:cxn modelId="{93D79211-C9D8-440B-8AAB-D97F523FD254}" type="presParOf" srcId="{628904BA-0E40-4A87-AABD-8AC7DF1F1492}" destId="{5F12F971-BBC3-465A-BF88-BF07D65089BE}" srcOrd="2" destOrd="0" presId="urn:microsoft.com/office/officeart/2005/8/layout/hProcess11"/>
    <dgm:cxn modelId="{652011D8-E9D6-49B6-B008-0E0F113BC122}" type="presParOf" srcId="{D1A6FE2F-3E8A-4729-A1D6-8C478D6593A6}" destId="{85CA5DC1-D1A2-4233-BE64-504D69A3B94A}" srcOrd="3" destOrd="0" presId="urn:microsoft.com/office/officeart/2005/8/layout/hProcess11"/>
    <dgm:cxn modelId="{78901DE5-52F0-4271-8040-6168D380DFDC}" type="presParOf" srcId="{D1A6FE2F-3E8A-4729-A1D6-8C478D6593A6}" destId="{A958C5A3-8059-4F63-A9B5-8E770FB9C12A}" srcOrd="4" destOrd="0" presId="urn:microsoft.com/office/officeart/2005/8/layout/hProcess11"/>
    <dgm:cxn modelId="{3C5C1D25-4794-4B53-8FED-ECC0D9F6B18D}" type="presParOf" srcId="{A958C5A3-8059-4F63-A9B5-8E770FB9C12A}" destId="{102D8C0C-C057-4E50-B307-FF74D29697EF}" srcOrd="0" destOrd="0" presId="urn:microsoft.com/office/officeart/2005/8/layout/hProcess11"/>
    <dgm:cxn modelId="{FC3EB8E9-C20E-40DE-8D2C-C496179EE88E}" type="presParOf" srcId="{A958C5A3-8059-4F63-A9B5-8E770FB9C12A}" destId="{72C511D7-C402-4644-BA06-D16F2BEE8305}" srcOrd="1" destOrd="0" presId="urn:microsoft.com/office/officeart/2005/8/layout/hProcess11"/>
    <dgm:cxn modelId="{B82E1135-70BA-4B91-ACE3-15705E04791A}" type="presParOf" srcId="{A958C5A3-8059-4F63-A9B5-8E770FB9C12A}" destId="{BD9D57F7-CF22-4CA5-B1F8-912208DDBEB3}" srcOrd="2" destOrd="0" presId="urn:microsoft.com/office/officeart/2005/8/layout/hProcess11"/>
    <dgm:cxn modelId="{593CD769-86DA-4CA9-AD52-0B1D6E33FFB2}" type="presParOf" srcId="{D1A6FE2F-3E8A-4729-A1D6-8C478D6593A6}" destId="{213DC7C6-0904-421A-BBE5-714015A600E3}" srcOrd="5" destOrd="0" presId="urn:microsoft.com/office/officeart/2005/8/layout/hProcess11"/>
    <dgm:cxn modelId="{54E94922-3732-491D-87D6-C9DAAA954962}" type="presParOf" srcId="{D1A6FE2F-3E8A-4729-A1D6-8C478D6593A6}" destId="{01B597C2-48C6-4C07-8B0F-E803415AAD05}" srcOrd="6" destOrd="0" presId="urn:microsoft.com/office/officeart/2005/8/layout/hProcess11"/>
    <dgm:cxn modelId="{6F42D19F-8374-4DBF-9968-2430E114AB30}" type="presParOf" srcId="{01B597C2-48C6-4C07-8B0F-E803415AAD05}" destId="{F1D45A3E-716C-45AF-A932-98037CE98950}" srcOrd="0" destOrd="0" presId="urn:microsoft.com/office/officeart/2005/8/layout/hProcess11"/>
    <dgm:cxn modelId="{3C8F59A3-5326-49D2-80C0-2BB471B3C13D}" type="presParOf" srcId="{01B597C2-48C6-4C07-8B0F-E803415AAD05}" destId="{84378182-B313-4CC5-BA09-DE02DB9ACC8F}" srcOrd="1" destOrd="0" presId="urn:microsoft.com/office/officeart/2005/8/layout/hProcess11"/>
    <dgm:cxn modelId="{CC464BF9-3950-4754-904A-85181C702C06}" type="presParOf" srcId="{01B597C2-48C6-4C07-8B0F-E803415AAD05}" destId="{F83CE0CA-C651-445D-A745-D13250774BE2}" srcOrd="2" destOrd="0" presId="urn:microsoft.com/office/officeart/2005/8/layout/hProcess11"/>
    <dgm:cxn modelId="{0A86BE9D-3813-446D-9A67-E72FD783002B}" type="presParOf" srcId="{D1A6FE2F-3E8A-4729-A1D6-8C478D6593A6}" destId="{25613A17-8093-4127-AD98-BC9DD0FEAA36}" srcOrd="7" destOrd="0" presId="urn:microsoft.com/office/officeart/2005/8/layout/hProcess11"/>
    <dgm:cxn modelId="{023B663D-0502-4151-9A94-8E124943EAAC}" type="presParOf" srcId="{D1A6FE2F-3E8A-4729-A1D6-8C478D6593A6}" destId="{32FCD7F7-05B8-498C-B437-5E4D8C9F2391}" srcOrd="8" destOrd="0" presId="urn:microsoft.com/office/officeart/2005/8/layout/hProcess11"/>
    <dgm:cxn modelId="{5793C43B-FF65-4C02-9433-AFD2D8F2D695}" type="presParOf" srcId="{32FCD7F7-05B8-498C-B437-5E4D8C9F2391}" destId="{AC6751D3-B87E-4136-BEC7-121515E7D840}" srcOrd="0" destOrd="0" presId="urn:microsoft.com/office/officeart/2005/8/layout/hProcess11"/>
    <dgm:cxn modelId="{DCD4A156-39D6-4573-9F03-C002AAA17E0F}" type="presParOf" srcId="{32FCD7F7-05B8-498C-B437-5E4D8C9F2391}" destId="{509A675D-7212-43EA-B90E-A57B96FF6C82}" srcOrd="1" destOrd="0" presId="urn:microsoft.com/office/officeart/2005/8/layout/hProcess11"/>
    <dgm:cxn modelId="{E14F5792-EABD-4C88-B7CA-5B43D17DBFD3}" type="presParOf" srcId="{32FCD7F7-05B8-498C-B437-5E4D8C9F2391}" destId="{39067428-19DB-42FE-8D10-0978C010DC32}" srcOrd="2" destOrd="0" presId="urn:microsoft.com/office/officeart/2005/8/layout/hProcess11"/>
    <dgm:cxn modelId="{7302E34A-F9C0-40B4-B472-DEF8F34E8892}" type="presParOf" srcId="{D1A6FE2F-3E8A-4729-A1D6-8C478D6593A6}" destId="{369A5485-288F-406D-8006-AADBBE02F3A3}" srcOrd="9" destOrd="0" presId="urn:microsoft.com/office/officeart/2005/8/layout/hProcess11"/>
    <dgm:cxn modelId="{CA1A85C0-7C44-4653-B618-73ED23604E0D}" type="presParOf" srcId="{D1A6FE2F-3E8A-4729-A1D6-8C478D6593A6}" destId="{06B5BDA3-A94C-40B7-9348-9EB49D7525D5}" srcOrd="10" destOrd="0" presId="urn:microsoft.com/office/officeart/2005/8/layout/hProcess11"/>
    <dgm:cxn modelId="{08BDAD9C-3806-463C-AC00-26046A563DFA}" type="presParOf" srcId="{06B5BDA3-A94C-40B7-9348-9EB49D7525D5}" destId="{9F97F5B3-32B1-48D7-9A2B-9BA510887B31}" srcOrd="0" destOrd="0" presId="urn:microsoft.com/office/officeart/2005/8/layout/hProcess11"/>
    <dgm:cxn modelId="{D3C0CD3B-8C85-496B-ABB7-4602592F5D89}" type="presParOf" srcId="{06B5BDA3-A94C-40B7-9348-9EB49D7525D5}" destId="{E3BECC90-56BC-4B31-B2A9-6F93EEF71981}" srcOrd="1" destOrd="0" presId="urn:microsoft.com/office/officeart/2005/8/layout/hProcess11"/>
    <dgm:cxn modelId="{39A73B75-941A-4A2E-A1B6-CB9953D1B978}" type="presParOf" srcId="{06B5BDA3-A94C-40B7-9348-9EB49D7525D5}" destId="{C2F5EC43-AEB3-4DE6-8F0D-88B73902887C}" srcOrd="2" destOrd="0" presId="urn:microsoft.com/office/officeart/2005/8/layout/hProcess11"/>
    <dgm:cxn modelId="{3A01C44F-FBE5-4E58-9661-C51462374617}" type="presParOf" srcId="{D1A6FE2F-3E8A-4729-A1D6-8C478D6593A6}" destId="{9824D2E8-DACF-499F-ACDD-84551AD8B3A0}" srcOrd="11" destOrd="0" presId="urn:microsoft.com/office/officeart/2005/8/layout/hProcess11"/>
    <dgm:cxn modelId="{C74D753B-A17C-4CDB-B076-ACD489492B74}" type="presParOf" srcId="{D1A6FE2F-3E8A-4729-A1D6-8C478D6593A6}" destId="{ED67A633-FA07-4321-B043-030A8EA36C46}" srcOrd="12" destOrd="0" presId="urn:microsoft.com/office/officeart/2005/8/layout/hProcess11"/>
    <dgm:cxn modelId="{B90285CA-3E68-45B1-B388-5974451310CC}" type="presParOf" srcId="{ED67A633-FA07-4321-B043-030A8EA36C46}" destId="{9571C0E9-D56A-4267-A525-1DD883C68984}" srcOrd="0" destOrd="0" presId="urn:microsoft.com/office/officeart/2005/8/layout/hProcess11"/>
    <dgm:cxn modelId="{75BD534F-586E-45D0-9FB2-7BD2DE2D9C84}" type="presParOf" srcId="{ED67A633-FA07-4321-B043-030A8EA36C46}" destId="{E6147F01-54EE-40C8-A749-A565C5F3C4B6}" srcOrd="1" destOrd="0" presId="urn:microsoft.com/office/officeart/2005/8/layout/hProcess11"/>
    <dgm:cxn modelId="{8EEFB9D3-61BB-40BA-B914-7CAB366E4640}" type="presParOf" srcId="{ED67A633-FA07-4321-B043-030A8EA36C46}" destId="{815277A9-A0BD-4820-8BF6-2C2045CCB328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566F584-71F7-4108-B665-CF7088C6644E}" type="doc">
      <dgm:prSet loTypeId="urn:microsoft.com/office/officeart/2005/8/layout/hChevron3" loCatId="process" qsTypeId="urn:microsoft.com/office/officeart/2005/8/quickstyle/simple1" qsCatId="simple" csTypeId="urn:microsoft.com/office/officeart/2005/8/colors/accent3_2" csCatId="accent3" phldr="1"/>
      <dgm:spPr/>
    </dgm:pt>
    <dgm:pt modelId="{3EB9AD80-0F7D-4C55-AA7C-9B3F1B2935DA}">
      <dgm:prSet phldrT="[Text]"/>
      <dgm:spPr>
        <a:solidFill>
          <a:srgbClr val="A1A2A3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Objective</a:t>
          </a:r>
        </a:p>
      </dgm:t>
    </dgm:pt>
    <dgm:pt modelId="{E99FD69F-5ECC-4DDF-A588-D2243C470C21}" type="parTrans" cxnId="{4E935690-6A94-43B9-B2D9-3069DB67D48D}">
      <dgm:prSet/>
      <dgm:spPr/>
      <dgm:t>
        <a:bodyPr/>
        <a:lstStyle/>
        <a:p>
          <a:endParaRPr lang="en-US"/>
        </a:p>
      </dgm:t>
    </dgm:pt>
    <dgm:pt modelId="{FF677A36-B1F8-4B10-BCDF-D126A5F139A2}" type="sibTrans" cxnId="{4E935690-6A94-43B9-B2D9-3069DB67D48D}">
      <dgm:prSet/>
      <dgm:spPr/>
      <dgm:t>
        <a:bodyPr/>
        <a:lstStyle/>
        <a:p>
          <a:endParaRPr lang="en-US"/>
        </a:p>
      </dgm:t>
    </dgm:pt>
    <dgm:pt modelId="{6C41CCCF-B04D-4289-919B-FC9F620FCAEE}">
      <dgm:prSet phldrT="[Text]"/>
      <dgm:spPr>
        <a:solidFill>
          <a:srgbClr val="AECF9D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Background</a:t>
          </a:r>
        </a:p>
      </dgm:t>
    </dgm:pt>
    <dgm:pt modelId="{2040C2F1-D62A-4F07-9671-791B152492B9}" type="parTrans" cxnId="{1905CB3C-299D-4C50-B2CF-2DDAD380419F}">
      <dgm:prSet/>
      <dgm:spPr/>
      <dgm:t>
        <a:bodyPr/>
        <a:lstStyle/>
        <a:p>
          <a:endParaRPr lang="en-US"/>
        </a:p>
      </dgm:t>
    </dgm:pt>
    <dgm:pt modelId="{6AE4DE59-4B41-46E0-933B-4FF6CE668058}" type="sibTrans" cxnId="{1905CB3C-299D-4C50-B2CF-2DDAD380419F}">
      <dgm:prSet/>
      <dgm:spPr/>
      <dgm:t>
        <a:bodyPr/>
        <a:lstStyle/>
        <a:p>
          <a:endParaRPr lang="en-US"/>
        </a:p>
      </dgm:t>
    </dgm:pt>
    <dgm:pt modelId="{76044F5B-04F7-48E9-9192-FFB11E6E1606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Related Research</a:t>
          </a:r>
        </a:p>
      </dgm:t>
    </dgm:pt>
    <dgm:pt modelId="{73AE3FCB-50EE-4BC0-9BDA-84CBA616682F}" type="parTrans" cxnId="{9F287BC0-FB4F-4D1E-A5A3-CB1F36AF1843}">
      <dgm:prSet/>
      <dgm:spPr/>
      <dgm:t>
        <a:bodyPr/>
        <a:lstStyle/>
        <a:p>
          <a:endParaRPr lang="en-US"/>
        </a:p>
      </dgm:t>
    </dgm:pt>
    <dgm:pt modelId="{D98CAB7B-E9EF-4143-9B70-4287E4C15007}" type="sibTrans" cxnId="{9F287BC0-FB4F-4D1E-A5A3-CB1F36AF1843}">
      <dgm:prSet/>
      <dgm:spPr/>
      <dgm:t>
        <a:bodyPr/>
        <a:lstStyle/>
        <a:p>
          <a:endParaRPr lang="en-US"/>
        </a:p>
      </dgm:t>
    </dgm:pt>
    <dgm:pt modelId="{8183A27D-A9D0-40BE-B28C-3D02C62C83B7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Methodology</a:t>
          </a:r>
        </a:p>
      </dgm:t>
    </dgm:pt>
    <dgm:pt modelId="{E1769060-F83B-4DEB-AB6E-D7785260924B}" type="parTrans" cxnId="{A0059CA5-9863-4CEA-96D2-62F9627105CD}">
      <dgm:prSet/>
      <dgm:spPr/>
      <dgm:t>
        <a:bodyPr/>
        <a:lstStyle/>
        <a:p>
          <a:endParaRPr lang="en-US"/>
        </a:p>
      </dgm:t>
    </dgm:pt>
    <dgm:pt modelId="{9ADAC189-257E-4C78-A6B5-D5EDD9DA4995}" type="sibTrans" cxnId="{A0059CA5-9863-4CEA-96D2-62F9627105CD}">
      <dgm:prSet/>
      <dgm:spPr/>
      <dgm:t>
        <a:bodyPr/>
        <a:lstStyle/>
        <a:p>
          <a:endParaRPr lang="en-US"/>
        </a:p>
      </dgm:t>
    </dgm:pt>
    <dgm:pt modelId="{16E960A6-931D-4798-A94C-B59C4FA49F1F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Anticipated Results</a:t>
          </a:r>
        </a:p>
      </dgm:t>
    </dgm:pt>
    <dgm:pt modelId="{CC124011-147F-4080-B038-FE250CD1AA2C}" type="parTrans" cxnId="{B5476F0E-CF0B-48C0-828A-867D5502ECAF}">
      <dgm:prSet/>
      <dgm:spPr/>
      <dgm:t>
        <a:bodyPr/>
        <a:lstStyle/>
        <a:p>
          <a:endParaRPr lang="en-US"/>
        </a:p>
      </dgm:t>
    </dgm:pt>
    <dgm:pt modelId="{D0C774D9-B644-4017-B3C7-A6B75BFF81E6}" type="sibTrans" cxnId="{B5476F0E-CF0B-48C0-828A-867D5502ECAF}">
      <dgm:prSet/>
      <dgm:spPr/>
      <dgm:t>
        <a:bodyPr/>
        <a:lstStyle/>
        <a:p>
          <a:endParaRPr lang="en-US"/>
        </a:p>
      </dgm:t>
    </dgm:pt>
    <dgm:pt modelId="{234C3BD5-6CD6-4C8F-965E-ECDE28F06D02}">
      <dgm:prSet phldrT="[Text]"/>
      <dgm:spPr/>
      <dgm:t>
        <a:bodyPr/>
        <a:lstStyle/>
        <a:p>
          <a:r>
            <a:rPr lang="en-US" dirty="0"/>
            <a:t>Timeline</a:t>
          </a:r>
          <a:endParaRPr lang="en-US" dirty="0">
            <a:solidFill>
              <a:schemeClr val="bg1"/>
            </a:solidFill>
          </a:endParaRPr>
        </a:p>
      </dgm:t>
    </dgm:pt>
    <dgm:pt modelId="{0403C7EE-7EEB-4A98-9E6D-3738EF528814}" type="parTrans" cxnId="{36FE536F-D93F-4036-8242-8D8801822090}">
      <dgm:prSet/>
      <dgm:spPr/>
      <dgm:t>
        <a:bodyPr/>
        <a:lstStyle/>
        <a:p>
          <a:endParaRPr lang="en-US"/>
        </a:p>
      </dgm:t>
    </dgm:pt>
    <dgm:pt modelId="{4AAE5C9D-8F56-457A-8783-426D4E20E5E1}" type="sibTrans" cxnId="{36FE536F-D93F-4036-8242-8D8801822090}">
      <dgm:prSet/>
      <dgm:spPr/>
      <dgm:t>
        <a:bodyPr/>
        <a:lstStyle/>
        <a:p>
          <a:endParaRPr lang="en-US"/>
        </a:p>
      </dgm:t>
    </dgm:pt>
    <dgm:pt modelId="{014C06F6-D31D-4CAF-B6A5-A932D477CE8F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Limitations</a:t>
          </a:r>
        </a:p>
      </dgm:t>
    </dgm:pt>
    <dgm:pt modelId="{750A86C1-48EC-4F76-8E54-EEA81F532359}" type="parTrans" cxnId="{FD9A6D89-CD6F-4381-BB21-C9860AFC0B39}">
      <dgm:prSet/>
      <dgm:spPr/>
      <dgm:t>
        <a:bodyPr/>
        <a:lstStyle/>
        <a:p>
          <a:endParaRPr lang="en-US"/>
        </a:p>
      </dgm:t>
    </dgm:pt>
    <dgm:pt modelId="{B04EF6D9-CBBC-4E29-849D-B4A1563448A5}" type="sibTrans" cxnId="{FD9A6D89-CD6F-4381-BB21-C9860AFC0B39}">
      <dgm:prSet/>
      <dgm:spPr/>
      <dgm:t>
        <a:bodyPr/>
        <a:lstStyle/>
        <a:p>
          <a:endParaRPr lang="en-US"/>
        </a:p>
      </dgm:t>
    </dgm:pt>
    <dgm:pt modelId="{6D906D28-AEC8-450E-B7D6-86014DE1DF2F}" type="pres">
      <dgm:prSet presAssocID="{A566F584-71F7-4108-B665-CF7088C6644E}" presName="Name0" presStyleCnt="0">
        <dgm:presLayoutVars>
          <dgm:dir/>
          <dgm:resizeHandles val="exact"/>
        </dgm:presLayoutVars>
      </dgm:prSet>
      <dgm:spPr/>
    </dgm:pt>
    <dgm:pt modelId="{5542A4F9-13E3-4B79-9577-93EC78E3AA34}" type="pres">
      <dgm:prSet presAssocID="{3EB9AD80-0F7D-4C55-AA7C-9B3F1B2935DA}" presName="parTxOnly" presStyleLbl="node1" presStyleIdx="0" presStyleCnt="7">
        <dgm:presLayoutVars>
          <dgm:bulletEnabled val="1"/>
        </dgm:presLayoutVars>
      </dgm:prSet>
      <dgm:spPr/>
    </dgm:pt>
    <dgm:pt modelId="{C2B613CC-92E6-42CB-A942-775FB24434C0}" type="pres">
      <dgm:prSet presAssocID="{FF677A36-B1F8-4B10-BCDF-D126A5F139A2}" presName="parSpace" presStyleCnt="0"/>
      <dgm:spPr/>
    </dgm:pt>
    <dgm:pt modelId="{CF4ADBB7-8C7B-4FC3-926D-1772CA21C9F7}" type="pres">
      <dgm:prSet presAssocID="{6C41CCCF-B04D-4289-919B-FC9F620FCAEE}" presName="parTxOnly" presStyleLbl="node1" presStyleIdx="1" presStyleCnt="7">
        <dgm:presLayoutVars>
          <dgm:bulletEnabled val="1"/>
        </dgm:presLayoutVars>
      </dgm:prSet>
      <dgm:spPr/>
    </dgm:pt>
    <dgm:pt modelId="{1FB54EF1-C74F-484C-AA20-69AEBDEEC6DE}" type="pres">
      <dgm:prSet presAssocID="{6AE4DE59-4B41-46E0-933B-4FF6CE668058}" presName="parSpace" presStyleCnt="0"/>
      <dgm:spPr/>
    </dgm:pt>
    <dgm:pt modelId="{AC214CCE-2F6C-4E67-8628-FBD5B5765827}" type="pres">
      <dgm:prSet presAssocID="{76044F5B-04F7-48E9-9192-FFB11E6E1606}" presName="parTxOnly" presStyleLbl="node1" presStyleIdx="2" presStyleCnt="7">
        <dgm:presLayoutVars>
          <dgm:bulletEnabled val="1"/>
        </dgm:presLayoutVars>
      </dgm:prSet>
      <dgm:spPr/>
    </dgm:pt>
    <dgm:pt modelId="{76A8A751-913D-440A-A811-11CF5591A847}" type="pres">
      <dgm:prSet presAssocID="{D98CAB7B-E9EF-4143-9B70-4287E4C15007}" presName="parSpace" presStyleCnt="0"/>
      <dgm:spPr/>
    </dgm:pt>
    <dgm:pt modelId="{60BB5E82-68D9-4742-A2E7-DDD9F07D73E0}" type="pres">
      <dgm:prSet presAssocID="{8183A27D-A9D0-40BE-B28C-3D02C62C83B7}" presName="parTxOnly" presStyleLbl="node1" presStyleIdx="3" presStyleCnt="7">
        <dgm:presLayoutVars>
          <dgm:bulletEnabled val="1"/>
        </dgm:presLayoutVars>
      </dgm:prSet>
      <dgm:spPr/>
    </dgm:pt>
    <dgm:pt modelId="{A7439183-0949-430C-8FEC-ED8194BAF4BB}" type="pres">
      <dgm:prSet presAssocID="{9ADAC189-257E-4C78-A6B5-D5EDD9DA4995}" presName="parSpace" presStyleCnt="0"/>
      <dgm:spPr/>
    </dgm:pt>
    <dgm:pt modelId="{48C7534E-C398-446B-8385-DDD1DDE9603A}" type="pres">
      <dgm:prSet presAssocID="{16E960A6-931D-4798-A94C-B59C4FA49F1F}" presName="parTxOnly" presStyleLbl="node1" presStyleIdx="4" presStyleCnt="7">
        <dgm:presLayoutVars>
          <dgm:bulletEnabled val="1"/>
        </dgm:presLayoutVars>
      </dgm:prSet>
      <dgm:spPr/>
    </dgm:pt>
    <dgm:pt modelId="{D19CEDF5-541F-47C0-88A7-9E912E4EC86A}" type="pres">
      <dgm:prSet presAssocID="{D0C774D9-B644-4017-B3C7-A6B75BFF81E6}" presName="parSpace" presStyleCnt="0"/>
      <dgm:spPr/>
    </dgm:pt>
    <dgm:pt modelId="{35704707-3D68-43FF-8616-D4E6945A9A51}" type="pres">
      <dgm:prSet presAssocID="{014C06F6-D31D-4CAF-B6A5-A932D477CE8F}" presName="parTxOnly" presStyleLbl="node1" presStyleIdx="5" presStyleCnt="7">
        <dgm:presLayoutVars>
          <dgm:bulletEnabled val="1"/>
        </dgm:presLayoutVars>
      </dgm:prSet>
      <dgm:spPr/>
    </dgm:pt>
    <dgm:pt modelId="{88DDE25A-0D6E-4934-B00E-0C1847E923DC}" type="pres">
      <dgm:prSet presAssocID="{B04EF6D9-CBBC-4E29-849D-B4A1563448A5}" presName="parSpace" presStyleCnt="0"/>
      <dgm:spPr/>
    </dgm:pt>
    <dgm:pt modelId="{17FB2A08-48F2-4F23-83F7-AB9B06B38332}" type="pres">
      <dgm:prSet presAssocID="{234C3BD5-6CD6-4C8F-965E-ECDE28F06D02}" presName="parTxOnly" presStyleLbl="node1" presStyleIdx="6" presStyleCnt="7">
        <dgm:presLayoutVars>
          <dgm:bulletEnabled val="1"/>
        </dgm:presLayoutVars>
      </dgm:prSet>
      <dgm:spPr/>
    </dgm:pt>
  </dgm:ptLst>
  <dgm:cxnLst>
    <dgm:cxn modelId="{994B650E-F2F8-4570-AECB-56E0AF60AE8E}" type="presOf" srcId="{234C3BD5-6CD6-4C8F-965E-ECDE28F06D02}" destId="{17FB2A08-48F2-4F23-83F7-AB9B06B38332}" srcOrd="0" destOrd="0" presId="urn:microsoft.com/office/officeart/2005/8/layout/hChevron3"/>
    <dgm:cxn modelId="{B5476F0E-CF0B-48C0-828A-867D5502ECAF}" srcId="{A566F584-71F7-4108-B665-CF7088C6644E}" destId="{16E960A6-931D-4798-A94C-B59C4FA49F1F}" srcOrd="4" destOrd="0" parTransId="{CC124011-147F-4080-B038-FE250CD1AA2C}" sibTransId="{D0C774D9-B644-4017-B3C7-A6B75BFF81E6}"/>
    <dgm:cxn modelId="{1905CB3C-299D-4C50-B2CF-2DDAD380419F}" srcId="{A566F584-71F7-4108-B665-CF7088C6644E}" destId="{6C41CCCF-B04D-4289-919B-FC9F620FCAEE}" srcOrd="1" destOrd="0" parTransId="{2040C2F1-D62A-4F07-9671-791B152492B9}" sibTransId="{6AE4DE59-4B41-46E0-933B-4FF6CE668058}"/>
    <dgm:cxn modelId="{36FE536F-D93F-4036-8242-8D8801822090}" srcId="{A566F584-71F7-4108-B665-CF7088C6644E}" destId="{234C3BD5-6CD6-4C8F-965E-ECDE28F06D02}" srcOrd="6" destOrd="0" parTransId="{0403C7EE-7EEB-4A98-9E6D-3738EF528814}" sibTransId="{4AAE5C9D-8F56-457A-8783-426D4E20E5E1}"/>
    <dgm:cxn modelId="{4E734658-CF87-43DB-8F8C-C667CDD30082}" type="presOf" srcId="{76044F5B-04F7-48E9-9192-FFB11E6E1606}" destId="{AC214CCE-2F6C-4E67-8628-FBD5B5765827}" srcOrd="0" destOrd="0" presId="urn:microsoft.com/office/officeart/2005/8/layout/hChevron3"/>
    <dgm:cxn modelId="{FD9A6D89-CD6F-4381-BB21-C9860AFC0B39}" srcId="{A566F584-71F7-4108-B665-CF7088C6644E}" destId="{014C06F6-D31D-4CAF-B6A5-A932D477CE8F}" srcOrd="5" destOrd="0" parTransId="{750A86C1-48EC-4F76-8E54-EEA81F532359}" sibTransId="{B04EF6D9-CBBC-4E29-849D-B4A1563448A5}"/>
    <dgm:cxn modelId="{4E935690-6A94-43B9-B2D9-3069DB67D48D}" srcId="{A566F584-71F7-4108-B665-CF7088C6644E}" destId="{3EB9AD80-0F7D-4C55-AA7C-9B3F1B2935DA}" srcOrd="0" destOrd="0" parTransId="{E99FD69F-5ECC-4DDF-A588-D2243C470C21}" sibTransId="{FF677A36-B1F8-4B10-BCDF-D126A5F139A2}"/>
    <dgm:cxn modelId="{7E71549C-733C-4819-B6C9-64D3D6E3BE78}" type="presOf" srcId="{6C41CCCF-B04D-4289-919B-FC9F620FCAEE}" destId="{CF4ADBB7-8C7B-4FC3-926D-1772CA21C9F7}" srcOrd="0" destOrd="0" presId="urn:microsoft.com/office/officeart/2005/8/layout/hChevron3"/>
    <dgm:cxn modelId="{A0059CA5-9863-4CEA-96D2-62F9627105CD}" srcId="{A566F584-71F7-4108-B665-CF7088C6644E}" destId="{8183A27D-A9D0-40BE-B28C-3D02C62C83B7}" srcOrd="3" destOrd="0" parTransId="{E1769060-F83B-4DEB-AB6E-D7785260924B}" sibTransId="{9ADAC189-257E-4C78-A6B5-D5EDD9DA4995}"/>
    <dgm:cxn modelId="{C52A60B1-4B33-4D67-845C-E22C2B7FB07B}" type="presOf" srcId="{3EB9AD80-0F7D-4C55-AA7C-9B3F1B2935DA}" destId="{5542A4F9-13E3-4B79-9577-93EC78E3AA34}" srcOrd="0" destOrd="0" presId="urn:microsoft.com/office/officeart/2005/8/layout/hChevron3"/>
    <dgm:cxn modelId="{833612B5-B8D5-456B-8CC2-4050E78C1FB1}" type="presOf" srcId="{8183A27D-A9D0-40BE-B28C-3D02C62C83B7}" destId="{60BB5E82-68D9-4742-A2E7-DDD9F07D73E0}" srcOrd="0" destOrd="0" presId="urn:microsoft.com/office/officeart/2005/8/layout/hChevron3"/>
    <dgm:cxn modelId="{9F287BC0-FB4F-4D1E-A5A3-CB1F36AF1843}" srcId="{A566F584-71F7-4108-B665-CF7088C6644E}" destId="{76044F5B-04F7-48E9-9192-FFB11E6E1606}" srcOrd="2" destOrd="0" parTransId="{73AE3FCB-50EE-4BC0-9BDA-84CBA616682F}" sibTransId="{D98CAB7B-E9EF-4143-9B70-4287E4C15007}"/>
    <dgm:cxn modelId="{B5C224D1-88A7-4E03-8344-5F918EAB0E32}" type="presOf" srcId="{014C06F6-D31D-4CAF-B6A5-A932D477CE8F}" destId="{35704707-3D68-43FF-8616-D4E6945A9A51}" srcOrd="0" destOrd="0" presId="urn:microsoft.com/office/officeart/2005/8/layout/hChevron3"/>
    <dgm:cxn modelId="{107FC9E1-978C-4683-ACEE-311B9DE0BAA9}" type="presOf" srcId="{A566F584-71F7-4108-B665-CF7088C6644E}" destId="{6D906D28-AEC8-450E-B7D6-86014DE1DF2F}" srcOrd="0" destOrd="0" presId="urn:microsoft.com/office/officeart/2005/8/layout/hChevron3"/>
    <dgm:cxn modelId="{1F5CF4E6-C271-4557-A58C-909B8F8B41C8}" type="presOf" srcId="{16E960A6-931D-4798-A94C-B59C4FA49F1F}" destId="{48C7534E-C398-446B-8385-DDD1DDE9603A}" srcOrd="0" destOrd="0" presId="urn:microsoft.com/office/officeart/2005/8/layout/hChevron3"/>
    <dgm:cxn modelId="{07B1B298-4DF6-4DB0-A102-E9A061D00174}" type="presParOf" srcId="{6D906D28-AEC8-450E-B7D6-86014DE1DF2F}" destId="{5542A4F9-13E3-4B79-9577-93EC78E3AA34}" srcOrd="0" destOrd="0" presId="urn:microsoft.com/office/officeart/2005/8/layout/hChevron3"/>
    <dgm:cxn modelId="{4CCB9CBC-6A8B-476A-A7B2-774936992485}" type="presParOf" srcId="{6D906D28-AEC8-450E-B7D6-86014DE1DF2F}" destId="{C2B613CC-92E6-42CB-A942-775FB24434C0}" srcOrd="1" destOrd="0" presId="urn:microsoft.com/office/officeart/2005/8/layout/hChevron3"/>
    <dgm:cxn modelId="{7DF295AA-99E5-4A3A-B9B7-E20E346F0272}" type="presParOf" srcId="{6D906D28-AEC8-450E-B7D6-86014DE1DF2F}" destId="{CF4ADBB7-8C7B-4FC3-926D-1772CA21C9F7}" srcOrd="2" destOrd="0" presId="urn:microsoft.com/office/officeart/2005/8/layout/hChevron3"/>
    <dgm:cxn modelId="{738E3CAB-B2D1-44AF-B8D7-4E977A013FDE}" type="presParOf" srcId="{6D906D28-AEC8-450E-B7D6-86014DE1DF2F}" destId="{1FB54EF1-C74F-484C-AA20-69AEBDEEC6DE}" srcOrd="3" destOrd="0" presId="urn:microsoft.com/office/officeart/2005/8/layout/hChevron3"/>
    <dgm:cxn modelId="{792B5F36-6DBC-4D7B-8C8B-D0BDCD729193}" type="presParOf" srcId="{6D906D28-AEC8-450E-B7D6-86014DE1DF2F}" destId="{AC214CCE-2F6C-4E67-8628-FBD5B5765827}" srcOrd="4" destOrd="0" presId="urn:microsoft.com/office/officeart/2005/8/layout/hChevron3"/>
    <dgm:cxn modelId="{11FCE9B9-A49B-483C-B7ED-A3DF7A517A68}" type="presParOf" srcId="{6D906D28-AEC8-450E-B7D6-86014DE1DF2F}" destId="{76A8A751-913D-440A-A811-11CF5591A847}" srcOrd="5" destOrd="0" presId="urn:microsoft.com/office/officeart/2005/8/layout/hChevron3"/>
    <dgm:cxn modelId="{702C9AD9-4540-48FF-B5A8-351A515FF8BB}" type="presParOf" srcId="{6D906D28-AEC8-450E-B7D6-86014DE1DF2F}" destId="{60BB5E82-68D9-4742-A2E7-DDD9F07D73E0}" srcOrd="6" destOrd="0" presId="urn:microsoft.com/office/officeart/2005/8/layout/hChevron3"/>
    <dgm:cxn modelId="{1C85BC4C-783D-4B4E-ADE4-73DAA63109EE}" type="presParOf" srcId="{6D906D28-AEC8-450E-B7D6-86014DE1DF2F}" destId="{A7439183-0949-430C-8FEC-ED8194BAF4BB}" srcOrd="7" destOrd="0" presId="urn:microsoft.com/office/officeart/2005/8/layout/hChevron3"/>
    <dgm:cxn modelId="{A7FC2EF5-EE60-40A7-A173-A0DAA9100A49}" type="presParOf" srcId="{6D906D28-AEC8-450E-B7D6-86014DE1DF2F}" destId="{48C7534E-C398-446B-8385-DDD1DDE9603A}" srcOrd="8" destOrd="0" presId="urn:microsoft.com/office/officeart/2005/8/layout/hChevron3"/>
    <dgm:cxn modelId="{2234C1CA-9FC9-4A33-BCF9-CA4F8B7119C1}" type="presParOf" srcId="{6D906D28-AEC8-450E-B7D6-86014DE1DF2F}" destId="{D19CEDF5-541F-47C0-88A7-9E912E4EC86A}" srcOrd="9" destOrd="0" presId="urn:microsoft.com/office/officeart/2005/8/layout/hChevron3"/>
    <dgm:cxn modelId="{DAFA14BA-4025-4820-A3C8-8FE3FFBB63C8}" type="presParOf" srcId="{6D906D28-AEC8-450E-B7D6-86014DE1DF2F}" destId="{35704707-3D68-43FF-8616-D4E6945A9A51}" srcOrd="10" destOrd="0" presId="urn:microsoft.com/office/officeart/2005/8/layout/hChevron3"/>
    <dgm:cxn modelId="{28A3E110-BE8E-4A51-8897-C3685A8DA335}" type="presParOf" srcId="{6D906D28-AEC8-450E-B7D6-86014DE1DF2F}" destId="{88DDE25A-0D6E-4934-B00E-0C1847E923DC}" srcOrd="11" destOrd="0" presId="urn:microsoft.com/office/officeart/2005/8/layout/hChevron3"/>
    <dgm:cxn modelId="{6C75B716-7C4F-4139-B95C-3ABDF4B21D43}" type="presParOf" srcId="{6D906D28-AEC8-450E-B7D6-86014DE1DF2F}" destId="{17FB2A08-48F2-4F23-83F7-AB9B06B38332}" srcOrd="1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566F584-71F7-4108-B665-CF7088C6644E}" type="doc">
      <dgm:prSet loTypeId="urn:microsoft.com/office/officeart/2005/8/layout/hChevron3" loCatId="process" qsTypeId="urn:microsoft.com/office/officeart/2005/8/quickstyle/simple1" qsCatId="simple" csTypeId="urn:microsoft.com/office/officeart/2005/8/colors/accent3_2" csCatId="accent3" phldr="1"/>
      <dgm:spPr/>
    </dgm:pt>
    <dgm:pt modelId="{3EB9AD80-0F7D-4C55-AA7C-9B3F1B2935DA}">
      <dgm:prSet phldrT="[Text]"/>
      <dgm:spPr>
        <a:solidFill>
          <a:srgbClr val="A1A2A3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Objective</a:t>
          </a:r>
        </a:p>
      </dgm:t>
    </dgm:pt>
    <dgm:pt modelId="{E99FD69F-5ECC-4DDF-A588-D2243C470C21}" type="parTrans" cxnId="{4E935690-6A94-43B9-B2D9-3069DB67D48D}">
      <dgm:prSet/>
      <dgm:spPr/>
      <dgm:t>
        <a:bodyPr/>
        <a:lstStyle/>
        <a:p>
          <a:endParaRPr lang="en-US"/>
        </a:p>
      </dgm:t>
    </dgm:pt>
    <dgm:pt modelId="{FF677A36-B1F8-4B10-BCDF-D126A5F139A2}" type="sibTrans" cxnId="{4E935690-6A94-43B9-B2D9-3069DB67D48D}">
      <dgm:prSet/>
      <dgm:spPr/>
      <dgm:t>
        <a:bodyPr/>
        <a:lstStyle/>
        <a:p>
          <a:endParaRPr lang="en-US"/>
        </a:p>
      </dgm:t>
    </dgm:pt>
    <dgm:pt modelId="{6C41CCCF-B04D-4289-919B-FC9F620FCAEE}">
      <dgm:prSet phldrT="[Text]"/>
      <dgm:spPr>
        <a:solidFill>
          <a:srgbClr val="A1A2A3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Background</a:t>
          </a:r>
        </a:p>
      </dgm:t>
    </dgm:pt>
    <dgm:pt modelId="{2040C2F1-D62A-4F07-9671-791B152492B9}" type="parTrans" cxnId="{1905CB3C-299D-4C50-B2CF-2DDAD380419F}">
      <dgm:prSet/>
      <dgm:spPr/>
      <dgm:t>
        <a:bodyPr/>
        <a:lstStyle/>
        <a:p>
          <a:endParaRPr lang="en-US"/>
        </a:p>
      </dgm:t>
    </dgm:pt>
    <dgm:pt modelId="{6AE4DE59-4B41-46E0-933B-4FF6CE668058}" type="sibTrans" cxnId="{1905CB3C-299D-4C50-B2CF-2DDAD380419F}">
      <dgm:prSet/>
      <dgm:spPr/>
      <dgm:t>
        <a:bodyPr/>
        <a:lstStyle/>
        <a:p>
          <a:endParaRPr lang="en-US"/>
        </a:p>
      </dgm:t>
    </dgm:pt>
    <dgm:pt modelId="{76044F5B-04F7-48E9-9192-FFB11E6E1606}">
      <dgm:prSet phldrT="[Text]"/>
      <dgm:spPr>
        <a:solidFill>
          <a:srgbClr val="AECF9D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Related Research</a:t>
          </a:r>
        </a:p>
      </dgm:t>
    </dgm:pt>
    <dgm:pt modelId="{73AE3FCB-50EE-4BC0-9BDA-84CBA616682F}" type="parTrans" cxnId="{9F287BC0-FB4F-4D1E-A5A3-CB1F36AF1843}">
      <dgm:prSet/>
      <dgm:spPr/>
      <dgm:t>
        <a:bodyPr/>
        <a:lstStyle/>
        <a:p>
          <a:endParaRPr lang="en-US"/>
        </a:p>
      </dgm:t>
    </dgm:pt>
    <dgm:pt modelId="{D98CAB7B-E9EF-4143-9B70-4287E4C15007}" type="sibTrans" cxnId="{9F287BC0-FB4F-4D1E-A5A3-CB1F36AF1843}">
      <dgm:prSet/>
      <dgm:spPr/>
      <dgm:t>
        <a:bodyPr/>
        <a:lstStyle/>
        <a:p>
          <a:endParaRPr lang="en-US"/>
        </a:p>
      </dgm:t>
    </dgm:pt>
    <dgm:pt modelId="{8183A27D-A9D0-40BE-B28C-3D02C62C83B7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Methodology</a:t>
          </a:r>
        </a:p>
      </dgm:t>
    </dgm:pt>
    <dgm:pt modelId="{E1769060-F83B-4DEB-AB6E-D7785260924B}" type="parTrans" cxnId="{A0059CA5-9863-4CEA-96D2-62F9627105CD}">
      <dgm:prSet/>
      <dgm:spPr/>
      <dgm:t>
        <a:bodyPr/>
        <a:lstStyle/>
        <a:p>
          <a:endParaRPr lang="en-US"/>
        </a:p>
      </dgm:t>
    </dgm:pt>
    <dgm:pt modelId="{9ADAC189-257E-4C78-A6B5-D5EDD9DA4995}" type="sibTrans" cxnId="{A0059CA5-9863-4CEA-96D2-62F9627105CD}">
      <dgm:prSet/>
      <dgm:spPr/>
      <dgm:t>
        <a:bodyPr/>
        <a:lstStyle/>
        <a:p>
          <a:endParaRPr lang="en-US"/>
        </a:p>
      </dgm:t>
    </dgm:pt>
    <dgm:pt modelId="{16E960A6-931D-4798-A94C-B59C4FA49F1F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Anticipated Results</a:t>
          </a:r>
        </a:p>
      </dgm:t>
    </dgm:pt>
    <dgm:pt modelId="{CC124011-147F-4080-B038-FE250CD1AA2C}" type="parTrans" cxnId="{B5476F0E-CF0B-48C0-828A-867D5502ECAF}">
      <dgm:prSet/>
      <dgm:spPr/>
      <dgm:t>
        <a:bodyPr/>
        <a:lstStyle/>
        <a:p>
          <a:endParaRPr lang="en-US"/>
        </a:p>
      </dgm:t>
    </dgm:pt>
    <dgm:pt modelId="{D0C774D9-B644-4017-B3C7-A6B75BFF81E6}" type="sibTrans" cxnId="{B5476F0E-CF0B-48C0-828A-867D5502ECAF}">
      <dgm:prSet/>
      <dgm:spPr/>
      <dgm:t>
        <a:bodyPr/>
        <a:lstStyle/>
        <a:p>
          <a:endParaRPr lang="en-US"/>
        </a:p>
      </dgm:t>
    </dgm:pt>
    <dgm:pt modelId="{234C3BD5-6CD6-4C8F-965E-ECDE28F06D02}">
      <dgm:prSet phldrT="[Text]"/>
      <dgm:spPr/>
      <dgm:t>
        <a:bodyPr/>
        <a:lstStyle/>
        <a:p>
          <a:r>
            <a:rPr lang="en-US" dirty="0"/>
            <a:t>Timeline</a:t>
          </a:r>
          <a:endParaRPr lang="en-US" dirty="0">
            <a:solidFill>
              <a:schemeClr val="bg1"/>
            </a:solidFill>
          </a:endParaRPr>
        </a:p>
      </dgm:t>
    </dgm:pt>
    <dgm:pt modelId="{0403C7EE-7EEB-4A98-9E6D-3738EF528814}" type="parTrans" cxnId="{36FE536F-D93F-4036-8242-8D8801822090}">
      <dgm:prSet/>
      <dgm:spPr/>
      <dgm:t>
        <a:bodyPr/>
        <a:lstStyle/>
        <a:p>
          <a:endParaRPr lang="en-US"/>
        </a:p>
      </dgm:t>
    </dgm:pt>
    <dgm:pt modelId="{4AAE5C9D-8F56-457A-8783-426D4E20E5E1}" type="sibTrans" cxnId="{36FE536F-D93F-4036-8242-8D8801822090}">
      <dgm:prSet/>
      <dgm:spPr/>
      <dgm:t>
        <a:bodyPr/>
        <a:lstStyle/>
        <a:p>
          <a:endParaRPr lang="en-US"/>
        </a:p>
      </dgm:t>
    </dgm:pt>
    <dgm:pt modelId="{014C06F6-D31D-4CAF-B6A5-A932D477CE8F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Limitations</a:t>
          </a:r>
        </a:p>
      </dgm:t>
    </dgm:pt>
    <dgm:pt modelId="{750A86C1-48EC-4F76-8E54-EEA81F532359}" type="parTrans" cxnId="{FD9A6D89-CD6F-4381-BB21-C9860AFC0B39}">
      <dgm:prSet/>
      <dgm:spPr/>
      <dgm:t>
        <a:bodyPr/>
        <a:lstStyle/>
        <a:p>
          <a:endParaRPr lang="en-US"/>
        </a:p>
      </dgm:t>
    </dgm:pt>
    <dgm:pt modelId="{B04EF6D9-CBBC-4E29-849D-B4A1563448A5}" type="sibTrans" cxnId="{FD9A6D89-CD6F-4381-BB21-C9860AFC0B39}">
      <dgm:prSet/>
      <dgm:spPr/>
      <dgm:t>
        <a:bodyPr/>
        <a:lstStyle/>
        <a:p>
          <a:endParaRPr lang="en-US"/>
        </a:p>
      </dgm:t>
    </dgm:pt>
    <dgm:pt modelId="{6D906D28-AEC8-450E-B7D6-86014DE1DF2F}" type="pres">
      <dgm:prSet presAssocID="{A566F584-71F7-4108-B665-CF7088C6644E}" presName="Name0" presStyleCnt="0">
        <dgm:presLayoutVars>
          <dgm:dir/>
          <dgm:resizeHandles val="exact"/>
        </dgm:presLayoutVars>
      </dgm:prSet>
      <dgm:spPr/>
    </dgm:pt>
    <dgm:pt modelId="{5542A4F9-13E3-4B79-9577-93EC78E3AA34}" type="pres">
      <dgm:prSet presAssocID="{3EB9AD80-0F7D-4C55-AA7C-9B3F1B2935DA}" presName="parTxOnly" presStyleLbl="node1" presStyleIdx="0" presStyleCnt="7">
        <dgm:presLayoutVars>
          <dgm:bulletEnabled val="1"/>
        </dgm:presLayoutVars>
      </dgm:prSet>
      <dgm:spPr/>
    </dgm:pt>
    <dgm:pt modelId="{C2B613CC-92E6-42CB-A942-775FB24434C0}" type="pres">
      <dgm:prSet presAssocID="{FF677A36-B1F8-4B10-BCDF-D126A5F139A2}" presName="parSpace" presStyleCnt="0"/>
      <dgm:spPr/>
    </dgm:pt>
    <dgm:pt modelId="{CF4ADBB7-8C7B-4FC3-926D-1772CA21C9F7}" type="pres">
      <dgm:prSet presAssocID="{6C41CCCF-B04D-4289-919B-FC9F620FCAEE}" presName="parTxOnly" presStyleLbl="node1" presStyleIdx="1" presStyleCnt="7">
        <dgm:presLayoutVars>
          <dgm:bulletEnabled val="1"/>
        </dgm:presLayoutVars>
      </dgm:prSet>
      <dgm:spPr/>
    </dgm:pt>
    <dgm:pt modelId="{1FB54EF1-C74F-484C-AA20-69AEBDEEC6DE}" type="pres">
      <dgm:prSet presAssocID="{6AE4DE59-4B41-46E0-933B-4FF6CE668058}" presName="parSpace" presStyleCnt="0"/>
      <dgm:spPr/>
    </dgm:pt>
    <dgm:pt modelId="{AC214CCE-2F6C-4E67-8628-FBD5B5765827}" type="pres">
      <dgm:prSet presAssocID="{76044F5B-04F7-48E9-9192-FFB11E6E1606}" presName="parTxOnly" presStyleLbl="node1" presStyleIdx="2" presStyleCnt="7">
        <dgm:presLayoutVars>
          <dgm:bulletEnabled val="1"/>
        </dgm:presLayoutVars>
      </dgm:prSet>
      <dgm:spPr/>
    </dgm:pt>
    <dgm:pt modelId="{76A8A751-913D-440A-A811-11CF5591A847}" type="pres">
      <dgm:prSet presAssocID="{D98CAB7B-E9EF-4143-9B70-4287E4C15007}" presName="parSpace" presStyleCnt="0"/>
      <dgm:spPr/>
    </dgm:pt>
    <dgm:pt modelId="{60BB5E82-68D9-4742-A2E7-DDD9F07D73E0}" type="pres">
      <dgm:prSet presAssocID="{8183A27D-A9D0-40BE-B28C-3D02C62C83B7}" presName="parTxOnly" presStyleLbl="node1" presStyleIdx="3" presStyleCnt="7">
        <dgm:presLayoutVars>
          <dgm:bulletEnabled val="1"/>
        </dgm:presLayoutVars>
      </dgm:prSet>
      <dgm:spPr/>
    </dgm:pt>
    <dgm:pt modelId="{A7439183-0949-430C-8FEC-ED8194BAF4BB}" type="pres">
      <dgm:prSet presAssocID="{9ADAC189-257E-4C78-A6B5-D5EDD9DA4995}" presName="parSpace" presStyleCnt="0"/>
      <dgm:spPr/>
    </dgm:pt>
    <dgm:pt modelId="{48C7534E-C398-446B-8385-DDD1DDE9603A}" type="pres">
      <dgm:prSet presAssocID="{16E960A6-931D-4798-A94C-B59C4FA49F1F}" presName="parTxOnly" presStyleLbl="node1" presStyleIdx="4" presStyleCnt="7">
        <dgm:presLayoutVars>
          <dgm:bulletEnabled val="1"/>
        </dgm:presLayoutVars>
      </dgm:prSet>
      <dgm:spPr/>
    </dgm:pt>
    <dgm:pt modelId="{D19CEDF5-541F-47C0-88A7-9E912E4EC86A}" type="pres">
      <dgm:prSet presAssocID="{D0C774D9-B644-4017-B3C7-A6B75BFF81E6}" presName="parSpace" presStyleCnt="0"/>
      <dgm:spPr/>
    </dgm:pt>
    <dgm:pt modelId="{35704707-3D68-43FF-8616-D4E6945A9A51}" type="pres">
      <dgm:prSet presAssocID="{014C06F6-D31D-4CAF-B6A5-A932D477CE8F}" presName="parTxOnly" presStyleLbl="node1" presStyleIdx="5" presStyleCnt="7">
        <dgm:presLayoutVars>
          <dgm:bulletEnabled val="1"/>
        </dgm:presLayoutVars>
      </dgm:prSet>
      <dgm:spPr/>
    </dgm:pt>
    <dgm:pt modelId="{88DDE25A-0D6E-4934-B00E-0C1847E923DC}" type="pres">
      <dgm:prSet presAssocID="{B04EF6D9-CBBC-4E29-849D-B4A1563448A5}" presName="parSpace" presStyleCnt="0"/>
      <dgm:spPr/>
    </dgm:pt>
    <dgm:pt modelId="{17FB2A08-48F2-4F23-83F7-AB9B06B38332}" type="pres">
      <dgm:prSet presAssocID="{234C3BD5-6CD6-4C8F-965E-ECDE28F06D02}" presName="parTxOnly" presStyleLbl="node1" presStyleIdx="6" presStyleCnt="7">
        <dgm:presLayoutVars>
          <dgm:bulletEnabled val="1"/>
        </dgm:presLayoutVars>
      </dgm:prSet>
      <dgm:spPr/>
    </dgm:pt>
  </dgm:ptLst>
  <dgm:cxnLst>
    <dgm:cxn modelId="{994B650E-F2F8-4570-AECB-56E0AF60AE8E}" type="presOf" srcId="{234C3BD5-6CD6-4C8F-965E-ECDE28F06D02}" destId="{17FB2A08-48F2-4F23-83F7-AB9B06B38332}" srcOrd="0" destOrd="0" presId="urn:microsoft.com/office/officeart/2005/8/layout/hChevron3"/>
    <dgm:cxn modelId="{B5476F0E-CF0B-48C0-828A-867D5502ECAF}" srcId="{A566F584-71F7-4108-B665-CF7088C6644E}" destId="{16E960A6-931D-4798-A94C-B59C4FA49F1F}" srcOrd="4" destOrd="0" parTransId="{CC124011-147F-4080-B038-FE250CD1AA2C}" sibTransId="{D0C774D9-B644-4017-B3C7-A6B75BFF81E6}"/>
    <dgm:cxn modelId="{1905CB3C-299D-4C50-B2CF-2DDAD380419F}" srcId="{A566F584-71F7-4108-B665-CF7088C6644E}" destId="{6C41CCCF-B04D-4289-919B-FC9F620FCAEE}" srcOrd="1" destOrd="0" parTransId="{2040C2F1-D62A-4F07-9671-791B152492B9}" sibTransId="{6AE4DE59-4B41-46E0-933B-4FF6CE668058}"/>
    <dgm:cxn modelId="{36FE536F-D93F-4036-8242-8D8801822090}" srcId="{A566F584-71F7-4108-B665-CF7088C6644E}" destId="{234C3BD5-6CD6-4C8F-965E-ECDE28F06D02}" srcOrd="6" destOrd="0" parTransId="{0403C7EE-7EEB-4A98-9E6D-3738EF528814}" sibTransId="{4AAE5C9D-8F56-457A-8783-426D4E20E5E1}"/>
    <dgm:cxn modelId="{4E734658-CF87-43DB-8F8C-C667CDD30082}" type="presOf" srcId="{76044F5B-04F7-48E9-9192-FFB11E6E1606}" destId="{AC214CCE-2F6C-4E67-8628-FBD5B5765827}" srcOrd="0" destOrd="0" presId="urn:microsoft.com/office/officeart/2005/8/layout/hChevron3"/>
    <dgm:cxn modelId="{FD9A6D89-CD6F-4381-BB21-C9860AFC0B39}" srcId="{A566F584-71F7-4108-B665-CF7088C6644E}" destId="{014C06F6-D31D-4CAF-B6A5-A932D477CE8F}" srcOrd="5" destOrd="0" parTransId="{750A86C1-48EC-4F76-8E54-EEA81F532359}" sibTransId="{B04EF6D9-CBBC-4E29-849D-B4A1563448A5}"/>
    <dgm:cxn modelId="{4E935690-6A94-43B9-B2D9-3069DB67D48D}" srcId="{A566F584-71F7-4108-B665-CF7088C6644E}" destId="{3EB9AD80-0F7D-4C55-AA7C-9B3F1B2935DA}" srcOrd="0" destOrd="0" parTransId="{E99FD69F-5ECC-4DDF-A588-D2243C470C21}" sibTransId="{FF677A36-B1F8-4B10-BCDF-D126A5F139A2}"/>
    <dgm:cxn modelId="{7E71549C-733C-4819-B6C9-64D3D6E3BE78}" type="presOf" srcId="{6C41CCCF-B04D-4289-919B-FC9F620FCAEE}" destId="{CF4ADBB7-8C7B-4FC3-926D-1772CA21C9F7}" srcOrd="0" destOrd="0" presId="urn:microsoft.com/office/officeart/2005/8/layout/hChevron3"/>
    <dgm:cxn modelId="{A0059CA5-9863-4CEA-96D2-62F9627105CD}" srcId="{A566F584-71F7-4108-B665-CF7088C6644E}" destId="{8183A27D-A9D0-40BE-B28C-3D02C62C83B7}" srcOrd="3" destOrd="0" parTransId="{E1769060-F83B-4DEB-AB6E-D7785260924B}" sibTransId="{9ADAC189-257E-4C78-A6B5-D5EDD9DA4995}"/>
    <dgm:cxn modelId="{C52A60B1-4B33-4D67-845C-E22C2B7FB07B}" type="presOf" srcId="{3EB9AD80-0F7D-4C55-AA7C-9B3F1B2935DA}" destId="{5542A4F9-13E3-4B79-9577-93EC78E3AA34}" srcOrd="0" destOrd="0" presId="urn:microsoft.com/office/officeart/2005/8/layout/hChevron3"/>
    <dgm:cxn modelId="{833612B5-B8D5-456B-8CC2-4050E78C1FB1}" type="presOf" srcId="{8183A27D-A9D0-40BE-B28C-3D02C62C83B7}" destId="{60BB5E82-68D9-4742-A2E7-DDD9F07D73E0}" srcOrd="0" destOrd="0" presId="urn:microsoft.com/office/officeart/2005/8/layout/hChevron3"/>
    <dgm:cxn modelId="{9F287BC0-FB4F-4D1E-A5A3-CB1F36AF1843}" srcId="{A566F584-71F7-4108-B665-CF7088C6644E}" destId="{76044F5B-04F7-48E9-9192-FFB11E6E1606}" srcOrd="2" destOrd="0" parTransId="{73AE3FCB-50EE-4BC0-9BDA-84CBA616682F}" sibTransId="{D98CAB7B-E9EF-4143-9B70-4287E4C15007}"/>
    <dgm:cxn modelId="{B5C224D1-88A7-4E03-8344-5F918EAB0E32}" type="presOf" srcId="{014C06F6-D31D-4CAF-B6A5-A932D477CE8F}" destId="{35704707-3D68-43FF-8616-D4E6945A9A51}" srcOrd="0" destOrd="0" presId="urn:microsoft.com/office/officeart/2005/8/layout/hChevron3"/>
    <dgm:cxn modelId="{107FC9E1-978C-4683-ACEE-311B9DE0BAA9}" type="presOf" srcId="{A566F584-71F7-4108-B665-CF7088C6644E}" destId="{6D906D28-AEC8-450E-B7D6-86014DE1DF2F}" srcOrd="0" destOrd="0" presId="urn:microsoft.com/office/officeart/2005/8/layout/hChevron3"/>
    <dgm:cxn modelId="{1F5CF4E6-C271-4557-A58C-909B8F8B41C8}" type="presOf" srcId="{16E960A6-931D-4798-A94C-B59C4FA49F1F}" destId="{48C7534E-C398-446B-8385-DDD1DDE9603A}" srcOrd="0" destOrd="0" presId="urn:microsoft.com/office/officeart/2005/8/layout/hChevron3"/>
    <dgm:cxn modelId="{07B1B298-4DF6-4DB0-A102-E9A061D00174}" type="presParOf" srcId="{6D906D28-AEC8-450E-B7D6-86014DE1DF2F}" destId="{5542A4F9-13E3-4B79-9577-93EC78E3AA34}" srcOrd="0" destOrd="0" presId="urn:microsoft.com/office/officeart/2005/8/layout/hChevron3"/>
    <dgm:cxn modelId="{4CCB9CBC-6A8B-476A-A7B2-774936992485}" type="presParOf" srcId="{6D906D28-AEC8-450E-B7D6-86014DE1DF2F}" destId="{C2B613CC-92E6-42CB-A942-775FB24434C0}" srcOrd="1" destOrd="0" presId="urn:microsoft.com/office/officeart/2005/8/layout/hChevron3"/>
    <dgm:cxn modelId="{7DF295AA-99E5-4A3A-B9B7-E20E346F0272}" type="presParOf" srcId="{6D906D28-AEC8-450E-B7D6-86014DE1DF2F}" destId="{CF4ADBB7-8C7B-4FC3-926D-1772CA21C9F7}" srcOrd="2" destOrd="0" presId="urn:microsoft.com/office/officeart/2005/8/layout/hChevron3"/>
    <dgm:cxn modelId="{738E3CAB-B2D1-44AF-B8D7-4E977A013FDE}" type="presParOf" srcId="{6D906D28-AEC8-450E-B7D6-86014DE1DF2F}" destId="{1FB54EF1-C74F-484C-AA20-69AEBDEEC6DE}" srcOrd="3" destOrd="0" presId="urn:microsoft.com/office/officeart/2005/8/layout/hChevron3"/>
    <dgm:cxn modelId="{792B5F36-6DBC-4D7B-8C8B-D0BDCD729193}" type="presParOf" srcId="{6D906D28-AEC8-450E-B7D6-86014DE1DF2F}" destId="{AC214CCE-2F6C-4E67-8628-FBD5B5765827}" srcOrd="4" destOrd="0" presId="urn:microsoft.com/office/officeart/2005/8/layout/hChevron3"/>
    <dgm:cxn modelId="{11FCE9B9-A49B-483C-B7ED-A3DF7A517A68}" type="presParOf" srcId="{6D906D28-AEC8-450E-B7D6-86014DE1DF2F}" destId="{76A8A751-913D-440A-A811-11CF5591A847}" srcOrd="5" destOrd="0" presId="urn:microsoft.com/office/officeart/2005/8/layout/hChevron3"/>
    <dgm:cxn modelId="{702C9AD9-4540-48FF-B5A8-351A515FF8BB}" type="presParOf" srcId="{6D906D28-AEC8-450E-B7D6-86014DE1DF2F}" destId="{60BB5E82-68D9-4742-A2E7-DDD9F07D73E0}" srcOrd="6" destOrd="0" presId="urn:microsoft.com/office/officeart/2005/8/layout/hChevron3"/>
    <dgm:cxn modelId="{1C85BC4C-783D-4B4E-ADE4-73DAA63109EE}" type="presParOf" srcId="{6D906D28-AEC8-450E-B7D6-86014DE1DF2F}" destId="{A7439183-0949-430C-8FEC-ED8194BAF4BB}" srcOrd="7" destOrd="0" presId="urn:microsoft.com/office/officeart/2005/8/layout/hChevron3"/>
    <dgm:cxn modelId="{A7FC2EF5-EE60-40A7-A173-A0DAA9100A49}" type="presParOf" srcId="{6D906D28-AEC8-450E-B7D6-86014DE1DF2F}" destId="{48C7534E-C398-446B-8385-DDD1DDE9603A}" srcOrd="8" destOrd="0" presId="urn:microsoft.com/office/officeart/2005/8/layout/hChevron3"/>
    <dgm:cxn modelId="{2234C1CA-9FC9-4A33-BCF9-CA4F8B7119C1}" type="presParOf" srcId="{6D906D28-AEC8-450E-B7D6-86014DE1DF2F}" destId="{D19CEDF5-541F-47C0-88A7-9E912E4EC86A}" srcOrd="9" destOrd="0" presId="urn:microsoft.com/office/officeart/2005/8/layout/hChevron3"/>
    <dgm:cxn modelId="{DAFA14BA-4025-4820-A3C8-8FE3FFBB63C8}" type="presParOf" srcId="{6D906D28-AEC8-450E-B7D6-86014DE1DF2F}" destId="{35704707-3D68-43FF-8616-D4E6945A9A51}" srcOrd="10" destOrd="0" presId="urn:microsoft.com/office/officeart/2005/8/layout/hChevron3"/>
    <dgm:cxn modelId="{28A3E110-BE8E-4A51-8897-C3685A8DA335}" type="presParOf" srcId="{6D906D28-AEC8-450E-B7D6-86014DE1DF2F}" destId="{88DDE25A-0D6E-4934-B00E-0C1847E923DC}" srcOrd="11" destOrd="0" presId="urn:microsoft.com/office/officeart/2005/8/layout/hChevron3"/>
    <dgm:cxn modelId="{6C75B716-7C4F-4139-B95C-3ABDF4B21D43}" type="presParOf" srcId="{6D906D28-AEC8-450E-B7D6-86014DE1DF2F}" destId="{17FB2A08-48F2-4F23-83F7-AB9B06B38332}" srcOrd="1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566F584-71F7-4108-B665-CF7088C6644E}" type="doc">
      <dgm:prSet loTypeId="urn:microsoft.com/office/officeart/2005/8/layout/hChevron3" loCatId="process" qsTypeId="urn:microsoft.com/office/officeart/2005/8/quickstyle/simple1" qsCatId="simple" csTypeId="urn:microsoft.com/office/officeart/2005/8/colors/accent3_2" csCatId="accent3" phldr="1"/>
      <dgm:spPr/>
    </dgm:pt>
    <dgm:pt modelId="{3EB9AD80-0F7D-4C55-AA7C-9B3F1B2935DA}">
      <dgm:prSet phldrT="[Text]"/>
      <dgm:spPr>
        <a:solidFill>
          <a:srgbClr val="A1A2A3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Objective</a:t>
          </a:r>
        </a:p>
      </dgm:t>
    </dgm:pt>
    <dgm:pt modelId="{E99FD69F-5ECC-4DDF-A588-D2243C470C21}" type="parTrans" cxnId="{4E935690-6A94-43B9-B2D9-3069DB67D48D}">
      <dgm:prSet/>
      <dgm:spPr/>
      <dgm:t>
        <a:bodyPr/>
        <a:lstStyle/>
        <a:p>
          <a:endParaRPr lang="en-US"/>
        </a:p>
      </dgm:t>
    </dgm:pt>
    <dgm:pt modelId="{FF677A36-B1F8-4B10-BCDF-D126A5F139A2}" type="sibTrans" cxnId="{4E935690-6A94-43B9-B2D9-3069DB67D48D}">
      <dgm:prSet/>
      <dgm:spPr/>
      <dgm:t>
        <a:bodyPr/>
        <a:lstStyle/>
        <a:p>
          <a:endParaRPr lang="en-US"/>
        </a:p>
      </dgm:t>
    </dgm:pt>
    <dgm:pt modelId="{6C41CCCF-B04D-4289-919B-FC9F620FCAEE}">
      <dgm:prSet phldrT="[Text]"/>
      <dgm:spPr>
        <a:solidFill>
          <a:srgbClr val="A1A2A3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Background</a:t>
          </a:r>
        </a:p>
      </dgm:t>
    </dgm:pt>
    <dgm:pt modelId="{2040C2F1-D62A-4F07-9671-791B152492B9}" type="parTrans" cxnId="{1905CB3C-299D-4C50-B2CF-2DDAD380419F}">
      <dgm:prSet/>
      <dgm:spPr/>
      <dgm:t>
        <a:bodyPr/>
        <a:lstStyle/>
        <a:p>
          <a:endParaRPr lang="en-US"/>
        </a:p>
      </dgm:t>
    </dgm:pt>
    <dgm:pt modelId="{6AE4DE59-4B41-46E0-933B-4FF6CE668058}" type="sibTrans" cxnId="{1905CB3C-299D-4C50-B2CF-2DDAD380419F}">
      <dgm:prSet/>
      <dgm:spPr/>
      <dgm:t>
        <a:bodyPr/>
        <a:lstStyle/>
        <a:p>
          <a:endParaRPr lang="en-US"/>
        </a:p>
      </dgm:t>
    </dgm:pt>
    <dgm:pt modelId="{76044F5B-04F7-48E9-9192-FFB11E6E1606}">
      <dgm:prSet phldrT="[Text]"/>
      <dgm:spPr>
        <a:solidFill>
          <a:srgbClr val="AECF9D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Related Research</a:t>
          </a:r>
        </a:p>
      </dgm:t>
    </dgm:pt>
    <dgm:pt modelId="{73AE3FCB-50EE-4BC0-9BDA-84CBA616682F}" type="parTrans" cxnId="{9F287BC0-FB4F-4D1E-A5A3-CB1F36AF1843}">
      <dgm:prSet/>
      <dgm:spPr/>
      <dgm:t>
        <a:bodyPr/>
        <a:lstStyle/>
        <a:p>
          <a:endParaRPr lang="en-US"/>
        </a:p>
      </dgm:t>
    </dgm:pt>
    <dgm:pt modelId="{D98CAB7B-E9EF-4143-9B70-4287E4C15007}" type="sibTrans" cxnId="{9F287BC0-FB4F-4D1E-A5A3-CB1F36AF1843}">
      <dgm:prSet/>
      <dgm:spPr/>
      <dgm:t>
        <a:bodyPr/>
        <a:lstStyle/>
        <a:p>
          <a:endParaRPr lang="en-US"/>
        </a:p>
      </dgm:t>
    </dgm:pt>
    <dgm:pt modelId="{8183A27D-A9D0-40BE-B28C-3D02C62C83B7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Methodology</a:t>
          </a:r>
        </a:p>
      </dgm:t>
    </dgm:pt>
    <dgm:pt modelId="{E1769060-F83B-4DEB-AB6E-D7785260924B}" type="parTrans" cxnId="{A0059CA5-9863-4CEA-96D2-62F9627105CD}">
      <dgm:prSet/>
      <dgm:spPr/>
      <dgm:t>
        <a:bodyPr/>
        <a:lstStyle/>
        <a:p>
          <a:endParaRPr lang="en-US"/>
        </a:p>
      </dgm:t>
    </dgm:pt>
    <dgm:pt modelId="{9ADAC189-257E-4C78-A6B5-D5EDD9DA4995}" type="sibTrans" cxnId="{A0059CA5-9863-4CEA-96D2-62F9627105CD}">
      <dgm:prSet/>
      <dgm:spPr/>
      <dgm:t>
        <a:bodyPr/>
        <a:lstStyle/>
        <a:p>
          <a:endParaRPr lang="en-US"/>
        </a:p>
      </dgm:t>
    </dgm:pt>
    <dgm:pt modelId="{16E960A6-931D-4798-A94C-B59C4FA49F1F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Anticipated Results</a:t>
          </a:r>
        </a:p>
      </dgm:t>
    </dgm:pt>
    <dgm:pt modelId="{CC124011-147F-4080-B038-FE250CD1AA2C}" type="parTrans" cxnId="{B5476F0E-CF0B-48C0-828A-867D5502ECAF}">
      <dgm:prSet/>
      <dgm:spPr/>
      <dgm:t>
        <a:bodyPr/>
        <a:lstStyle/>
        <a:p>
          <a:endParaRPr lang="en-US"/>
        </a:p>
      </dgm:t>
    </dgm:pt>
    <dgm:pt modelId="{D0C774D9-B644-4017-B3C7-A6B75BFF81E6}" type="sibTrans" cxnId="{B5476F0E-CF0B-48C0-828A-867D5502ECAF}">
      <dgm:prSet/>
      <dgm:spPr/>
      <dgm:t>
        <a:bodyPr/>
        <a:lstStyle/>
        <a:p>
          <a:endParaRPr lang="en-US"/>
        </a:p>
      </dgm:t>
    </dgm:pt>
    <dgm:pt modelId="{234C3BD5-6CD6-4C8F-965E-ECDE28F06D02}">
      <dgm:prSet phldrT="[Text]"/>
      <dgm:spPr/>
      <dgm:t>
        <a:bodyPr/>
        <a:lstStyle/>
        <a:p>
          <a:r>
            <a:rPr lang="en-US" dirty="0"/>
            <a:t>Timeline</a:t>
          </a:r>
          <a:endParaRPr lang="en-US" dirty="0">
            <a:solidFill>
              <a:schemeClr val="bg1"/>
            </a:solidFill>
          </a:endParaRPr>
        </a:p>
      </dgm:t>
    </dgm:pt>
    <dgm:pt modelId="{0403C7EE-7EEB-4A98-9E6D-3738EF528814}" type="parTrans" cxnId="{36FE536F-D93F-4036-8242-8D8801822090}">
      <dgm:prSet/>
      <dgm:spPr/>
      <dgm:t>
        <a:bodyPr/>
        <a:lstStyle/>
        <a:p>
          <a:endParaRPr lang="en-US"/>
        </a:p>
      </dgm:t>
    </dgm:pt>
    <dgm:pt modelId="{4AAE5C9D-8F56-457A-8783-426D4E20E5E1}" type="sibTrans" cxnId="{36FE536F-D93F-4036-8242-8D8801822090}">
      <dgm:prSet/>
      <dgm:spPr/>
      <dgm:t>
        <a:bodyPr/>
        <a:lstStyle/>
        <a:p>
          <a:endParaRPr lang="en-US"/>
        </a:p>
      </dgm:t>
    </dgm:pt>
    <dgm:pt modelId="{014C06F6-D31D-4CAF-B6A5-A932D477CE8F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Limitations</a:t>
          </a:r>
        </a:p>
      </dgm:t>
    </dgm:pt>
    <dgm:pt modelId="{750A86C1-48EC-4F76-8E54-EEA81F532359}" type="parTrans" cxnId="{FD9A6D89-CD6F-4381-BB21-C9860AFC0B39}">
      <dgm:prSet/>
      <dgm:spPr/>
      <dgm:t>
        <a:bodyPr/>
        <a:lstStyle/>
        <a:p>
          <a:endParaRPr lang="en-US"/>
        </a:p>
      </dgm:t>
    </dgm:pt>
    <dgm:pt modelId="{B04EF6D9-CBBC-4E29-849D-B4A1563448A5}" type="sibTrans" cxnId="{FD9A6D89-CD6F-4381-BB21-C9860AFC0B39}">
      <dgm:prSet/>
      <dgm:spPr/>
      <dgm:t>
        <a:bodyPr/>
        <a:lstStyle/>
        <a:p>
          <a:endParaRPr lang="en-US"/>
        </a:p>
      </dgm:t>
    </dgm:pt>
    <dgm:pt modelId="{6D906D28-AEC8-450E-B7D6-86014DE1DF2F}" type="pres">
      <dgm:prSet presAssocID="{A566F584-71F7-4108-B665-CF7088C6644E}" presName="Name0" presStyleCnt="0">
        <dgm:presLayoutVars>
          <dgm:dir/>
          <dgm:resizeHandles val="exact"/>
        </dgm:presLayoutVars>
      </dgm:prSet>
      <dgm:spPr/>
    </dgm:pt>
    <dgm:pt modelId="{5542A4F9-13E3-4B79-9577-93EC78E3AA34}" type="pres">
      <dgm:prSet presAssocID="{3EB9AD80-0F7D-4C55-AA7C-9B3F1B2935DA}" presName="parTxOnly" presStyleLbl="node1" presStyleIdx="0" presStyleCnt="7">
        <dgm:presLayoutVars>
          <dgm:bulletEnabled val="1"/>
        </dgm:presLayoutVars>
      </dgm:prSet>
      <dgm:spPr/>
    </dgm:pt>
    <dgm:pt modelId="{C2B613CC-92E6-42CB-A942-775FB24434C0}" type="pres">
      <dgm:prSet presAssocID="{FF677A36-B1F8-4B10-BCDF-D126A5F139A2}" presName="parSpace" presStyleCnt="0"/>
      <dgm:spPr/>
    </dgm:pt>
    <dgm:pt modelId="{CF4ADBB7-8C7B-4FC3-926D-1772CA21C9F7}" type="pres">
      <dgm:prSet presAssocID="{6C41CCCF-B04D-4289-919B-FC9F620FCAEE}" presName="parTxOnly" presStyleLbl="node1" presStyleIdx="1" presStyleCnt="7">
        <dgm:presLayoutVars>
          <dgm:bulletEnabled val="1"/>
        </dgm:presLayoutVars>
      </dgm:prSet>
      <dgm:spPr/>
    </dgm:pt>
    <dgm:pt modelId="{1FB54EF1-C74F-484C-AA20-69AEBDEEC6DE}" type="pres">
      <dgm:prSet presAssocID="{6AE4DE59-4B41-46E0-933B-4FF6CE668058}" presName="parSpace" presStyleCnt="0"/>
      <dgm:spPr/>
    </dgm:pt>
    <dgm:pt modelId="{AC214CCE-2F6C-4E67-8628-FBD5B5765827}" type="pres">
      <dgm:prSet presAssocID="{76044F5B-04F7-48E9-9192-FFB11E6E1606}" presName="parTxOnly" presStyleLbl="node1" presStyleIdx="2" presStyleCnt="7">
        <dgm:presLayoutVars>
          <dgm:bulletEnabled val="1"/>
        </dgm:presLayoutVars>
      </dgm:prSet>
      <dgm:spPr/>
    </dgm:pt>
    <dgm:pt modelId="{76A8A751-913D-440A-A811-11CF5591A847}" type="pres">
      <dgm:prSet presAssocID="{D98CAB7B-E9EF-4143-9B70-4287E4C15007}" presName="parSpace" presStyleCnt="0"/>
      <dgm:spPr/>
    </dgm:pt>
    <dgm:pt modelId="{60BB5E82-68D9-4742-A2E7-DDD9F07D73E0}" type="pres">
      <dgm:prSet presAssocID="{8183A27D-A9D0-40BE-B28C-3D02C62C83B7}" presName="parTxOnly" presStyleLbl="node1" presStyleIdx="3" presStyleCnt="7">
        <dgm:presLayoutVars>
          <dgm:bulletEnabled val="1"/>
        </dgm:presLayoutVars>
      </dgm:prSet>
      <dgm:spPr/>
    </dgm:pt>
    <dgm:pt modelId="{A7439183-0949-430C-8FEC-ED8194BAF4BB}" type="pres">
      <dgm:prSet presAssocID="{9ADAC189-257E-4C78-A6B5-D5EDD9DA4995}" presName="parSpace" presStyleCnt="0"/>
      <dgm:spPr/>
    </dgm:pt>
    <dgm:pt modelId="{48C7534E-C398-446B-8385-DDD1DDE9603A}" type="pres">
      <dgm:prSet presAssocID="{16E960A6-931D-4798-A94C-B59C4FA49F1F}" presName="parTxOnly" presStyleLbl="node1" presStyleIdx="4" presStyleCnt="7">
        <dgm:presLayoutVars>
          <dgm:bulletEnabled val="1"/>
        </dgm:presLayoutVars>
      </dgm:prSet>
      <dgm:spPr/>
    </dgm:pt>
    <dgm:pt modelId="{D19CEDF5-541F-47C0-88A7-9E912E4EC86A}" type="pres">
      <dgm:prSet presAssocID="{D0C774D9-B644-4017-B3C7-A6B75BFF81E6}" presName="parSpace" presStyleCnt="0"/>
      <dgm:spPr/>
    </dgm:pt>
    <dgm:pt modelId="{35704707-3D68-43FF-8616-D4E6945A9A51}" type="pres">
      <dgm:prSet presAssocID="{014C06F6-D31D-4CAF-B6A5-A932D477CE8F}" presName="parTxOnly" presStyleLbl="node1" presStyleIdx="5" presStyleCnt="7">
        <dgm:presLayoutVars>
          <dgm:bulletEnabled val="1"/>
        </dgm:presLayoutVars>
      </dgm:prSet>
      <dgm:spPr/>
    </dgm:pt>
    <dgm:pt modelId="{88DDE25A-0D6E-4934-B00E-0C1847E923DC}" type="pres">
      <dgm:prSet presAssocID="{B04EF6D9-CBBC-4E29-849D-B4A1563448A5}" presName="parSpace" presStyleCnt="0"/>
      <dgm:spPr/>
    </dgm:pt>
    <dgm:pt modelId="{17FB2A08-48F2-4F23-83F7-AB9B06B38332}" type="pres">
      <dgm:prSet presAssocID="{234C3BD5-6CD6-4C8F-965E-ECDE28F06D02}" presName="parTxOnly" presStyleLbl="node1" presStyleIdx="6" presStyleCnt="7">
        <dgm:presLayoutVars>
          <dgm:bulletEnabled val="1"/>
        </dgm:presLayoutVars>
      </dgm:prSet>
      <dgm:spPr/>
    </dgm:pt>
  </dgm:ptLst>
  <dgm:cxnLst>
    <dgm:cxn modelId="{994B650E-F2F8-4570-AECB-56E0AF60AE8E}" type="presOf" srcId="{234C3BD5-6CD6-4C8F-965E-ECDE28F06D02}" destId="{17FB2A08-48F2-4F23-83F7-AB9B06B38332}" srcOrd="0" destOrd="0" presId="urn:microsoft.com/office/officeart/2005/8/layout/hChevron3"/>
    <dgm:cxn modelId="{B5476F0E-CF0B-48C0-828A-867D5502ECAF}" srcId="{A566F584-71F7-4108-B665-CF7088C6644E}" destId="{16E960A6-931D-4798-A94C-B59C4FA49F1F}" srcOrd="4" destOrd="0" parTransId="{CC124011-147F-4080-B038-FE250CD1AA2C}" sibTransId="{D0C774D9-B644-4017-B3C7-A6B75BFF81E6}"/>
    <dgm:cxn modelId="{1905CB3C-299D-4C50-B2CF-2DDAD380419F}" srcId="{A566F584-71F7-4108-B665-CF7088C6644E}" destId="{6C41CCCF-B04D-4289-919B-FC9F620FCAEE}" srcOrd="1" destOrd="0" parTransId="{2040C2F1-D62A-4F07-9671-791B152492B9}" sibTransId="{6AE4DE59-4B41-46E0-933B-4FF6CE668058}"/>
    <dgm:cxn modelId="{36FE536F-D93F-4036-8242-8D8801822090}" srcId="{A566F584-71F7-4108-B665-CF7088C6644E}" destId="{234C3BD5-6CD6-4C8F-965E-ECDE28F06D02}" srcOrd="6" destOrd="0" parTransId="{0403C7EE-7EEB-4A98-9E6D-3738EF528814}" sibTransId="{4AAE5C9D-8F56-457A-8783-426D4E20E5E1}"/>
    <dgm:cxn modelId="{4E734658-CF87-43DB-8F8C-C667CDD30082}" type="presOf" srcId="{76044F5B-04F7-48E9-9192-FFB11E6E1606}" destId="{AC214CCE-2F6C-4E67-8628-FBD5B5765827}" srcOrd="0" destOrd="0" presId="urn:microsoft.com/office/officeart/2005/8/layout/hChevron3"/>
    <dgm:cxn modelId="{FD9A6D89-CD6F-4381-BB21-C9860AFC0B39}" srcId="{A566F584-71F7-4108-B665-CF7088C6644E}" destId="{014C06F6-D31D-4CAF-B6A5-A932D477CE8F}" srcOrd="5" destOrd="0" parTransId="{750A86C1-48EC-4F76-8E54-EEA81F532359}" sibTransId="{B04EF6D9-CBBC-4E29-849D-B4A1563448A5}"/>
    <dgm:cxn modelId="{4E935690-6A94-43B9-B2D9-3069DB67D48D}" srcId="{A566F584-71F7-4108-B665-CF7088C6644E}" destId="{3EB9AD80-0F7D-4C55-AA7C-9B3F1B2935DA}" srcOrd="0" destOrd="0" parTransId="{E99FD69F-5ECC-4DDF-A588-D2243C470C21}" sibTransId="{FF677A36-B1F8-4B10-BCDF-D126A5F139A2}"/>
    <dgm:cxn modelId="{7E71549C-733C-4819-B6C9-64D3D6E3BE78}" type="presOf" srcId="{6C41CCCF-B04D-4289-919B-FC9F620FCAEE}" destId="{CF4ADBB7-8C7B-4FC3-926D-1772CA21C9F7}" srcOrd="0" destOrd="0" presId="urn:microsoft.com/office/officeart/2005/8/layout/hChevron3"/>
    <dgm:cxn modelId="{A0059CA5-9863-4CEA-96D2-62F9627105CD}" srcId="{A566F584-71F7-4108-B665-CF7088C6644E}" destId="{8183A27D-A9D0-40BE-B28C-3D02C62C83B7}" srcOrd="3" destOrd="0" parTransId="{E1769060-F83B-4DEB-AB6E-D7785260924B}" sibTransId="{9ADAC189-257E-4C78-A6B5-D5EDD9DA4995}"/>
    <dgm:cxn modelId="{C52A60B1-4B33-4D67-845C-E22C2B7FB07B}" type="presOf" srcId="{3EB9AD80-0F7D-4C55-AA7C-9B3F1B2935DA}" destId="{5542A4F9-13E3-4B79-9577-93EC78E3AA34}" srcOrd="0" destOrd="0" presId="urn:microsoft.com/office/officeart/2005/8/layout/hChevron3"/>
    <dgm:cxn modelId="{833612B5-B8D5-456B-8CC2-4050E78C1FB1}" type="presOf" srcId="{8183A27D-A9D0-40BE-B28C-3D02C62C83B7}" destId="{60BB5E82-68D9-4742-A2E7-DDD9F07D73E0}" srcOrd="0" destOrd="0" presId="urn:microsoft.com/office/officeart/2005/8/layout/hChevron3"/>
    <dgm:cxn modelId="{9F287BC0-FB4F-4D1E-A5A3-CB1F36AF1843}" srcId="{A566F584-71F7-4108-B665-CF7088C6644E}" destId="{76044F5B-04F7-48E9-9192-FFB11E6E1606}" srcOrd="2" destOrd="0" parTransId="{73AE3FCB-50EE-4BC0-9BDA-84CBA616682F}" sibTransId="{D98CAB7B-E9EF-4143-9B70-4287E4C15007}"/>
    <dgm:cxn modelId="{B5C224D1-88A7-4E03-8344-5F918EAB0E32}" type="presOf" srcId="{014C06F6-D31D-4CAF-B6A5-A932D477CE8F}" destId="{35704707-3D68-43FF-8616-D4E6945A9A51}" srcOrd="0" destOrd="0" presId="urn:microsoft.com/office/officeart/2005/8/layout/hChevron3"/>
    <dgm:cxn modelId="{107FC9E1-978C-4683-ACEE-311B9DE0BAA9}" type="presOf" srcId="{A566F584-71F7-4108-B665-CF7088C6644E}" destId="{6D906D28-AEC8-450E-B7D6-86014DE1DF2F}" srcOrd="0" destOrd="0" presId="urn:microsoft.com/office/officeart/2005/8/layout/hChevron3"/>
    <dgm:cxn modelId="{1F5CF4E6-C271-4557-A58C-909B8F8B41C8}" type="presOf" srcId="{16E960A6-931D-4798-A94C-B59C4FA49F1F}" destId="{48C7534E-C398-446B-8385-DDD1DDE9603A}" srcOrd="0" destOrd="0" presId="urn:microsoft.com/office/officeart/2005/8/layout/hChevron3"/>
    <dgm:cxn modelId="{07B1B298-4DF6-4DB0-A102-E9A061D00174}" type="presParOf" srcId="{6D906D28-AEC8-450E-B7D6-86014DE1DF2F}" destId="{5542A4F9-13E3-4B79-9577-93EC78E3AA34}" srcOrd="0" destOrd="0" presId="urn:microsoft.com/office/officeart/2005/8/layout/hChevron3"/>
    <dgm:cxn modelId="{4CCB9CBC-6A8B-476A-A7B2-774936992485}" type="presParOf" srcId="{6D906D28-AEC8-450E-B7D6-86014DE1DF2F}" destId="{C2B613CC-92E6-42CB-A942-775FB24434C0}" srcOrd="1" destOrd="0" presId="urn:microsoft.com/office/officeart/2005/8/layout/hChevron3"/>
    <dgm:cxn modelId="{7DF295AA-99E5-4A3A-B9B7-E20E346F0272}" type="presParOf" srcId="{6D906D28-AEC8-450E-B7D6-86014DE1DF2F}" destId="{CF4ADBB7-8C7B-4FC3-926D-1772CA21C9F7}" srcOrd="2" destOrd="0" presId="urn:microsoft.com/office/officeart/2005/8/layout/hChevron3"/>
    <dgm:cxn modelId="{738E3CAB-B2D1-44AF-B8D7-4E977A013FDE}" type="presParOf" srcId="{6D906D28-AEC8-450E-B7D6-86014DE1DF2F}" destId="{1FB54EF1-C74F-484C-AA20-69AEBDEEC6DE}" srcOrd="3" destOrd="0" presId="urn:microsoft.com/office/officeart/2005/8/layout/hChevron3"/>
    <dgm:cxn modelId="{792B5F36-6DBC-4D7B-8C8B-D0BDCD729193}" type="presParOf" srcId="{6D906D28-AEC8-450E-B7D6-86014DE1DF2F}" destId="{AC214CCE-2F6C-4E67-8628-FBD5B5765827}" srcOrd="4" destOrd="0" presId="urn:microsoft.com/office/officeart/2005/8/layout/hChevron3"/>
    <dgm:cxn modelId="{11FCE9B9-A49B-483C-B7ED-A3DF7A517A68}" type="presParOf" srcId="{6D906D28-AEC8-450E-B7D6-86014DE1DF2F}" destId="{76A8A751-913D-440A-A811-11CF5591A847}" srcOrd="5" destOrd="0" presId="urn:microsoft.com/office/officeart/2005/8/layout/hChevron3"/>
    <dgm:cxn modelId="{702C9AD9-4540-48FF-B5A8-351A515FF8BB}" type="presParOf" srcId="{6D906D28-AEC8-450E-B7D6-86014DE1DF2F}" destId="{60BB5E82-68D9-4742-A2E7-DDD9F07D73E0}" srcOrd="6" destOrd="0" presId="urn:microsoft.com/office/officeart/2005/8/layout/hChevron3"/>
    <dgm:cxn modelId="{1C85BC4C-783D-4B4E-ADE4-73DAA63109EE}" type="presParOf" srcId="{6D906D28-AEC8-450E-B7D6-86014DE1DF2F}" destId="{A7439183-0949-430C-8FEC-ED8194BAF4BB}" srcOrd="7" destOrd="0" presId="urn:microsoft.com/office/officeart/2005/8/layout/hChevron3"/>
    <dgm:cxn modelId="{A7FC2EF5-EE60-40A7-A173-A0DAA9100A49}" type="presParOf" srcId="{6D906D28-AEC8-450E-B7D6-86014DE1DF2F}" destId="{48C7534E-C398-446B-8385-DDD1DDE9603A}" srcOrd="8" destOrd="0" presId="urn:microsoft.com/office/officeart/2005/8/layout/hChevron3"/>
    <dgm:cxn modelId="{2234C1CA-9FC9-4A33-BCF9-CA4F8B7119C1}" type="presParOf" srcId="{6D906D28-AEC8-450E-B7D6-86014DE1DF2F}" destId="{D19CEDF5-541F-47C0-88A7-9E912E4EC86A}" srcOrd="9" destOrd="0" presId="urn:microsoft.com/office/officeart/2005/8/layout/hChevron3"/>
    <dgm:cxn modelId="{DAFA14BA-4025-4820-A3C8-8FE3FFBB63C8}" type="presParOf" srcId="{6D906D28-AEC8-450E-B7D6-86014DE1DF2F}" destId="{35704707-3D68-43FF-8616-D4E6945A9A51}" srcOrd="10" destOrd="0" presId="urn:microsoft.com/office/officeart/2005/8/layout/hChevron3"/>
    <dgm:cxn modelId="{28A3E110-BE8E-4A51-8897-C3685A8DA335}" type="presParOf" srcId="{6D906D28-AEC8-450E-B7D6-86014DE1DF2F}" destId="{88DDE25A-0D6E-4934-B00E-0C1847E923DC}" srcOrd="11" destOrd="0" presId="urn:microsoft.com/office/officeart/2005/8/layout/hChevron3"/>
    <dgm:cxn modelId="{6C75B716-7C4F-4139-B95C-3ABDF4B21D43}" type="presParOf" srcId="{6D906D28-AEC8-450E-B7D6-86014DE1DF2F}" destId="{17FB2A08-48F2-4F23-83F7-AB9B06B38332}" srcOrd="1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566F584-71F7-4108-B665-CF7088C6644E}" type="doc">
      <dgm:prSet loTypeId="urn:microsoft.com/office/officeart/2005/8/layout/hChevron3" loCatId="process" qsTypeId="urn:microsoft.com/office/officeart/2005/8/quickstyle/simple1" qsCatId="simple" csTypeId="urn:microsoft.com/office/officeart/2005/8/colors/accent3_2" csCatId="accent3" phldr="1"/>
      <dgm:spPr/>
    </dgm:pt>
    <dgm:pt modelId="{3EB9AD80-0F7D-4C55-AA7C-9B3F1B2935DA}">
      <dgm:prSet phldrT="[Text]"/>
      <dgm:spPr>
        <a:solidFill>
          <a:srgbClr val="A1A2A3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Objective</a:t>
          </a:r>
        </a:p>
      </dgm:t>
    </dgm:pt>
    <dgm:pt modelId="{E99FD69F-5ECC-4DDF-A588-D2243C470C21}" type="parTrans" cxnId="{4E935690-6A94-43B9-B2D9-3069DB67D48D}">
      <dgm:prSet/>
      <dgm:spPr/>
      <dgm:t>
        <a:bodyPr/>
        <a:lstStyle/>
        <a:p>
          <a:endParaRPr lang="en-US"/>
        </a:p>
      </dgm:t>
    </dgm:pt>
    <dgm:pt modelId="{FF677A36-B1F8-4B10-BCDF-D126A5F139A2}" type="sibTrans" cxnId="{4E935690-6A94-43B9-B2D9-3069DB67D48D}">
      <dgm:prSet/>
      <dgm:spPr/>
      <dgm:t>
        <a:bodyPr/>
        <a:lstStyle/>
        <a:p>
          <a:endParaRPr lang="en-US"/>
        </a:p>
      </dgm:t>
    </dgm:pt>
    <dgm:pt modelId="{6C41CCCF-B04D-4289-919B-FC9F620FCAEE}">
      <dgm:prSet phldrT="[Text]"/>
      <dgm:spPr>
        <a:solidFill>
          <a:srgbClr val="A1A2A3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Background</a:t>
          </a:r>
        </a:p>
      </dgm:t>
    </dgm:pt>
    <dgm:pt modelId="{2040C2F1-D62A-4F07-9671-791B152492B9}" type="parTrans" cxnId="{1905CB3C-299D-4C50-B2CF-2DDAD380419F}">
      <dgm:prSet/>
      <dgm:spPr/>
      <dgm:t>
        <a:bodyPr/>
        <a:lstStyle/>
        <a:p>
          <a:endParaRPr lang="en-US"/>
        </a:p>
      </dgm:t>
    </dgm:pt>
    <dgm:pt modelId="{6AE4DE59-4B41-46E0-933B-4FF6CE668058}" type="sibTrans" cxnId="{1905CB3C-299D-4C50-B2CF-2DDAD380419F}">
      <dgm:prSet/>
      <dgm:spPr/>
      <dgm:t>
        <a:bodyPr/>
        <a:lstStyle/>
        <a:p>
          <a:endParaRPr lang="en-US"/>
        </a:p>
      </dgm:t>
    </dgm:pt>
    <dgm:pt modelId="{76044F5B-04F7-48E9-9192-FFB11E6E1606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Related Research</a:t>
          </a:r>
        </a:p>
      </dgm:t>
    </dgm:pt>
    <dgm:pt modelId="{73AE3FCB-50EE-4BC0-9BDA-84CBA616682F}" type="parTrans" cxnId="{9F287BC0-FB4F-4D1E-A5A3-CB1F36AF1843}">
      <dgm:prSet/>
      <dgm:spPr/>
      <dgm:t>
        <a:bodyPr/>
        <a:lstStyle/>
        <a:p>
          <a:endParaRPr lang="en-US"/>
        </a:p>
      </dgm:t>
    </dgm:pt>
    <dgm:pt modelId="{D98CAB7B-E9EF-4143-9B70-4287E4C15007}" type="sibTrans" cxnId="{9F287BC0-FB4F-4D1E-A5A3-CB1F36AF1843}">
      <dgm:prSet/>
      <dgm:spPr/>
      <dgm:t>
        <a:bodyPr/>
        <a:lstStyle/>
        <a:p>
          <a:endParaRPr lang="en-US"/>
        </a:p>
      </dgm:t>
    </dgm:pt>
    <dgm:pt modelId="{8183A27D-A9D0-40BE-B28C-3D02C62C83B7}">
      <dgm:prSet phldrT="[Text]"/>
      <dgm:spPr>
        <a:solidFill>
          <a:srgbClr val="AECF9D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Methodology</a:t>
          </a:r>
        </a:p>
      </dgm:t>
    </dgm:pt>
    <dgm:pt modelId="{E1769060-F83B-4DEB-AB6E-D7785260924B}" type="parTrans" cxnId="{A0059CA5-9863-4CEA-96D2-62F9627105CD}">
      <dgm:prSet/>
      <dgm:spPr/>
      <dgm:t>
        <a:bodyPr/>
        <a:lstStyle/>
        <a:p>
          <a:endParaRPr lang="en-US"/>
        </a:p>
      </dgm:t>
    </dgm:pt>
    <dgm:pt modelId="{9ADAC189-257E-4C78-A6B5-D5EDD9DA4995}" type="sibTrans" cxnId="{A0059CA5-9863-4CEA-96D2-62F9627105CD}">
      <dgm:prSet/>
      <dgm:spPr/>
      <dgm:t>
        <a:bodyPr/>
        <a:lstStyle/>
        <a:p>
          <a:endParaRPr lang="en-US"/>
        </a:p>
      </dgm:t>
    </dgm:pt>
    <dgm:pt modelId="{16E960A6-931D-4798-A94C-B59C4FA49F1F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Anticipated Results</a:t>
          </a:r>
        </a:p>
      </dgm:t>
    </dgm:pt>
    <dgm:pt modelId="{CC124011-147F-4080-B038-FE250CD1AA2C}" type="parTrans" cxnId="{B5476F0E-CF0B-48C0-828A-867D5502ECAF}">
      <dgm:prSet/>
      <dgm:spPr/>
      <dgm:t>
        <a:bodyPr/>
        <a:lstStyle/>
        <a:p>
          <a:endParaRPr lang="en-US"/>
        </a:p>
      </dgm:t>
    </dgm:pt>
    <dgm:pt modelId="{D0C774D9-B644-4017-B3C7-A6B75BFF81E6}" type="sibTrans" cxnId="{B5476F0E-CF0B-48C0-828A-867D5502ECAF}">
      <dgm:prSet/>
      <dgm:spPr/>
      <dgm:t>
        <a:bodyPr/>
        <a:lstStyle/>
        <a:p>
          <a:endParaRPr lang="en-US"/>
        </a:p>
      </dgm:t>
    </dgm:pt>
    <dgm:pt modelId="{234C3BD5-6CD6-4C8F-965E-ECDE28F06D02}">
      <dgm:prSet phldrT="[Text]"/>
      <dgm:spPr/>
      <dgm:t>
        <a:bodyPr/>
        <a:lstStyle/>
        <a:p>
          <a:r>
            <a:rPr lang="en-US" dirty="0"/>
            <a:t>Timeline</a:t>
          </a:r>
          <a:endParaRPr lang="en-US" dirty="0">
            <a:solidFill>
              <a:schemeClr val="bg1"/>
            </a:solidFill>
          </a:endParaRPr>
        </a:p>
      </dgm:t>
    </dgm:pt>
    <dgm:pt modelId="{0403C7EE-7EEB-4A98-9E6D-3738EF528814}" type="parTrans" cxnId="{36FE536F-D93F-4036-8242-8D8801822090}">
      <dgm:prSet/>
      <dgm:spPr/>
      <dgm:t>
        <a:bodyPr/>
        <a:lstStyle/>
        <a:p>
          <a:endParaRPr lang="en-US"/>
        </a:p>
      </dgm:t>
    </dgm:pt>
    <dgm:pt modelId="{4AAE5C9D-8F56-457A-8783-426D4E20E5E1}" type="sibTrans" cxnId="{36FE536F-D93F-4036-8242-8D8801822090}">
      <dgm:prSet/>
      <dgm:spPr/>
      <dgm:t>
        <a:bodyPr/>
        <a:lstStyle/>
        <a:p>
          <a:endParaRPr lang="en-US"/>
        </a:p>
      </dgm:t>
    </dgm:pt>
    <dgm:pt modelId="{014C06F6-D31D-4CAF-B6A5-A932D477CE8F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Limitations</a:t>
          </a:r>
        </a:p>
      </dgm:t>
    </dgm:pt>
    <dgm:pt modelId="{750A86C1-48EC-4F76-8E54-EEA81F532359}" type="parTrans" cxnId="{FD9A6D89-CD6F-4381-BB21-C9860AFC0B39}">
      <dgm:prSet/>
      <dgm:spPr/>
      <dgm:t>
        <a:bodyPr/>
        <a:lstStyle/>
        <a:p>
          <a:endParaRPr lang="en-US"/>
        </a:p>
      </dgm:t>
    </dgm:pt>
    <dgm:pt modelId="{B04EF6D9-CBBC-4E29-849D-B4A1563448A5}" type="sibTrans" cxnId="{FD9A6D89-CD6F-4381-BB21-C9860AFC0B39}">
      <dgm:prSet/>
      <dgm:spPr/>
      <dgm:t>
        <a:bodyPr/>
        <a:lstStyle/>
        <a:p>
          <a:endParaRPr lang="en-US"/>
        </a:p>
      </dgm:t>
    </dgm:pt>
    <dgm:pt modelId="{6D906D28-AEC8-450E-B7D6-86014DE1DF2F}" type="pres">
      <dgm:prSet presAssocID="{A566F584-71F7-4108-B665-CF7088C6644E}" presName="Name0" presStyleCnt="0">
        <dgm:presLayoutVars>
          <dgm:dir/>
          <dgm:resizeHandles val="exact"/>
        </dgm:presLayoutVars>
      </dgm:prSet>
      <dgm:spPr/>
    </dgm:pt>
    <dgm:pt modelId="{5542A4F9-13E3-4B79-9577-93EC78E3AA34}" type="pres">
      <dgm:prSet presAssocID="{3EB9AD80-0F7D-4C55-AA7C-9B3F1B2935DA}" presName="parTxOnly" presStyleLbl="node1" presStyleIdx="0" presStyleCnt="7">
        <dgm:presLayoutVars>
          <dgm:bulletEnabled val="1"/>
        </dgm:presLayoutVars>
      </dgm:prSet>
      <dgm:spPr/>
    </dgm:pt>
    <dgm:pt modelId="{C2B613CC-92E6-42CB-A942-775FB24434C0}" type="pres">
      <dgm:prSet presAssocID="{FF677A36-B1F8-4B10-BCDF-D126A5F139A2}" presName="parSpace" presStyleCnt="0"/>
      <dgm:spPr/>
    </dgm:pt>
    <dgm:pt modelId="{CF4ADBB7-8C7B-4FC3-926D-1772CA21C9F7}" type="pres">
      <dgm:prSet presAssocID="{6C41CCCF-B04D-4289-919B-FC9F620FCAEE}" presName="parTxOnly" presStyleLbl="node1" presStyleIdx="1" presStyleCnt="7">
        <dgm:presLayoutVars>
          <dgm:bulletEnabled val="1"/>
        </dgm:presLayoutVars>
      </dgm:prSet>
      <dgm:spPr/>
    </dgm:pt>
    <dgm:pt modelId="{1FB54EF1-C74F-484C-AA20-69AEBDEEC6DE}" type="pres">
      <dgm:prSet presAssocID="{6AE4DE59-4B41-46E0-933B-4FF6CE668058}" presName="parSpace" presStyleCnt="0"/>
      <dgm:spPr/>
    </dgm:pt>
    <dgm:pt modelId="{AC214CCE-2F6C-4E67-8628-FBD5B5765827}" type="pres">
      <dgm:prSet presAssocID="{76044F5B-04F7-48E9-9192-FFB11E6E1606}" presName="parTxOnly" presStyleLbl="node1" presStyleIdx="2" presStyleCnt="7">
        <dgm:presLayoutVars>
          <dgm:bulletEnabled val="1"/>
        </dgm:presLayoutVars>
      </dgm:prSet>
      <dgm:spPr/>
    </dgm:pt>
    <dgm:pt modelId="{76A8A751-913D-440A-A811-11CF5591A847}" type="pres">
      <dgm:prSet presAssocID="{D98CAB7B-E9EF-4143-9B70-4287E4C15007}" presName="parSpace" presStyleCnt="0"/>
      <dgm:spPr/>
    </dgm:pt>
    <dgm:pt modelId="{60BB5E82-68D9-4742-A2E7-DDD9F07D73E0}" type="pres">
      <dgm:prSet presAssocID="{8183A27D-A9D0-40BE-B28C-3D02C62C83B7}" presName="parTxOnly" presStyleLbl="node1" presStyleIdx="3" presStyleCnt="7">
        <dgm:presLayoutVars>
          <dgm:bulletEnabled val="1"/>
        </dgm:presLayoutVars>
      </dgm:prSet>
      <dgm:spPr/>
    </dgm:pt>
    <dgm:pt modelId="{A7439183-0949-430C-8FEC-ED8194BAF4BB}" type="pres">
      <dgm:prSet presAssocID="{9ADAC189-257E-4C78-A6B5-D5EDD9DA4995}" presName="parSpace" presStyleCnt="0"/>
      <dgm:spPr/>
    </dgm:pt>
    <dgm:pt modelId="{48C7534E-C398-446B-8385-DDD1DDE9603A}" type="pres">
      <dgm:prSet presAssocID="{16E960A6-931D-4798-A94C-B59C4FA49F1F}" presName="parTxOnly" presStyleLbl="node1" presStyleIdx="4" presStyleCnt="7">
        <dgm:presLayoutVars>
          <dgm:bulletEnabled val="1"/>
        </dgm:presLayoutVars>
      </dgm:prSet>
      <dgm:spPr/>
    </dgm:pt>
    <dgm:pt modelId="{D19CEDF5-541F-47C0-88A7-9E912E4EC86A}" type="pres">
      <dgm:prSet presAssocID="{D0C774D9-B644-4017-B3C7-A6B75BFF81E6}" presName="parSpace" presStyleCnt="0"/>
      <dgm:spPr/>
    </dgm:pt>
    <dgm:pt modelId="{35704707-3D68-43FF-8616-D4E6945A9A51}" type="pres">
      <dgm:prSet presAssocID="{014C06F6-D31D-4CAF-B6A5-A932D477CE8F}" presName="parTxOnly" presStyleLbl="node1" presStyleIdx="5" presStyleCnt="7">
        <dgm:presLayoutVars>
          <dgm:bulletEnabled val="1"/>
        </dgm:presLayoutVars>
      </dgm:prSet>
      <dgm:spPr/>
    </dgm:pt>
    <dgm:pt modelId="{88DDE25A-0D6E-4934-B00E-0C1847E923DC}" type="pres">
      <dgm:prSet presAssocID="{B04EF6D9-CBBC-4E29-849D-B4A1563448A5}" presName="parSpace" presStyleCnt="0"/>
      <dgm:spPr/>
    </dgm:pt>
    <dgm:pt modelId="{17FB2A08-48F2-4F23-83F7-AB9B06B38332}" type="pres">
      <dgm:prSet presAssocID="{234C3BD5-6CD6-4C8F-965E-ECDE28F06D02}" presName="parTxOnly" presStyleLbl="node1" presStyleIdx="6" presStyleCnt="7">
        <dgm:presLayoutVars>
          <dgm:bulletEnabled val="1"/>
        </dgm:presLayoutVars>
      </dgm:prSet>
      <dgm:spPr/>
    </dgm:pt>
  </dgm:ptLst>
  <dgm:cxnLst>
    <dgm:cxn modelId="{994B650E-F2F8-4570-AECB-56E0AF60AE8E}" type="presOf" srcId="{234C3BD5-6CD6-4C8F-965E-ECDE28F06D02}" destId="{17FB2A08-48F2-4F23-83F7-AB9B06B38332}" srcOrd="0" destOrd="0" presId="urn:microsoft.com/office/officeart/2005/8/layout/hChevron3"/>
    <dgm:cxn modelId="{B5476F0E-CF0B-48C0-828A-867D5502ECAF}" srcId="{A566F584-71F7-4108-B665-CF7088C6644E}" destId="{16E960A6-931D-4798-A94C-B59C4FA49F1F}" srcOrd="4" destOrd="0" parTransId="{CC124011-147F-4080-B038-FE250CD1AA2C}" sibTransId="{D0C774D9-B644-4017-B3C7-A6B75BFF81E6}"/>
    <dgm:cxn modelId="{1905CB3C-299D-4C50-B2CF-2DDAD380419F}" srcId="{A566F584-71F7-4108-B665-CF7088C6644E}" destId="{6C41CCCF-B04D-4289-919B-FC9F620FCAEE}" srcOrd="1" destOrd="0" parTransId="{2040C2F1-D62A-4F07-9671-791B152492B9}" sibTransId="{6AE4DE59-4B41-46E0-933B-4FF6CE668058}"/>
    <dgm:cxn modelId="{36FE536F-D93F-4036-8242-8D8801822090}" srcId="{A566F584-71F7-4108-B665-CF7088C6644E}" destId="{234C3BD5-6CD6-4C8F-965E-ECDE28F06D02}" srcOrd="6" destOrd="0" parTransId="{0403C7EE-7EEB-4A98-9E6D-3738EF528814}" sibTransId="{4AAE5C9D-8F56-457A-8783-426D4E20E5E1}"/>
    <dgm:cxn modelId="{4E734658-CF87-43DB-8F8C-C667CDD30082}" type="presOf" srcId="{76044F5B-04F7-48E9-9192-FFB11E6E1606}" destId="{AC214CCE-2F6C-4E67-8628-FBD5B5765827}" srcOrd="0" destOrd="0" presId="urn:microsoft.com/office/officeart/2005/8/layout/hChevron3"/>
    <dgm:cxn modelId="{FD9A6D89-CD6F-4381-BB21-C9860AFC0B39}" srcId="{A566F584-71F7-4108-B665-CF7088C6644E}" destId="{014C06F6-D31D-4CAF-B6A5-A932D477CE8F}" srcOrd="5" destOrd="0" parTransId="{750A86C1-48EC-4F76-8E54-EEA81F532359}" sibTransId="{B04EF6D9-CBBC-4E29-849D-B4A1563448A5}"/>
    <dgm:cxn modelId="{4E935690-6A94-43B9-B2D9-3069DB67D48D}" srcId="{A566F584-71F7-4108-B665-CF7088C6644E}" destId="{3EB9AD80-0F7D-4C55-AA7C-9B3F1B2935DA}" srcOrd="0" destOrd="0" parTransId="{E99FD69F-5ECC-4DDF-A588-D2243C470C21}" sibTransId="{FF677A36-B1F8-4B10-BCDF-D126A5F139A2}"/>
    <dgm:cxn modelId="{7E71549C-733C-4819-B6C9-64D3D6E3BE78}" type="presOf" srcId="{6C41CCCF-B04D-4289-919B-FC9F620FCAEE}" destId="{CF4ADBB7-8C7B-4FC3-926D-1772CA21C9F7}" srcOrd="0" destOrd="0" presId="urn:microsoft.com/office/officeart/2005/8/layout/hChevron3"/>
    <dgm:cxn modelId="{A0059CA5-9863-4CEA-96D2-62F9627105CD}" srcId="{A566F584-71F7-4108-B665-CF7088C6644E}" destId="{8183A27D-A9D0-40BE-B28C-3D02C62C83B7}" srcOrd="3" destOrd="0" parTransId="{E1769060-F83B-4DEB-AB6E-D7785260924B}" sibTransId="{9ADAC189-257E-4C78-A6B5-D5EDD9DA4995}"/>
    <dgm:cxn modelId="{C52A60B1-4B33-4D67-845C-E22C2B7FB07B}" type="presOf" srcId="{3EB9AD80-0F7D-4C55-AA7C-9B3F1B2935DA}" destId="{5542A4F9-13E3-4B79-9577-93EC78E3AA34}" srcOrd="0" destOrd="0" presId="urn:microsoft.com/office/officeart/2005/8/layout/hChevron3"/>
    <dgm:cxn modelId="{833612B5-B8D5-456B-8CC2-4050E78C1FB1}" type="presOf" srcId="{8183A27D-A9D0-40BE-B28C-3D02C62C83B7}" destId="{60BB5E82-68D9-4742-A2E7-DDD9F07D73E0}" srcOrd="0" destOrd="0" presId="urn:microsoft.com/office/officeart/2005/8/layout/hChevron3"/>
    <dgm:cxn modelId="{9F287BC0-FB4F-4D1E-A5A3-CB1F36AF1843}" srcId="{A566F584-71F7-4108-B665-CF7088C6644E}" destId="{76044F5B-04F7-48E9-9192-FFB11E6E1606}" srcOrd="2" destOrd="0" parTransId="{73AE3FCB-50EE-4BC0-9BDA-84CBA616682F}" sibTransId="{D98CAB7B-E9EF-4143-9B70-4287E4C15007}"/>
    <dgm:cxn modelId="{B5C224D1-88A7-4E03-8344-5F918EAB0E32}" type="presOf" srcId="{014C06F6-D31D-4CAF-B6A5-A932D477CE8F}" destId="{35704707-3D68-43FF-8616-D4E6945A9A51}" srcOrd="0" destOrd="0" presId="urn:microsoft.com/office/officeart/2005/8/layout/hChevron3"/>
    <dgm:cxn modelId="{107FC9E1-978C-4683-ACEE-311B9DE0BAA9}" type="presOf" srcId="{A566F584-71F7-4108-B665-CF7088C6644E}" destId="{6D906D28-AEC8-450E-B7D6-86014DE1DF2F}" srcOrd="0" destOrd="0" presId="urn:microsoft.com/office/officeart/2005/8/layout/hChevron3"/>
    <dgm:cxn modelId="{1F5CF4E6-C271-4557-A58C-909B8F8B41C8}" type="presOf" srcId="{16E960A6-931D-4798-A94C-B59C4FA49F1F}" destId="{48C7534E-C398-446B-8385-DDD1DDE9603A}" srcOrd="0" destOrd="0" presId="urn:microsoft.com/office/officeart/2005/8/layout/hChevron3"/>
    <dgm:cxn modelId="{07B1B298-4DF6-4DB0-A102-E9A061D00174}" type="presParOf" srcId="{6D906D28-AEC8-450E-B7D6-86014DE1DF2F}" destId="{5542A4F9-13E3-4B79-9577-93EC78E3AA34}" srcOrd="0" destOrd="0" presId="urn:microsoft.com/office/officeart/2005/8/layout/hChevron3"/>
    <dgm:cxn modelId="{4CCB9CBC-6A8B-476A-A7B2-774936992485}" type="presParOf" srcId="{6D906D28-AEC8-450E-B7D6-86014DE1DF2F}" destId="{C2B613CC-92E6-42CB-A942-775FB24434C0}" srcOrd="1" destOrd="0" presId="urn:microsoft.com/office/officeart/2005/8/layout/hChevron3"/>
    <dgm:cxn modelId="{7DF295AA-99E5-4A3A-B9B7-E20E346F0272}" type="presParOf" srcId="{6D906D28-AEC8-450E-B7D6-86014DE1DF2F}" destId="{CF4ADBB7-8C7B-4FC3-926D-1772CA21C9F7}" srcOrd="2" destOrd="0" presId="urn:microsoft.com/office/officeart/2005/8/layout/hChevron3"/>
    <dgm:cxn modelId="{738E3CAB-B2D1-44AF-B8D7-4E977A013FDE}" type="presParOf" srcId="{6D906D28-AEC8-450E-B7D6-86014DE1DF2F}" destId="{1FB54EF1-C74F-484C-AA20-69AEBDEEC6DE}" srcOrd="3" destOrd="0" presId="urn:microsoft.com/office/officeart/2005/8/layout/hChevron3"/>
    <dgm:cxn modelId="{792B5F36-6DBC-4D7B-8C8B-D0BDCD729193}" type="presParOf" srcId="{6D906D28-AEC8-450E-B7D6-86014DE1DF2F}" destId="{AC214CCE-2F6C-4E67-8628-FBD5B5765827}" srcOrd="4" destOrd="0" presId="urn:microsoft.com/office/officeart/2005/8/layout/hChevron3"/>
    <dgm:cxn modelId="{11FCE9B9-A49B-483C-B7ED-A3DF7A517A68}" type="presParOf" srcId="{6D906D28-AEC8-450E-B7D6-86014DE1DF2F}" destId="{76A8A751-913D-440A-A811-11CF5591A847}" srcOrd="5" destOrd="0" presId="urn:microsoft.com/office/officeart/2005/8/layout/hChevron3"/>
    <dgm:cxn modelId="{702C9AD9-4540-48FF-B5A8-351A515FF8BB}" type="presParOf" srcId="{6D906D28-AEC8-450E-B7D6-86014DE1DF2F}" destId="{60BB5E82-68D9-4742-A2E7-DDD9F07D73E0}" srcOrd="6" destOrd="0" presId="urn:microsoft.com/office/officeart/2005/8/layout/hChevron3"/>
    <dgm:cxn modelId="{1C85BC4C-783D-4B4E-ADE4-73DAA63109EE}" type="presParOf" srcId="{6D906D28-AEC8-450E-B7D6-86014DE1DF2F}" destId="{A7439183-0949-430C-8FEC-ED8194BAF4BB}" srcOrd="7" destOrd="0" presId="urn:microsoft.com/office/officeart/2005/8/layout/hChevron3"/>
    <dgm:cxn modelId="{A7FC2EF5-EE60-40A7-A173-A0DAA9100A49}" type="presParOf" srcId="{6D906D28-AEC8-450E-B7D6-86014DE1DF2F}" destId="{48C7534E-C398-446B-8385-DDD1DDE9603A}" srcOrd="8" destOrd="0" presId="urn:microsoft.com/office/officeart/2005/8/layout/hChevron3"/>
    <dgm:cxn modelId="{2234C1CA-9FC9-4A33-BCF9-CA4F8B7119C1}" type="presParOf" srcId="{6D906D28-AEC8-450E-B7D6-86014DE1DF2F}" destId="{D19CEDF5-541F-47C0-88A7-9E912E4EC86A}" srcOrd="9" destOrd="0" presId="urn:microsoft.com/office/officeart/2005/8/layout/hChevron3"/>
    <dgm:cxn modelId="{DAFA14BA-4025-4820-A3C8-8FE3FFBB63C8}" type="presParOf" srcId="{6D906D28-AEC8-450E-B7D6-86014DE1DF2F}" destId="{35704707-3D68-43FF-8616-D4E6945A9A51}" srcOrd="10" destOrd="0" presId="urn:microsoft.com/office/officeart/2005/8/layout/hChevron3"/>
    <dgm:cxn modelId="{28A3E110-BE8E-4A51-8897-C3685A8DA335}" type="presParOf" srcId="{6D906D28-AEC8-450E-B7D6-86014DE1DF2F}" destId="{88DDE25A-0D6E-4934-B00E-0C1847E923DC}" srcOrd="11" destOrd="0" presId="urn:microsoft.com/office/officeart/2005/8/layout/hChevron3"/>
    <dgm:cxn modelId="{6C75B716-7C4F-4139-B95C-3ABDF4B21D43}" type="presParOf" srcId="{6D906D28-AEC8-450E-B7D6-86014DE1DF2F}" destId="{17FB2A08-48F2-4F23-83F7-AB9B06B38332}" srcOrd="1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566F584-71F7-4108-B665-CF7088C6644E}" type="doc">
      <dgm:prSet loTypeId="urn:microsoft.com/office/officeart/2005/8/layout/hChevron3" loCatId="process" qsTypeId="urn:microsoft.com/office/officeart/2005/8/quickstyle/simple1" qsCatId="simple" csTypeId="urn:microsoft.com/office/officeart/2005/8/colors/accent3_2" csCatId="accent3" phldr="1"/>
      <dgm:spPr/>
    </dgm:pt>
    <dgm:pt modelId="{3EB9AD80-0F7D-4C55-AA7C-9B3F1B2935DA}">
      <dgm:prSet phldrT="[Text]"/>
      <dgm:spPr>
        <a:solidFill>
          <a:srgbClr val="A1A2A3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Objective</a:t>
          </a:r>
        </a:p>
      </dgm:t>
    </dgm:pt>
    <dgm:pt modelId="{E99FD69F-5ECC-4DDF-A588-D2243C470C21}" type="parTrans" cxnId="{4E935690-6A94-43B9-B2D9-3069DB67D48D}">
      <dgm:prSet/>
      <dgm:spPr/>
      <dgm:t>
        <a:bodyPr/>
        <a:lstStyle/>
        <a:p>
          <a:endParaRPr lang="en-US"/>
        </a:p>
      </dgm:t>
    </dgm:pt>
    <dgm:pt modelId="{FF677A36-B1F8-4B10-BCDF-D126A5F139A2}" type="sibTrans" cxnId="{4E935690-6A94-43B9-B2D9-3069DB67D48D}">
      <dgm:prSet/>
      <dgm:spPr/>
      <dgm:t>
        <a:bodyPr/>
        <a:lstStyle/>
        <a:p>
          <a:endParaRPr lang="en-US"/>
        </a:p>
      </dgm:t>
    </dgm:pt>
    <dgm:pt modelId="{6C41CCCF-B04D-4289-919B-FC9F620FCAEE}">
      <dgm:prSet phldrT="[Text]"/>
      <dgm:spPr>
        <a:solidFill>
          <a:srgbClr val="A1A2A3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Background</a:t>
          </a:r>
        </a:p>
      </dgm:t>
    </dgm:pt>
    <dgm:pt modelId="{2040C2F1-D62A-4F07-9671-791B152492B9}" type="parTrans" cxnId="{1905CB3C-299D-4C50-B2CF-2DDAD380419F}">
      <dgm:prSet/>
      <dgm:spPr/>
      <dgm:t>
        <a:bodyPr/>
        <a:lstStyle/>
        <a:p>
          <a:endParaRPr lang="en-US"/>
        </a:p>
      </dgm:t>
    </dgm:pt>
    <dgm:pt modelId="{6AE4DE59-4B41-46E0-933B-4FF6CE668058}" type="sibTrans" cxnId="{1905CB3C-299D-4C50-B2CF-2DDAD380419F}">
      <dgm:prSet/>
      <dgm:spPr/>
      <dgm:t>
        <a:bodyPr/>
        <a:lstStyle/>
        <a:p>
          <a:endParaRPr lang="en-US"/>
        </a:p>
      </dgm:t>
    </dgm:pt>
    <dgm:pt modelId="{76044F5B-04F7-48E9-9192-FFB11E6E1606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Related Research</a:t>
          </a:r>
        </a:p>
      </dgm:t>
    </dgm:pt>
    <dgm:pt modelId="{73AE3FCB-50EE-4BC0-9BDA-84CBA616682F}" type="parTrans" cxnId="{9F287BC0-FB4F-4D1E-A5A3-CB1F36AF1843}">
      <dgm:prSet/>
      <dgm:spPr/>
      <dgm:t>
        <a:bodyPr/>
        <a:lstStyle/>
        <a:p>
          <a:endParaRPr lang="en-US"/>
        </a:p>
      </dgm:t>
    </dgm:pt>
    <dgm:pt modelId="{D98CAB7B-E9EF-4143-9B70-4287E4C15007}" type="sibTrans" cxnId="{9F287BC0-FB4F-4D1E-A5A3-CB1F36AF1843}">
      <dgm:prSet/>
      <dgm:spPr/>
      <dgm:t>
        <a:bodyPr/>
        <a:lstStyle/>
        <a:p>
          <a:endParaRPr lang="en-US"/>
        </a:p>
      </dgm:t>
    </dgm:pt>
    <dgm:pt modelId="{8183A27D-A9D0-40BE-B28C-3D02C62C83B7}">
      <dgm:prSet phldrT="[Text]"/>
      <dgm:spPr>
        <a:solidFill>
          <a:srgbClr val="AECF9D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Methodology</a:t>
          </a:r>
        </a:p>
      </dgm:t>
    </dgm:pt>
    <dgm:pt modelId="{E1769060-F83B-4DEB-AB6E-D7785260924B}" type="parTrans" cxnId="{A0059CA5-9863-4CEA-96D2-62F9627105CD}">
      <dgm:prSet/>
      <dgm:spPr/>
      <dgm:t>
        <a:bodyPr/>
        <a:lstStyle/>
        <a:p>
          <a:endParaRPr lang="en-US"/>
        </a:p>
      </dgm:t>
    </dgm:pt>
    <dgm:pt modelId="{9ADAC189-257E-4C78-A6B5-D5EDD9DA4995}" type="sibTrans" cxnId="{A0059CA5-9863-4CEA-96D2-62F9627105CD}">
      <dgm:prSet/>
      <dgm:spPr/>
      <dgm:t>
        <a:bodyPr/>
        <a:lstStyle/>
        <a:p>
          <a:endParaRPr lang="en-US"/>
        </a:p>
      </dgm:t>
    </dgm:pt>
    <dgm:pt modelId="{16E960A6-931D-4798-A94C-B59C4FA49F1F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Anticipated Results</a:t>
          </a:r>
        </a:p>
      </dgm:t>
    </dgm:pt>
    <dgm:pt modelId="{CC124011-147F-4080-B038-FE250CD1AA2C}" type="parTrans" cxnId="{B5476F0E-CF0B-48C0-828A-867D5502ECAF}">
      <dgm:prSet/>
      <dgm:spPr/>
      <dgm:t>
        <a:bodyPr/>
        <a:lstStyle/>
        <a:p>
          <a:endParaRPr lang="en-US"/>
        </a:p>
      </dgm:t>
    </dgm:pt>
    <dgm:pt modelId="{D0C774D9-B644-4017-B3C7-A6B75BFF81E6}" type="sibTrans" cxnId="{B5476F0E-CF0B-48C0-828A-867D5502ECAF}">
      <dgm:prSet/>
      <dgm:spPr/>
      <dgm:t>
        <a:bodyPr/>
        <a:lstStyle/>
        <a:p>
          <a:endParaRPr lang="en-US"/>
        </a:p>
      </dgm:t>
    </dgm:pt>
    <dgm:pt modelId="{234C3BD5-6CD6-4C8F-965E-ECDE28F06D02}">
      <dgm:prSet phldrT="[Text]"/>
      <dgm:spPr/>
      <dgm:t>
        <a:bodyPr/>
        <a:lstStyle/>
        <a:p>
          <a:r>
            <a:rPr lang="en-US" dirty="0"/>
            <a:t>Timeline</a:t>
          </a:r>
          <a:endParaRPr lang="en-US" dirty="0">
            <a:solidFill>
              <a:schemeClr val="bg1"/>
            </a:solidFill>
          </a:endParaRPr>
        </a:p>
      </dgm:t>
    </dgm:pt>
    <dgm:pt modelId="{0403C7EE-7EEB-4A98-9E6D-3738EF528814}" type="parTrans" cxnId="{36FE536F-D93F-4036-8242-8D8801822090}">
      <dgm:prSet/>
      <dgm:spPr/>
      <dgm:t>
        <a:bodyPr/>
        <a:lstStyle/>
        <a:p>
          <a:endParaRPr lang="en-US"/>
        </a:p>
      </dgm:t>
    </dgm:pt>
    <dgm:pt modelId="{4AAE5C9D-8F56-457A-8783-426D4E20E5E1}" type="sibTrans" cxnId="{36FE536F-D93F-4036-8242-8D8801822090}">
      <dgm:prSet/>
      <dgm:spPr/>
      <dgm:t>
        <a:bodyPr/>
        <a:lstStyle/>
        <a:p>
          <a:endParaRPr lang="en-US"/>
        </a:p>
      </dgm:t>
    </dgm:pt>
    <dgm:pt modelId="{014C06F6-D31D-4CAF-B6A5-A932D477CE8F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Limitations</a:t>
          </a:r>
        </a:p>
      </dgm:t>
    </dgm:pt>
    <dgm:pt modelId="{750A86C1-48EC-4F76-8E54-EEA81F532359}" type="parTrans" cxnId="{FD9A6D89-CD6F-4381-BB21-C9860AFC0B39}">
      <dgm:prSet/>
      <dgm:spPr/>
      <dgm:t>
        <a:bodyPr/>
        <a:lstStyle/>
        <a:p>
          <a:endParaRPr lang="en-US"/>
        </a:p>
      </dgm:t>
    </dgm:pt>
    <dgm:pt modelId="{B04EF6D9-CBBC-4E29-849D-B4A1563448A5}" type="sibTrans" cxnId="{FD9A6D89-CD6F-4381-BB21-C9860AFC0B39}">
      <dgm:prSet/>
      <dgm:spPr/>
      <dgm:t>
        <a:bodyPr/>
        <a:lstStyle/>
        <a:p>
          <a:endParaRPr lang="en-US"/>
        </a:p>
      </dgm:t>
    </dgm:pt>
    <dgm:pt modelId="{6D906D28-AEC8-450E-B7D6-86014DE1DF2F}" type="pres">
      <dgm:prSet presAssocID="{A566F584-71F7-4108-B665-CF7088C6644E}" presName="Name0" presStyleCnt="0">
        <dgm:presLayoutVars>
          <dgm:dir/>
          <dgm:resizeHandles val="exact"/>
        </dgm:presLayoutVars>
      </dgm:prSet>
      <dgm:spPr/>
    </dgm:pt>
    <dgm:pt modelId="{5542A4F9-13E3-4B79-9577-93EC78E3AA34}" type="pres">
      <dgm:prSet presAssocID="{3EB9AD80-0F7D-4C55-AA7C-9B3F1B2935DA}" presName="parTxOnly" presStyleLbl="node1" presStyleIdx="0" presStyleCnt="7">
        <dgm:presLayoutVars>
          <dgm:bulletEnabled val="1"/>
        </dgm:presLayoutVars>
      </dgm:prSet>
      <dgm:spPr/>
    </dgm:pt>
    <dgm:pt modelId="{C2B613CC-92E6-42CB-A942-775FB24434C0}" type="pres">
      <dgm:prSet presAssocID="{FF677A36-B1F8-4B10-BCDF-D126A5F139A2}" presName="parSpace" presStyleCnt="0"/>
      <dgm:spPr/>
    </dgm:pt>
    <dgm:pt modelId="{CF4ADBB7-8C7B-4FC3-926D-1772CA21C9F7}" type="pres">
      <dgm:prSet presAssocID="{6C41CCCF-B04D-4289-919B-FC9F620FCAEE}" presName="parTxOnly" presStyleLbl="node1" presStyleIdx="1" presStyleCnt="7">
        <dgm:presLayoutVars>
          <dgm:bulletEnabled val="1"/>
        </dgm:presLayoutVars>
      </dgm:prSet>
      <dgm:spPr/>
    </dgm:pt>
    <dgm:pt modelId="{1FB54EF1-C74F-484C-AA20-69AEBDEEC6DE}" type="pres">
      <dgm:prSet presAssocID="{6AE4DE59-4B41-46E0-933B-4FF6CE668058}" presName="parSpace" presStyleCnt="0"/>
      <dgm:spPr/>
    </dgm:pt>
    <dgm:pt modelId="{AC214CCE-2F6C-4E67-8628-FBD5B5765827}" type="pres">
      <dgm:prSet presAssocID="{76044F5B-04F7-48E9-9192-FFB11E6E1606}" presName="parTxOnly" presStyleLbl="node1" presStyleIdx="2" presStyleCnt="7">
        <dgm:presLayoutVars>
          <dgm:bulletEnabled val="1"/>
        </dgm:presLayoutVars>
      </dgm:prSet>
      <dgm:spPr/>
    </dgm:pt>
    <dgm:pt modelId="{76A8A751-913D-440A-A811-11CF5591A847}" type="pres">
      <dgm:prSet presAssocID="{D98CAB7B-E9EF-4143-9B70-4287E4C15007}" presName="parSpace" presStyleCnt="0"/>
      <dgm:spPr/>
    </dgm:pt>
    <dgm:pt modelId="{60BB5E82-68D9-4742-A2E7-DDD9F07D73E0}" type="pres">
      <dgm:prSet presAssocID="{8183A27D-A9D0-40BE-B28C-3D02C62C83B7}" presName="parTxOnly" presStyleLbl="node1" presStyleIdx="3" presStyleCnt="7">
        <dgm:presLayoutVars>
          <dgm:bulletEnabled val="1"/>
        </dgm:presLayoutVars>
      </dgm:prSet>
      <dgm:spPr/>
    </dgm:pt>
    <dgm:pt modelId="{A7439183-0949-430C-8FEC-ED8194BAF4BB}" type="pres">
      <dgm:prSet presAssocID="{9ADAC189-257E-4C78-A6B5-D5EDD9DA4995}" presName="parSpace" presStyleCnt="0"/>
      <dgm:spPr/>
    </dgm:pt>
    <dgm:pt modelId="{48C7534E-C398-446B-8385-DDD1DDE9603A}" type="pres">
      <dgm:prSet presAssocID="{16E960A6-931D-4798-A94C-B59C4FA49F1F}" presName="parTxOnly" presStyleLbl="node1" presStyleIdx="4" presStyleCnt="7">
        <dgm:presLayoutVars>
          <dgm:bulletEnabled val="1"/>
        </dgm:presLayoutVars>
      </dgm:prSet>
      <dgm:spPr/>
    </dgm:pt>
    <dgm:pt modelId="{D19CEDF5-541F-47C0-88A7-9E912E4EC86A}" type="pres">
      <dgm:prSet presAssocID="{D0C774D9-B644-4017-B3C7-A6B75BFF81E6}" presName="parSpace" presStyleCnt="0"/>
      <dgm:spPr/>
    </dgm:pt>
    <dgm:pt modelId="{35704707-3D68-43FF-8616-D4E6945A9A51}" type="pres">
      <dgm:prSet presAssocID="{014C06F6-D31D-4CAF-B6A5-A932D477CE8F}" presName="parTxOnly" presStyleLbl="node1" presStyleIdx="5" presStyleCnt="7">
        <dgm:presLayoutVars>
          <dgm:bulletEnabled val="1"/>
        </dgm:presLayoutVars>
      </dgm:prSet>
      <dgm:spPr/>
    </dgm:pt>
    <dgm:pt modelId="{88DDE25A-0D6E-4934-B00E-0C1847E923DC}" type="pres">
      <dgm:prSet presAssocID="{B04EF6D9-CBBC-4E29-849D-B4A1563448A5}" presName="parSpace" presStyleCnt="0"/>
      <dgm:spPr/>
    </dgm:pt>
    <dgm:pt modelId="{17FB2A08-48F2-4F23-83F7-AB9B06B38332}" type="pres">
      <dgm:prSet presAssocID="{234C3BD5-6CD6-4C8F-965E-ECDE28F06D02}" presName="parTxOnly" presStyleLbl="node1" presStyleIdx="6" presStyleCnt="7">
        <dgm:presLayoutVars>
          <dgm:bulletEnabled val="1"/>
        </dgm:presLayoutVars>
      </dgm:prSet>
      <dgm:spPr/>
    </dgm:pt>
  </dgm:ptLst>
  <dgm:cxnLst>
    <dgm:cxn modelId="{994B650E-F2F8-4570-AECB-56E0AF60AE8E}" type="presOf" srcId="{234C3BD5-6CD6-4C8F-965E-ECDE28F06D02}" destId="{17FB2A08-48F2-4F23-83F7-AB9B06B38332}" srcOrd="0" destOrd="0" presId="urn:microsoft.com/office/officeart/2005/8/layout/hChevron3"/>
    <dgm:cxn modelId="{B5476F0E-CF0B-48C0-828A-867D5502ECAF}" srcId="{A566F584-71F7-4108-B665-CF7088C6644E}" destId="{16E960A6-931D-4798-A94C-B59C4FA49F1F}" srcOrd="4" destOrd="0" parTransId="{CC124011-147F-4080-B038-FE250CD1AA2C}" sibTransId="{D0C774D9-B644-4017-B3C7-A6B75BFF81E6}"/>
    <dgm:cxn modelId="{1905CB3C-299D-4C50-B2CF-2DDAD380419F}" srcId="{A566F584-71F7-4108-B665-CF7088C6644E}" destId="{6C41CCCF-B04D-4289-919B-FC9F620FCAEE}" srcOrd="1" destOrd="0" parTransId="{2040C2F1-D62A-4F07-9671-791B152492B9}" sibTransId="{6AE4DE59-4B41-46E0-933B-4FF6CE668058}"/>
    <dgm:cxn modelId="{36FE536F-D93F-4036-8242-8D8801822090}" srcId="{A566F584-71F7-4108-B665-CF7088C6644E}" destId="{234C3BD5-6CD6-4C8F-965E-ECDE28F06D02}" srcOrd="6" destOrd="0" parTransId="{0403C7EE-7EEB-4A98-9E6D-3738EF528814}" sibTransId="{4AAE5C9D-8F56-457A-8783-426D4E20E5E1}"/>
    <dgm:cxn modelId="{4E734658-CF87-43DB-8F8C-C667CDD30082}" type="presOf" srcId="{76044F5B-04F7-48E9-9192-FFB11E6E1606}" destId="{AC214CCE-2F6C-4E67-8628-FBD5B5765827}" srcOrd="0" destOrd="0" presId="urn:microsoft.com/office/officeart/2005/8/layout/hChevron3"/>
    <dgm:cxn modelId="{FD9A6D89-CD6F-4381-BB21-C9860AFC0B39}" srcId="{A566F584-71F7-4108-B665-CF7088C6644E}" destId="{014C06F6-D31D-4CAF-B6A5-A932D477CE8F}" srcOrd="5" destOrd="0" parTransId="{750A86C1-48EC-4F76-8E54-EEA81F532359}" sibTransId="{B04EF6D9-CBBC-4E29-849D-B4A1563448A5}"/>
    <dgm:cxn modelId="{4E935690-6A94-43B9-B2D9-3069DB67D48D}" srcId="{A566F584-71F7-4108-B665-CF7088C6644E}" destId="{3EB9AD80-0F7D-4C55-AA7C-9B3F1B2935DA}" srcOrd="0" destOrd="0" parTransId="{E99FD69F-5ECC-4DDF-A588-D2243C470C21}" sibTransId="{FF677A36-B1F8-4B10-BCDF-D126A5F139A2}"/>
    <dgm:cxn modelId="{7E71549C-733C-4819-B6C9-64D3D6E3BE78}" type="presOf" srcId="{6C41CCCF-B04D-4289-919B-FC9F620FCAEE}" destId="{CF4ADBB7-8C7B-4FC3-926D-1772CA21C9F7}" srcOrd="0" destOrd="0" presId="urn:microsoft.com/office/officeart/2005/8/layout/hChevron3"/>
    <dgm:cxn modelId="{A0059CA5-9863-4CEA-96D2-62F9627105CD}" srcId="{A566F584-71F7-4108-B665-CF7088C6644E}" destId="{8183A27D-A9D0-40BE-B28C-3D02C62C83B7}" srcOrd="3" destOrd="0" parTransId="{E1769060-F83B-4DEB-AB6E-D7785260924B}" sibTransId="{9ADAC189-257E-4C78-A6B5-D5EDD9DA4995}"/>
    <dgm:cxn modelId="{C52A60B1-4B33-4D67-845C-E22C2B7FB07B}" type="presOf" srcId="{3EB9AD80-0F7D-4C55-AA7C-9B3F1B2935DA}" destId="{5542A4F9-13E3-4B79-9577-93EC78E3AA34}" srcOrd="0" destOrd="0" presId="urn:microsoft.com/office/officeart/2005/8/layout/hChevron3"/>
    <dgm:cxn modelId="{833612B5-B8D5-456B-8CC2-4050E78C1FB1}" type="presOf" srcId="{8183A27D-A9D0-40BE-B28C-3D02C62C83B7}" destId="{60BB5E82-68D9-4742-A2E7-DDD9F07D73E0}" srcOrd="0" destOrd="0" presId="urn:microsoft.com/office/officeart/2005/8/layout/hChevron3"/>
    <dgm:cxn modelId="{9F287BC0-FB4F-4D1E-A5A3-CB1F36AF1843}" srcId="{A566F584-71F7-4108-B665-CF7088C6644E}" destId="{76044F5B-04F7-48E9-9192-FFB11E6E1606}" srcOrd="2" destOrd="0" parTransId="{73AE3FCB-50EE-4BC0-9BDA-84CBA616682F}" sibTransId="{D98CAB7B-E9EF-4143-9B70-4287E4C15007}"/>
    <dgm:cxn modelId="{B5C224D1-88A7-4E03-8344-5F918EAB0E32}" type="presOf" srcId="{014C06F6-D31D-4CAF-B6A5-A932D477CE8F}" destId="{35704707-3D68-43FF-8616-D4E6945A9A51}" srcOrd="0" destOrd="0" presId="urn:microsoft.com/office/officeart/2005/8/layout/hChevron3"/>
    <dgm:cxn modelId="{107FC9E1-978C-4683-ACEE-311B9DE0BAA9}" type="presOf" srcId="{A566F584-71F7-4108-B665-CF7088C6644E}" destId="{6D906D28-AEC8-450E-B7D6-86014DE1DF2F}" srcOrd="0" destOrd="0" presId="urn:microsoft.com/office/officeart/2005/8/layout/hChevron3"/>
    <dgm:cxn modelId="{1F5CF4E6-C271-4557-A58C-909B8F8B41C8}" type="presOf" srcId="{16E960A6-931D-4798-A94C-B59C4FA49F1F}" destId="{48C7534E-C398-446B-8385-DDD1DDE9603A}" srcOrd="0" destOrd="0" presId="urn:microsoft.com/office/officeart/2005/8/layout/hChevron3"/>
    <dgm:cxn modelId="{07B1B298-4DF6-4DB0-A102-E9A061D00174}" type="presParOf" srcId="{6D906D28-AEC8-450E-B7D6-86014DE1DF2F}" destId="{5542A4F9-13E3-4B79-9577-93EC78E3AA34}" srcOrd="0" destOrd="0" presId="urn:microsoft.com/office/officeart/2005/8/layout/hChevron3"/>
    <dgm:cxn modelId="{4CCB9CBC-6A8B-476A-A7B2-774936992485}" type="presParOf" srcId="{6D906D28-AEC8-450E-B7D6-86014DE1DF2F}" destId="{C2B613CC-92E6-42CB-A942-775FB24434C0}" srcOrd="1" destOrd="0" presId="urn:microsoft.com/office/officeart/2005/8/layout/hChevron3"/>
    <dgm:cxn modelId="{7DF295AA-99E5-4A3A-B9B7-E20E346F0272}" type="presParOf" srcId="{6D906D28-AEC8-450E-B7D6-86014DE1DF2F}" destId="{CF4ADBB7-8C7B-4FC3-926D-1772CA21C9F7}" srcOrd="2" destOrd="0" presId="urn:microsoft.com/office/officeart/2005/8/layout/hChevron3"/>
    <dgm:cxn modelId="{738E3CAB-B2D1-44AF-B8D7-4E977A013FDE}" type="presParOf" srcId="{6D906D28-AEC8-450E-B7D6-86014DE1DF2F}" destId="{1FB54EF1-C74F-484C-AA20-69AEBDEEC6DE}" srcOrd="3" destOrd="0" presId="urn:microsoft.com/office/officeart/2005/8/layout/hChevron3"/>
    <dgm:cxn modelId="{792B5F36-6DBC-4D7B-8C8B-D0BDCD729193}" type="presParOf" srcId="{6D906D28-AEC8-450E-B7D6-86014DE1DF2F}" destId="{AC214CCE-2F6C-4E67-8628-FBD5B5765827}" srcOrd="4" destOrd="0" presId="urn:microsoft.com/office/officeart/2005/8/layout/hChevron3"/>
    <dgm:cxn modelId="{11FCE9B9-A49B-483C-B7ED-A3DF7A517A68}" type="presParOf" srcId="{6D906D28-AEC8-450E-B7D6-86014DE1DF2F}" destId="{76A8A751-913D-440A-A811-11CF5591A847}" srcOrd="5" destOrd="0" presId="urn:microsoft.com/office/officeart/2005/8/layout/hChevron3"/>
    <dgm:cxn modelId="{702C9AD9-4540-48FF-B5A8-351A515FF8BB}" type="presParOf" srcId="{6D906D28-AEC8-450E-B7D6-86014DE1DF2F}" destId="{60BB5E82-68D9-4742-A2E7-DDD9F07D73E0}" srcOrd="6" destOrd="0" presId="urn:microsoft.com/office/officeart/2005/8/layout/hChevron3"/>
    <dgm:cxn modelId="{1C85BC4C-783D-4B4E-ADE4-73DAA63109EE}" type="presParOf" srcId="{6D906D28-AEC8-450E-B7D6-86014DE1DF2F}" destId="{A7439183-0949-430C-8FEC-ED8194BAF4BB}" srcOrd="7" destOrd="0" presId="urn:microsoft.com/office/officeart/2005/8/layout/hChevron3"/>
    <dgm:cxn modelId="{A7FC2EF5-EE60-40A7-A173-A0DAA9100A49}" type="presParOf" srcId="{6D906D28-AEC8-450E-B7D6-86014DE1DF2F}" destId="{48C7534E-C398-446B-8385-DDD1DDE9603A}" srcOrd="8" destOrd="0" presId="urn:microsoft.com/office/officeart/2005/8/layout/hChevron3"/>
    <dgm:cxn modelId="{2234C1CA-9FC9-4A33-BCF9-CA4F8B7119C1}" type="presParOf" srcId="{6D906D28-AEC8-450E-B7D6-86014DE1DF2F}" destId="{D19CEDF5-541F-47C0-88A7-9E912E4EC86A}" srcOrd="9" destOrd="0" presId="urn:microsoft.com/office/officeart/2005/8/layout/hChevron3"/>
    <dgm:cxn modelId="{DAFA14BA-4025-4820-A3C8-8FE3FFBB63C8}" type="presParOf" srcId="{6D906D28-AEC8-450E-B7D6-86014DE1DF2F}" destId="{35704707-3D68-43FF-8616-D4E6945A9A51}" srcOrd="10" destOrd="0" presId="urn:microsoft.com/office/officeart/2005/8/layout/hChevron3"/>
    <dgm:cxn modelId="{28A3E110-BE8E-4A51-8897-C3685A8DA335}" type="presParOf" srcId="{6D906D28-AEC8-450E-B7D6-86014DE1DF2F}" destId="{88DDE25A-0D6E-4934-B00E-0C1847E923DC}" srcOrd="11" destOrd="0" presId="urn:microsoft.com/office/officeart/2005/8/layout/hChevron3"/>
    <dgm:cxn modelId="{6C75B716-7C4F-4139-B95C-3ABDF4B21D43}" type="presParOf" srcId="{6D906D28-AEC8-450E-B7D6-86014DE1DF2F}" destId="{17FB2A08-48F2-4F23-83F7-AB9B06B38332}" srcOrd="1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566F584-71F7-4108-B665-CF7088C6644E}" type="doc">
      <dgm:prSet loTypeId="urn:microsoft.com/office/officeart/2005/8/layout/hChevron3" loCatId="process" qsTypeId="urn:microsoft.com/office/officeart/2005/8/quickstyle/simple1" qsCatId="simple" csTypeId="urn:microsoft.com/office/officeart/2005/8/colors/accent3_2" csCatId="accent3" phldr="1"/>
      <dgm:spPr/>
    </dgm:pt>
    <dgm:pt modelId="{3EB9AD80-0F7D-4C55-AA7C-9B3F1B2935DA}">
      <dgm:prSet phldrT="[Text]"/>
      <dgm:spPr>
        <a:solidFill>
          <a:srgbClr val="A1A2A3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Objective</a:t>
          </a:r>
        </a:p>
      </dgm:t>
    </dgm:pt>
    <dgm:pt modelId="{E99FD69F-5ECC-4DDF-A588-D2243C470C21}" type="parTrans" cxnId="{4E935690-6A94-43B9-B2D9-3069DB67D48D}">
      <dgm:prSet/>
      <dgm:spPr/>
      <dgm:t>
        <a:bodyPr/>
        <a:lstStyle/>
        <a:p>
          <a:endParaRPr lang="en-US"/>
        </a:p>
      </dgm:t>
    </dgm:pt>
    <dgm:pt modelId="{FF677A36-B1F8-4B10-BCDF-D126A5F139A2}" type="sibTrans" cxnId="{4E935690-6A94-43B9-B2D9-3069DB67D48D}">
      <dgm:prSet/>
      <dgm:spPr/>
      <dgm:t>
        <a:bodyPr/>
        <a:lstStyle/>
        <a:p>
          <a:endParaRPr lang="en-US"/>
        </a:p>
      </dgm:t>
    </dgm:pt>
    <dgm:pt modelId="{6C41CCCF-B04D-4289-919B-FC9F620FCAEE}">
      <dgm:prSet phldrT="[Text]"/>
      <dgm:spPr>
        <a:solidFill>
          <a:srgbClr val="A1A2A3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Background</a:t>
          </a:r>
        </a:p>
      </dgm:t>
    </dgm:pt>
    <dgm:pt modelId="{2040C2F1-D62A-4F07-9671-791B152492B9}" type="parTrans" cxnId="{1905CB3C-299D-4C50-B2CF-2DDAD380419F}">
      <dgm:prSet/>
      <dgm:spPr/>
      <dgm:t>
        <a:bodyPr/>
        <a:lstStyle/>
        <a:p>
          <a:endParaRPr lang="en-US"/>
        </a:p>
      </dgm:t>
    </dgm:pt>
    <dgm:pt modelId="{6AE4DE59-4B41-46E0-933B-4FF6CE668058}" type="sibTrans" cxnId="{1905CB3C-299D-4C50-B2CF-2DDAD380419F}">
      <dgm:prSet/>
      <dgm:spPr/>
      <dgm:t>
        <a:bodyPr/>
        <a:lstStyle/>
        <a:p>
          <a:endParaRPr lang="en-US"/>
        </a:p>
      </dgm:t>
    </dgm:pt>
    <dgm:pt modelId="{76044F5B-04F7-48E9-9192-FFB11E6E1606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Related Research</a:t>
          </a:r>
        </a:p>
      </dgm:t>
    </dgm:pt>
    <dgm:pt modelId="{73AE3FCB-50EE-4BC0-9BDA-84CBA616682F}" type="parTrans" cxnId="{9F287BC0-FB4F-4D1E-A5A3-CB1F36AF1843}">
      <dgm:prSet/>
      <dgm:spPr/>
      <dgm:t>
        <a:bodyPr/>
        <a:lstStyle/>
        <a:p>
          <a:endParaRPr lang="en-US"/>
        </a:p>
      </dgm:t>
    </dgm:pt>
    <dgm:pt modelId="{D98CAB7B-E9EF-4143-9B70-4287E4C15007}" type="sibTrans" cxnId="{9F287BC0-FB4F-4D1E-A5A3-CB1F36AF1843}">
      <dgm:prSet/>
      <dgm:spPr/>
      <dgm:t>
        <a:bodyPr/>
        <a:lstStyle/>
        <a:p>
          <a:endParaRPr lang="en-US"/>
        </a:p>
      </dgm:t>
    </dgm:pt>
    <dgm:pt modelId="{8183A27D-A9D0-40BE-B28C-3D02C62C83B7}">
      <dgm:prSet phldrT="[Text]"/>
      <dgm:spPr>
        <a:solidFill>
          <a:srgbClr val="AECF9D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Methodology</a:t>
          </a:r>
        </a:p>
      </dgm:t>
    </dgm:pt>
    <dgm:pt modelId="{E1769060-F83B-4DEB-AB6E-D7785260924B}" type="parTrans" cxnId="{A0059CA5-9863-4CEA-96D2-62F9627105CD}">
      <dgm:prSet/>
      <dgm:spPr/>
      <dgm:t>
        <a:bodyPr/>
        <a:lstStyle/>
        <a:p>
          <a:endParaRPr lang="en-US"/>
        </a:p>
      </dgm:t>
    </dgm:pt>
    <dgm:pt modelId="{9ADAC189-257E-4C78-A6B5-D5EDD9DA4995}" type="sibTrans" cxnId="{A0059CA5-9863-4CEA-96D2-62F9627105CD}">
      <dgm:prSet/>
      <dgm:spPr/>
      <dgm:t>
        <a:bodyPr/>
        <a:lstStyle/>
        <a:p>
          <a:endParaRPr lang="en-US"/>
        </a:p>
      </dgm:t>
    </dgm:pt>
    <dgm:pt modelId="{16E960A6-931D-4798-A94C-B59C4FA49F1F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Anticipated Results</a:t>
          </a:r>
        </a:p>
      </dgm:t>
    </dgm:pt>
    <dgm:pt modelId="{CC124011-147F-4080-B038-FE250CD1AA2C}" type="parTrans" cxnId="{B5476F0E-CF0B-48C0-828A-867D5502ECAF}">
      <dgm:prSet/>
      <dgm:spPr/>
      <dgm:t>
        <a:bodyPr/>
        <a:lstStyle/>
        <a:p>
          <a:endParaRPr lang="en-US"/>
        </a:p>
      </dgm:t>
    </dgm:pt>
    <dgm:pt modelId="{D0C774D9-B644-4017-B3C7-A6B75BFF81E6}" type="sibTrans" cxnId="{B5476F0E-CF0B-48C0-828A-867D5502ECAF}">
      <dgm:prSet/>
      <dgm:spPr/>
      <dgm:t>
        <a:bodyPr/>
        <a:lstStyle/>
        <a:p>
          <a:endParaRPr lang="en-US"/>
        </a:p>
      </dgm:t>
    </dgm:pt>
    <dgm:pt modelId="{234C3BD5-6CD6-4C8F-965E-ECDE28F06D02}">
      <dgm:prSet phldrT="[Text]"/>
      <dgm:spPr/>
      <dgm:t>
        <a:bodyPr/>
        <a:lstStyle/>
        <a:p>
          <a:r>
            <a:rPr lang="en-US" dirty="0"/>
            <a:t>Timeline</a:t>
          </a:r>
          <a:endParaRPr lang="en-US" dirty="0">
            <a:solidFill>
              <a:schemeClr val="bg1"/>
            </a:solidFill>
          </a:endParaRPr>
        </a:p>
      </dgm:t>
    </dgm:pt>
    <dgm:pt modelId="{0403C7EE-7EEB-4A98-9E6D-3738EF528814}" type="parTrans" cxnId="{36FE536F-D93F-4036-8242-8D8801822090}">
      <dgm:prSet/>
      <dgm:spPr/>
      <dgm:t>
        <a:bodyPr/>
        <a:lstStyle/>
        <a:p>
          <a:endParaRPr lang="en-US"/>
        </a:p>
      </dgm:t>
    </dgm:pt>
    <dgm:pt modelId="{4AAE5C9D-8F56-457A-8783-426D4E20E5E1}" type="sibTrans" cxnId="{36FE536F-D93F-4036-8242-8D8801822090}">
      <dgm:prSet/>
      <dgm:spPr/>
      <dgm:t>
        <a:bodyPr/>
        <a:lstStyle/>
        <a:p>
          <a:endParaRPr lang="en-US"/>
        </a:p>
      </dgm:t>
    </dgm:pt>
    <dgm:pt modelId="{014C06F6-D31D-4CAF-B6A5-A932D477CE8F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Limitations</a:t>
          </a:r>
        </a:p>
      </dgm:t>
    </dgm:pt>
    <dgm:pt modelId="{750A86C1-48EC-4F76-8E54-EEA81F532359}" type="parTrans" cxnId="{FD9A6D89-CD6F-4381-BB21-C9860AFC0B39}">
      <dgm:prSet/>
      <dgm:spPr/>
      <dgm:t>
        <a:bodyPr/>
        <a:lstStyle/>
        <a:p>
          <a:endParaRPr lang="en-US"/>
        </a:p>
      </dgm:t>
    </dgm:pt>
    <dgm:pt modelId="{B04EF6D9-CBBC-4E29-849D-B4A1563448A5}" type="sibTrans" cxnId="{FD9A6D89-CD6F-4381-BB21-C9860AFC0B39}">
      <dgm:prSet/>
      <dgm:spPr/>
      <dgm:t>
        <a:bodyPr/>
        <a:lstStyle/>
        <a:p>
          <a:endParaRPr lang="en-US"/>
        </a:p>
      </dgm:t>
    </dgm:pt>
    <dgm:pt modelId="{6D906D28-AEC8-450E-B7D6-86014DE1DF2F}" type="pres">
      <dgm:prSet presAssocID="{A566F584-71F7-4108-B665-CF7088C6644E}" presName="Name0" presStyleCnt="0">
        <dgm:presLayoutVars>
          <dgm:dir/>
          <dgm:resizeHandles val="exact"/>
        </dgm:presLayoutVars>
      </dgm:prSet>
      <dgm:spPr/>
    </dgm:pt>
    <dgm:pt modelId="{5542A4F9-13E3-4B79-9577-93EC78E3AA34}" type="pres">
      <dgm:prSet presAssocID="{3EB9AD80-0F7D-4C55-AA7C-9B3F1B2935DA}" presName="parTxOnly" presStyleLbl="node1" presStyleIdx="0" presStyleCnt="7">
        <dgm:presLayoutVars>
          <dgm:bulletEnabled val="1"/>
        </dgm:presLayoutVars>
      </dgm:prSet>
      <dgm:spPr/>
    </dgm:pt>
    <dgm:pt modelId="{C2B613CC-92E6-42CB-A942-775FB24434C0}" type="pres">
      <dgm:prSet presAssocID="{FF677A36-B1F8-4B10-BCDF-D126A5F139A2}" presName="parSpace" presStyleCnt="0"/>
      <dgm:spPr/>
    </dgm:pt>
    <dgm:pt modelId="{CF4ADBB7-8C7B-4FC3-926D-1772CA21C9F7}" type="pres">
      <dgm:prSet presAssocID="{6C41CCCF-B04D-4289-919B-FC9F620FCAEE}" presName="parTxOnly" presStyleLbl="node1" presStyleIdx="1" presStyleCnt="7">
        <dgm:presLayoutVars>
          <dgm:bulletEnabled val="1"/>
        </dgm:presLayoutVars>
      </dgm:prSet>
      <dgm:spPr/>
    </dgm:pt>
    <dgm:pt modelId="{1FB54EF1-C74F-484C-AA20-69AEBDEEC6DE}" type="pres">
      <dgm:prSet presAssocID="{6AE4DE59-4B41-46E0-933B-4FF6CE668058}" presName="parSpace" presStyleCnt="0"/>
      <dgm:spPr/>
    </dgm:pt>
    <dgm:pt modelId="{AC214CCE-2F6C-4E67-8628-FBD5B5765827}" type="pres">
      <dgm:prSet presAssocID="{76044F5B-04F7-48E9-9192-FFB11E6E1606}" presName="parTxOnly" presStyleLbl="node1" presStyleIdx="2" presStyleCnt="7">
        <dgm:presLayoutVars>
          <dgm:bulletEnabled val="1"/>
        </dgm:presLayoutVars>
      </dgm:prSet>
      <dgm:spPr/>
    </dgm:pt>
    <dgm:pt modelId="{76A8A751-913D-440A-A811-11CF5591A847}" type="pres">
      <dgm:prSet presAssocID="{D98CAB7B-E9EF-4143-9B70-4287E4C15007}" presName="parSpace" presStyleCnt="0"/>
      <dgm:spPr/>
    </dgm:pt>
    <dgm:pt modelId="{60BB5E82-68D9-4742-A2E7-DDD9F07D73E0}" type="pres">
      <dgm:prSet presAssocID="{8183A27D-A9D0-40BE-B28C-3D02C62C83B7}" presName="parTxOnly" presStyleLbl="node1" presStyleIdx="3" presStyleCnt="7">
        <dgm:presLayoutVars>
          <dgm:bulletEnabled val="1"/>
        </dgm:presLayoutVars>
      </dgm:prSet>
      <dgm:spPr/>
    </dgm:pt>
    <dgm:pt modelId="{A7439183-0949-430C-8FEC-ED8194BAF4BB}" type="pres">
      <dgm:prSet presAssocID="{9ADAC189-257E-4C78-A6B5-D5EDD9DA4995}" presName="parSpace" presStyleCnt="0"/>
      <dgm:spPr/>
    </dgm:pt>
    <dgm:pt modelId="{48C7534E-C398-446B-8385-DDD1DDE9603A}" type="pres">
      <dgm:prSet presAssocID="{16E960A6-931D-4798-A94C-B59C4FA49F1F}" presName="parTxOnly" presStyleLbl="node1" presStyleIdx="4" presStyleCnt="7">
        <dgm:presLayoutVars>
          <dgm:bulletEnabled val="1"/>
        </dgm:presLayoutVars>
      </dgm:prSet>
      <dgm:spPr/>
    </dgm:pt>
    <dgm:pt modelId="{D19CEDF5-541F-47C0-88A7-9E912E4EC86A}" type="pres">
      <dgm:prSet presAssocID="{D0C774D9-B644-4017-B3C7-A6B75BFF81E6}" presName="parSpace" presStyleCnt="0"/>
      <dgm:spPr/>
    </dgm:pt>
    <dgm:pt modelId="{35704707-3D68-43FF-8616-D4E6945A9A51}" type="pres">
      <dgm:prSet presAssocID="{014C06F6-D31D-4CAF-B6A5-A932D477CE8F}" presName="parTxOnly" presStyleLbl="node1" presStyleIdx="5" presStyleCnt="7">
        <dgm:presLayoutVars>
          <dgm:bulletEnabled val="1"/>
        </dgm:presLayoutVars>
      </dgm:prSet>
      <dgm:spPr/>
    </dgm:pt>
    <dgm:pt modelId="{88DDE25A-0D6E-4934-B00E-0C1847E923DC}" type="pres">
      <dgm:prSet presAssocID="{B04EF6D9-CBBC-4E29-849D-B4A1563448A5}" presName="parSpace" presStyleCnt="0"/>
      <dgm:spPr/>
    </dgm:pt>
    <dgm:pt modelId="{17FB2A08-48F2-4F23-83F7-AB9B06B38332}" type="pres">
      <dgm:prSet presAssocID="{234C3BD5-6CD6-4C8F-965E-ECDE28F06D02}" presName="parTxOnly" presStyleLbl="node1" presStyleIdx="6" presStyleCnt="7">
        <dgm:presLayoutVars>
          <dgm:bulletEnabled val="1"/>
        </dgm:presLayoutVars>
      </dgm:prSet>
      <dgm:spPr/>
    </dgm:pt>
  </dgm:ptLst>
  <dgm:cxnLst>
    <dgm:cxn modelId="{994B650E-F2F8-4570-AECB-56E0AF60AE8E}" type="presOf" srcId="{234C3BD5-6CD6-4C8F-965E-ECDE28F06D02}" destId="{17FB2A08-48F2-4F23-83F7-AB9B06B38332}" srcOrd="0" destOrd="0" presId="urn:microsoft.com/office/officeart/2005/8/layout/hChevron3"/>
    <dgm:cxn modelId="{B5476F0E-CF0B-48C0-828A-867D5502ECAF}" srcId="{A566F584-71F7-4108-B665-CF7088C6644E}" destId="{16E960A6-931D-4798-A94C-B59C4FA49F1F}" srcOrd="4" destOrd="0" parTransId="{CC124011-147F-4080-B038-FE250CD1AA2C}" sibTransId="{D0C774D9-B644-4017-B3C7-A6B75BFF81E6}"/>
    <dgm:cxn modelId="{1905CB3C-299D-4C50-B2CF-2DDAD380419F}" srcId="{A566F584-71F7-4108-B665-CF7088C6644E}" destId="{6C41CCCF-B04D-4289-919B-FC9F620FCAEE}" srcOrd="1" destOrd="0" parTransId="{2040C2F1-D62A-4F07-9671-791B152492B9}" sibTransId="{6AE4DE59-4B41-46E0-933B-4FF6CE668058}"/>
    <dgm:cxn modelId="{36FE536F-D93F-4036-8242-8D8801822090}" srcId="{A566F584-71F7-4108-B665-CF7088C6644E}" destId="{234C3BD5-6CD6-4C8F-965E-ECDE28F06D02}" srcOrd="6" destOrd="0" parTransId="{0403C7EE-7EEB-4A98-9E6D-3738EF528814}" sibTransId="{4AAE5C9D-8F56-457A-8783-426D4E20E5E1}"/>
    <dgm:cxn modelId="{4E734658-CF87-43DB-8F8C-C667CDD30082}" type="presOf" srcId="{76044F5B-04F7-48E9-9192-FFB11E6E1606}" destId="{AC214CCE-2F6C-4E67-8628-FBD5B5765827}" srcOrd="0" destOrd="0" presId="urn:microsoft.com/office/officeart/2005/8/layout/hChevron3"/>
    <dgm:cxn modelId="{FD9A6D89-CD6F-4381-BB21-C9860AFC0B39}" srcId="{A566F584-71F7-4108-B665-CF7088C6644E}" destId="{014C06F6-D31D-4CAF-B6A5-A932D477CE8F}" srcOrd="5" destOrd="0" parTransId="{750A86C1-48EC-4F76-8E54-EEA81F532359}" sibTransId="{B04EF6D9-CBBC-4E29-849D-B4A1563448A5}"/>
    <dgm:cxn modelId="{4E935690-6A94-43B9-B2D9-3069DB67D48D}" srcId="{A566F584-71F7-4108-B665-CF7088C6644E}" destId="{3EB9AD80-0F7D-4C55-AA7C-9B3F1B2935DA}" srcOrd="0" destOrd="0" parTransId="{E99FD69F-5ECC-4DDF-A588-D2243C470C21}" sibTransId="{FF677A36-B1F8-4B10-BCDF-D126A5F139A2}"/>
    <dgm:cxn modelId="{7E71549C-733C-4819-B6C9-64D3D6E3BE78}" type="presOf" srcId="{6C41CCCF-B04D-4289-919B-FC9F620FCAEE}" destId="{CF4ADBB7-8C7B-4FC3-926D-1772CA21C9F7}" srcOrd="0" destOrd="0" presId="urn:microsoft.com/office/officeart/2005/8/layout/hChevron3"/>
    <dgm:cxn modelId="{A0059CA5-9863-4CEA-96D2-62F9627105CD}" srcId="{A566F584-71F7-4108-B665-CF7088C6644E}" destId="{8183A27D-A9D0-40BE-B28C-3D02C62C83B7}" srcOrd="3" destOrd="0" parTransId="{E1769060-F83B-4DEB-AB6E-D7785260924B}" sibTransId="{9ADAC189-257E-4C78-A6B5-D5EDD9DA4995}"/>
    <dgm:cxn modelId="{C52A60B1-4B33-4D67-845C-E22C2B7FB07B}" type="presOf" srcId="{3EB9AD80-0F7D-4C55-AA7C-9B3F1B2935DA}" destId="{5542A4F9-13E3-4B79-9577-93EC78E3AA34}" srcOrd="0" destOrd="0" presId="urn:microsoft.com/office/officeart/2005/8/layout/hChevron3"/>
    <dgm:cxn modelId="{833612B5-B8D5-456B-8CC2-4050E78C1FB1}" type="presOf" srcId="{8183A27D-A9D0-40BE-B28C-3D02C62C83B7}" destId="{60BB5E82-68D9-4742-A2E7-DDD9F07D73E0}" srcOrd="0" destOrd="0" presId="urn:microsoft.com/office/officeart/2005/8/layout/hChevron3"/>
    <dgm:cxn modelId="{9F287BC0-FB4F-4D1E-A5A3-CB1F36AF1843}" srcId="{A566F584-71F7-4108-B665-CF7088C6644E}" destId="{76044F5B-04F7-48E9-9192-FFB11E6E1606}" srcOrd="2" destOrd="0" parTransId="{73AE3FCB-50EE-4BC0-9BDA-84CBA616682F}" sibTransId="{D98CAB7B-E9EF-4143-9B70-4287E4C15007}"/>
    <dgm:cxn modelId="{B5C224D1-88A7-4E03-8344-5F918EAB0E32}" type="presOf" srcId="{014C06F6-D31D-4CAF-B6A5-A932D477CE8F}" destId="{35704707-3D68-43FF-8616-D4E6945A9A51}" srcOrd="0" destOrd="0" presId="urn:microsoft.com/office/officeart/2005/8/layout/hChevron3"/>
    <dgm:cxn modelId="{107FC9E1-978C-4683-ACEE-311B9DE0BAA9}" type="presOf" srcId="{A566F584-71F7-4108-B665-CF7088C6644E}" destId="{6D906D28-AEC8-450E-B7D6-86014DE1DF2F}" srcOrd="0" destOrd="0" presId="urn:microsoft.com/office/officeart/2005/8/layout/hChevron3"/>
    <dgm:cxn modelId="{1F5CF4E6-C271-4557-A58C-909B8F8B41C8}" type="presOf" srcId="{16E960A6-931D-4798-A94C-B59C4FA49F1F}" destId="{48C7534E-C398-446B-8385-DDD1DDE9603A}" srcOrd="0" destOrd="0" presId="urn:microsoft.com/office/officeart/2005/8/layout/hChevron3"/>
    <dgm:cxn modelId="{07B1B298-4DF6-4DB0-A102-E9A061D00174}" type="presParOf" srcId="{6D906D28-AEC8-450E-B7D6-86014DE1DF2F}" destId="{5542A4F9-13E3-4B79-9577-93EC78E3AA34}" srcOrd="0" destOrd="0" presId="urn:microsoft.com/office/officeart/2005/8/layout/hChevron3"/>
    <dgm:cxn modelId="{4CCB9CBC-6A8B-476A-A7B2-774936992485}" type="presParOf" srcId="{6D906D28-AEC8-450E-B7D6-86014DE1DF2F}" destId="{C2B613CC-92E6-42CB-A942-775FB24434C0}" srcOrd="1" destOrd="0" presId="urn:microsoft.com/office/officeart/2005/8/layout/hChevron3"/>
    <dgm:cxn modelId="{7DF295AA-99E5-4A3A-B9B7-E20E346F0272}" type="presParOf" srcId="{6D906D28-AEC8-450E-B7D6-86014DE1DF2F}" destId="{CF4ADBB7-8C7B-4FC3-926D-1772CA21C9F7}" srcOrd="2" destOrd="0" presId="urn:microsoft.com/office/officeart/2005/8/layout/hChevron3"/>
    <dgm:cxn modelId="{738E3CAB-B2D1-44AF-B8D7-4E977A013FDE}" type="presParOf" srcId="{6D906D28-AEC8-450E-B7D6-86014DE1DF2F}" destId="{1FB54EF1-C74F-484C-AA20-69AEBDEEC6DE}" srcOrd="3" destOrd="0" presId="urn:microsoft.com/office/officeart/2005/8/layout/hChevron3"/>
    <dgm:cxn modelId="{792B5F36-6DBC-4D7B-8C8B-D0BDCD729193}" type="presParOf" srcId="{6D906D28-AEC8-450E-B7D6-86014DE1DF2F}" destId="{AC214CCE-2F6C-4E67-8628-FBD5B5765827}" srcOrd="4" destOrd="0" presId="urn:microsoft.com/office/officeart/2005/8/layout/hChevron3"/>
    <dgm:cxn modelId="{11FCE9B9-A49B-483C-B7ED-A3DF7A517A68}" type="presParOf" srcId="{6D906D28-AEC8-450E-B7D6-86014DE1DF2F}" destId="{76A8A751-913D-440A-A811-11CF5591A847}" srcOrd="5" destOrd="0" presId="urn:microsoft.com/office/officeart/2005/8/layout/hChevron3"/>
    <dgm:cxn modelId="{702C9AD9-4540-48FF-B5A8-351A515FF8BB}" type="presParOf" srcId="{6D906D28-AEC8-450E-B7D6-86014DE1DF2F}" destId="{60BB5E82-68D9-4742-A2E7-DDD9F07D73E0}" srcOrd="6" destOrd="0" presId="urn:microsoft.com/office/officeart/2005/8/layout/hChevron3"/>
    <dgm:cxn modelId="{1C85BC4C-783D-4B4E-ADE4-73DAA63109EE}" type="presParOf" srcId="{6D906D28-AEC8-450E-B7D6-86014DE1DF2F}" destId="{A7439183-0949-430C-8FEC-ED8194BAF4BB}" srcOrd="7" destOrd="0" presId="urn:microsoft.com/office/officeart/2005/8/layout/hChevron3"/>
    <dgm:cxn modelId="{A7FC2EF5-EE60-40A7-A173-A0DAA9100A49}" type="presParOf" srcId="{6D906D28-AEC8-450E-B7D6-86014DE1DF2F}" destId="{48C7534E-C398-446B-8385-DDD1DDE9603A}" srcOrd="8" destOrd="0" presId="urn:microsoft.com/office/officeart/2005/8/layout/hChevron3"/>
    <dgm:cxn modelId="{2234C1CA-9FC9-4A33-BCF9-CA4F8B7119C1}" type="presParOf" srcId="{6D906D28-AEC8-450E-B7D6-86014DE1DF2F}" destId="{D19CEDF5-541F-47C0-88A7-9E912E4EC86A}" srcOrd="9" destOrd="0" presId="urn:microsoft.com/office/officeart/2005/8/layout/hChevron3"/>
    <dgm:cxn modelId="{DAFA14BA-4025-4820-A3C8-8FE3FFBB63C8}" type="presParOf" srcId="{6D906D28-AEC8-450E-B7D6-86014DE1DF2F}" destId="{35704707-3D68-43FF-8616-D4E6945A9A51}" srcOrd="10" destOrd="0" presId="urn:microsoft.com/office/officeart/2005/8/layout/hChevron3"/>
    <dgm:cxn modelId="{28A3E110-BE8E-4A51-8897-C3685A8DA335}" type="presParOf" srcId="{6D906D28-AEC8-450E-B7D6-86014DE1DF2F}" destId="{88DDE25A-0D6E-4934-B00E-0C1847E923DC}" srcOrd="11" destOrd="0" presId="urn:microsoft.com/office/officeart/2005/8/layout/hChevron3"/>
    <dgm:cxn modelId="{6C75B716-7C4F-4139-B95C-3ABDF4B21D43}" type="presParOf" srcId="{6D906D28-AEC8-450E-B7D6-86014DE1DF2F}" destId="{17FB2A08-48F2-4F23-83F7-AB9B06B38332}" srcOrd="1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566F584-71F7-4108-B665-CF7088C6644E}" type="doc">
      <dgm:prSet loTypeId="urn:microsoft.com/office/officeart/2005/8/layout/hChevron3" loCatId="process" qsTypeId="urn:microsoft.com/office/officeart/2005/8/quickstyle/simple1" qsCatId="simple" csTypeId="urn:microsoft.com/office/officeart/2005/8/colors/accent3_2" csCatId="accent3" phldr="1"/>
      <dgm:spPr/>
    </dgm:pt>
    <dgm:pt modelId="{3EB9AD80-0F7D-4C55-AA7C-9B3F1B2935DA}">
      <dgm:prSet phldrT="[Text]"/>
      <dgm:spPr>
        <a:solidFill>
          <a:srgbClr val="A1A2A3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Objective</a:t>
          </a:r>
        </a:p>
      </dgm:t>
    </dgm:pt>
    <dgm:pt modelId="{E99FD69F-5ECC-4DDF-A588-D2243C470C21}" type="parTrans" cxnId="{4E935690-6A94-43B9-B2D9-3069DB67D48D}">
      <dgm:prSet/>
      <dgm:spPr/>
      <dgm:t>
        <a:bodyPr/>
        <a:lstStyle/>
        <a:p>
          <a:endParaRPr lang="en-US"/>
        </a:p>
      </dgm:t>
    </dgm:pt>
    <dgm:pt modelId="{FF677A36-B1F8-4B10-BCDF-D126A5F139A2}" type="sibTrans" cxnId="{4E935690-6A94-43B9-B2D9-3069DB67D48D}">
      <dgm:prSet/>
      <dgm:spPr/>
      <dgm:t>
        <a:bodyPr/>
        <a:lstStyle/>
        <a:p>
          <a:endParaRPr lang="en-US"/>
        </a:p>
      </dgm:t>
    </dgm:pt>
    <dgm:pt modelId="{6C41CCCF-B04D-4289-919B-FC9F620FCAEE}">
      <dgm:prSet phldrT="[Text]"/>
      <dgm:spPr>
        <a:solidFill>
          <a:srgbClr val="A1A2A3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Background</a:t>
          </a:r>
        </a:p>
      </dgm:t>
    </dgm:pt>
    <dgm:pt modelId="{2040C2F1-D62A-4F07-9671-791B152492B9}" type="parTrans" cxnId="{1905CB3C-299D-4C50-B2CF-2DDAD380419F}">
      <dgm:prSet/>
      <dgm:spPr/>
      <dgm:t>
        <a:bodyPr/>
        <a:lstStyle/>
        <a:p>
          <a:endParaRPr lang="en-US"/>
        </a:p>
      </dgm:t>
    </dgm:pt>
    <dgm:pt modelId="{6AE4DE59-4B41-46E0-933B-4FF6CE668058}" type="sibTrans" cxnId="{1905CB3C-299D-4C50-B2CF-2DDAD380419F}">
      <dgm:prSet/>
      <dgm:spPr/>
      <dgm:t>
        <a:bodyPr/>
        <a:lstStyle/>
        <a:p>
          <a:endParaRPr lang="en-US"/>
        </a:p>
      </dgm:t>
    </dgm:pt>
    <dgm:pt modelId="{76044F5B-04F7-48E9-9192-FFB11E6E1606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Related Research</a:t>
          </a:r>
        </a:p>
      </dgm:t>
    </dgm:pt>
    <dgm:pt modelId="{73AE3FCB-50EE-4BC0-9BDA-84CBA616682F}" type="parTrans" cxnId="{9F287BC0-FB4F-4D1E-A5A3-CB1F36AF1843}">
      <dgm:prSet/>
      <dgm:spPr/>
      <dgm:t>
        <a:bodyPr/>
        <a:lstStyle/>
        <a:p>
          <a:endParaRPr lang="en-US"/>
        </a:p>
      </dgm:t>
    </dgm:pt>
    <dgm:pt modelId="{D98CAB7B-E9EF-4143-9B70-4287E4C15007}" type="sibTrans" cxnId="{9F287BC0-FB4F-4D1E-A5A3-CB1F36AF1843}">
      <dgm:prSet/>
      <dgm:spPr/>
      <dgm:t>
        <a:bodyPr/>
        <a:lstStyle/>
        <a:p>
          <a:endParaRPr lang="en-US"/>
        </a:p>
      </dgm:t>
    </dgm:pt>
    <dgm:pt modelId="{8183A27D-A9D0-40BE-B28C-3D02C62C83B7}">
      <dgm:prSet phldrT="[Text]"/>
      <dgm:spPr>
        <a:solidFill>
          <a:srgbClr val="AECF9D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Methodology</a:t>
          </a:r>
        </a:p>
      </dgm:t>
    </dgm:pt>
    <dgm:pt modelId="{E1769060-F83B-4DEB-AB6E-D7785260924B}" type="parTrans" cxnId="{A0059CA5-9863-4CEA-96D2-62F9627105CD}">
      <dgm:prSet/>
      <dgm:spPr/>
      <dgm:t>
        <a:bodyPr/>
        <a:lstStyle/>
        <a:p>
          <a:endParaRPr lang="en-US"/>
        </a:p>
      </dgm:t>
    </dgm:pt>
    <dgm:pt modelId="{9ADAC189-257E-4C78-A6B5-D5EDD9DA4995}" type="sibTrans" cxnId="{A0059CA5-9863-4CEA-96D2-62F9627105CD}">
      <dgm:prSet/>
      <dgm:spPr/>
      <dgm:t>
        <a:bodyPr/>
        <a:lstStyle/>
        <a:p>
          <a:endParaRPr lang="en-US"/>
        </a:p>
      </dgm:t>
    </dgm:pt>
    <dgm:pt modelId="{16E960A6-931D-4798-A94C-B59C4FA49F1F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Anticipated Results</a:t>
          </a:r>
        </a:p>
      </dgm:t>
    </dgm:pt>
    <dgm:pt modelId="{CC124011-147F-4080-B038-FE250CD1AA2C}" type="parTrans" cxnId="{B5476F0E-CF0B-48C0-828A-867D5502ECAF}">
      <dgm:prSet/>
      <dgm:spPr/>
      <dgm:t>
        <a:bodyPr/>
        <a:lstStyle/>
        <a:p>
          <a:endParaRPr lang="en-US"/>
        </a:p>
      </dgm:t>
    </dgm:pt>
    <dgm:pt modelId="{D0C774D9-B644-4017-B3C7-A6B75BFF81E6}" type="sibTrans" cxnId="{B5476F0E-CF0B-48C0-828A-867D5502ECAF}">
      <dgm:prSet/>
      <dgm:spPr/>
      <dgm:t>
        <a:bodyPr/>
        <a:lstStyle/>
        <a:p>
          <a:endParaRPr lang="en-US"/>
        </a:p>
      </dgm:t>
    </dgm:pt>
    <dgm:pt modelId="{234C3BD5-6CD6-4C8F-965E-ECDE28F06D02}">
      <dgm:prSet phldrT="[Text]"/>
      <dgm:spPr/>
      <dgm:t>
        <a:bodyPr/>
        <a:lstStyle/>
        <a:p>
          <a:r>
            <a:rPr lang="en-US" dirty="0"/>
            <a:t>Timeline</a:t>
          </a:r>
          <a:endParaRPr lang="en-US" dirty="0">
            <a:solidFill>
              <a:schemeClr val="bg1"/>
            </a:solidFill>
          </a:endParaRPr>
        </a:p>
      </dgm:t>
    </dgm:pt>
    <dgm:pt modelId="{0403C7EE-7EEB-4A98-9E6D-3738EF528814}" type="parTrans" cxnId="{36FE536F-D93F-4036-8242-8D8801822090}">
      <dgm:prSet/>
      <dgm:spPr/>
      <dgm:t>
        <a:bodyPr/>
        <a:lstStyle/>
        <a:p>
          <a:endParaRPr lang="en-US"/>
        </a:p>
      </dgm:t>
    </dgm:pt>
    <dgm:pt modelId="{4AAE5C9D-8F56-457A-8783-426D4E20E5E1}" type="sibTrans" cxnId="{36FE536F-D93F-4036-8242-8D8801822090}">
      <dgm:prSet/>
      <dgm:spPr/>
      <dgm:t>
        <a:bodyPr/>
        <a:lstStyle/>
        <a:p>
          <a:endParaRPr lang="en-US"/>
        </a:p>
      </dgm:t>
    </dgm:pt>
    <dgm:pt modelId="{014C06F6-D31D-4CAF-B6A5-A932D477CE8F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Limitations</a:t>
          </a:r>
        </a:p>
      </dgm:t>
    </dgm:pt>
    <dgm:pt modelId="{750A86C1-48EC-4F76-8E54-EEA81F532359}" type="parTrans" cxnId="{FD9A6D89-CD6F-4381-BB21-C9860AFC0B39}">
      <dgm:prSet/>
      <dgm:spPr/>
      <dgm:t>
        <a:bodyPr/>
        <a:lstStyle/>
        <a:p>
          <a:endParaRPr lang="en-US"/>
        </a:p>
      </dgm:t>
    </dgm:pt>
    <dgm:pt modelId="{B04EF6D9-CBBC-4E29-849D-B4A1563448A5}" type="sibTrans" cxnId="{FD9A6D89-CD6F-4381-BB21-C9860AFC0B39}">
      <dgm:prSet/>
      <dgm:spPr/>
      <dgm:t>
        <a:bodyPr/>
        <a:lstStyle/>
        <a:p>
          <a:endParaRPr lang="en-US"/>
        </a:p>
      </dgm:t>
    </dgm:pt>
    <dgm:pt modelId="{6D906D28-AEC8-450E-B7D6-86014DE1DF2F}" type="pres">
      <dgm:prSet presAssocID="{A566F584-71F7-4108-B665-CF7088C6644E}" presName="Name0" presStyleCnt="0">
        <dgm:presLayoutVars>
          <dgm:dir/>
          <dgm:resizeHandles val="exact"/>
        </dgm:presLayoutVars>
      </dgm:prSet>
      <dgm:spPr/>
    </dgm:pt>
    <dgm:pt modelId="{5542A4F9-13E3-4B79-9577-93EC78E3AA34}" type="pres">
      <dgm:prSet presAssocID="{3EB9AD80-0F7D-4C55-AA7C-9B3F1B2935DA}" presName="parTxOnly" presStyleLbl="node1" presStyleIdx="0" presStyleCnt="7">
        <dgm:presLayoutVars>
          <dgm:bulletEnabled val="1"/>
        </dgm:presLayoutVars>
      </dgm:prSet>
      <dgm:spPr/>
    </dgm:pt>
    <dgm:pt modelId="{C2B613CC-92E6-42CB-A942-775FB24434C0}" type="pres">
      <dgm:prSet presAssocID="{FF677A36-B1F8-4B10-BCDF-D126A5F139A2}" presName="parSpace" presStyleCnt="0"/>
      <dgm:spPr/>
    </dgm:pt>
    <dgm:pt modelId="{CF4ADBB7-8C7B-4FC3-926D-1772CA21C9F7}" type="pres">
      <dgm:prSet presAssocID="{6C41CCCF-B04D-4289-919B-FC9F620FCAEE}" presName="parTxOnly" presStyleLbl="node1" presStyleIdx="1" presStyleCnt="7">
        <dgm:presLayoutVars>
          <dgm:bulletEnabled val="1"/>
        </dgm:presLayoutVars>
      </dgm:prSet>
      <dgm:spPr/>
    </dgm:pt>
    <dgm:pt modelId="{1FB54EF1-C74F-484C-AA20-69AEBDEEC6DE}" type="pres">
      <dgm:prSet presAssocID="{6AE4DE59-4B41-46E0-933B-4FF6CE668058}" presName="parSpace" presStyleCnt="0"/>
      <dgm:spPr/>
    </dgm:pt>
    <dgm:pt modelId="{AC214CCE-2F6C-4E67-8628-FBD5B5765827}" type="pres">
      <dgm:prSet presAssocID="{76044F5B-04F7-48E9-9192-FFB11E6E1606}" presName="parTxOnly" presStyleLbl="node1" presStyleIdx="2" presStyleCnt="7">
        <dgm:presLayoutVars>
          <dgm:bulletEnabled val="1"/>
        </dgm:presLayoutVars>
      </dgm:prSet>
      <dgm:spPr/>
    </dgm:pt>
    <dgm:pt modelId="{76A8A751-913D-440A-A811-11CF5591A847}" type="pres">
      <dgm:prSet presAssocID="{D98CAB7B-E9EF-4143-9B70-4287E4C15007}" presName="parSpace" presStyleCnt="0"/>
      <dgm:spPr/>
    </dgm:pt>
    <dgm:pt modelId="{60BB5E82-68D9-4742-A2E7-DDD9F07D73E0}" type="pres">
      <dgm:prSet presAssocID="{8183A27D-A9D0-40BE-B28C-3D02C62C83B7}" presName="parTxOnly" presStyleLbl="node1" presStyleIdx="3" presStyleCnt="7">
        <dgm:presLayoutVars>
          <dgm:bulletEnabled val="1"/>
        </dgm:presLayoutVars>
      </dgm:prSet>
      <dgm:spPr/>
    </dgm:pt>
    <dgm:pt modelId="{A7439183-0949-430C-8FEC-ED8194BAF4BB}" type="pres">
      <dgm:prSet presAssocID="{9ADAC189-257E-4C78-A6B5-D5EDD9DA4995}" presName="parSpace" presStyleCnt="0"/>
      <dgm:spPr/>
    </dgm:pt>
    <dgm:pt modelId="{48C7534E-C398-446B-8385-DDD1DDE9603A}" type="pres">
      <dgm:prSet presAssocID="{16E960A6-931D-4798-A94C-B59C4FA49F1F}" presName="parTxOnly" presStyleLbl="node1" presStyleIdx="4" presStyleCnt="7">
        <dgm:presLayoutVars>
          <dgm:bulletEnabled val="1"/>
        </dgm:presLayoutVars>
      </dgm:prSet>
      <dgm:spPr/>
    </dgm:pt>
    <dgm:pt modelId="{D19CEDF5-541F-47C0-88A7-9E912E4EC86A}" type="pres">
      <dgm:prSet presAssocID="{D0C774D9-B644-4017-B3C7-A6B75BFF81E6}" presName="parSpace" presStyleCnt="0"/>
      <dgm:spPr/>
    </dgm:pt>
    <dgm:pt modelId="{35704707-3D68-43FF-8616-D4E6945A9A51}" type="pres">
      <dgm:prSet presAssocID="{014C06F6-D31D-4CAF-B6A5-A932D477CE8F}" presName="parTxOnly" presStyleLbl="node1" presStyleIdx="5" presStyleCnt="7">
        <dgm:presLayoutVars>
          <dgm:bulletEnabled val="1"/>
        </dgm:presLayoutVars>
      </dgm:prSet>
      <dgm:spPr/>
    </dgm:pt>
    <dgm:pt modelId="{88DDE25A-0D6E-4934-B00E-0C1847E923DC}" type="pres">
      <dgm:prSet presAssocID="{B04EF6D9-CBBC-4E29-849D-B4A1563448A5}" presName="parSpace" presStyleCnt="0"/>
      <dgm:spPr/>
    </dgm:pt>
    <dgm:pt modelId="{17FB2A08-48F2-4F23-83F7-AB9B06B38332}" type="pres">
      <dgm:prSet presAssocID="{234C3BD5-6CD6-4C8F-965E-ECDE28F06D02}" presName="parTxOnly" presStyleLbl="node1" presStyleIdx="6" presStyleCnt="7">
        <dgm:presLayoutVars>
          <dgm:bulletEnabled val="1"/>
        </dgm:presLayoutVars>
      </dgm:prSet>
      <dgm:spPr/>
    </dgm:pt>
  </dgm:ptLst>
  <dgm:cxnLst>
    <dgm:cxn modelId="{994B650E-F2F8-4570-AECB-56E0AF60AE8E}" type="presOf" srcId="{234C3BD5-6CD6-4C8F-965E-ECDE28F06D02}" destId="{17FB2A08-48F2-4F23-83F7-AB9B06B38332}" srcOrd="0" destOrd="0" presId="urn:microsoft.com/office/officeart/2005/8/layout/hChevron3"/>
    <dgm:cxn modelId="{B5476F0E-CF0B-48C0-828A-867D5502ECAF}" srcId="{A566F584-71F7-4108-B665-CF7088C6644E}" destId="{16E960A6-931D-4798-A94C-B59C4FA49F1F}" srcOrd="4" destOrd="0" parTransId="{CC124011-147F-4080-B038-FE250CD1AA2C}" sibTransId="{D0C774D9-B644-4017-B3C7-A6B75BFF81E6}"/>
    <dgm:cxn modelId="{1905CB3C-299D-4C50-B2CF-2DDAD380419F}" srcId="{A566F584-71F7-4108-B665-CF7088C6644E}" destId="{6C41CCCF-B04D-4289-919B-FC9F620FCAEE}" srcOrd="1" destOrd="0" parTransId="{2040C2F1-D62A-4F07-9671-791B152492B9}" sibTransId="{6AE4DE59-4B41-46E0-933B-4FF6CE668058}"/>
    <dgm:cxn modelId="{36FE536F-D93F-4036-8242-8D8801822090}" srcId="{A566F584-71F7-4108-B665-CF7088C6644E}" destId="{234C3BD5-6CD6-4C8F-965E-ECDE28F06D02}" srcOrd="6" destOrd="0" parTransId="{0403C7EE-7EEB-4A98-9E6D-3738EF528814}" sibTransId="{4AAE5C9D-8F56-457A-8783-426D4E20E5E1}"/>
    <dgm:cxn modelId="{4E734658-CF87-43DB-8F8C-C667CDD30082}" type="presOf" srcId="{76044F5B-04F7-48E9-9192-FFB11E6E1606}" destId="{AC214CCE-2F6C-4E67-8628-FBD5B5765827}" srcOrd="0" destOrd="0" presId="urn:microsoft.com/office/officeart/2005/8/layout/hChevron3"/>
    <dgm:cxn modelId="{FD9A6D89-CD6F-4381-BB21-C9860AFC0B39}" srcId="{A566F584-71F7-4108-B665-CF7088C6644E}" destId="{014C06F6-D31D-4CAF-B6A5-A932D477CE8F}" srcOrd="5" destOrd="0" parTransId="{750A86C1-48EC-4F76-8E54-EEA81F532359}" sibTransId="{B04EF6D9-CBBC-4E29-849D-B4A1563448A5}"/>
    <dgm:cxn modelId="{4E935690-6A94-43B9-B2D9-3069DB67D48D}" srcId="{A566F584-71F7-4108-B665-CF7088C6644E}" destId="{3EB9AD80-0F7D-4C55-AA7C-9B3F1B2935DA}" srcOrd="0" destOrd="0" parTransId="{E99FD69F-5ECC-4DDF-A588-D2243C470C21}" sibTransId="{FF677A36-B1F8-4B10-BCDF-D126A5F139A2}"/>
    <dgm:cxn modelId="{7E71549C-733C-4819-B6C9-64D3D6E3BE78}" type="presOf" srcId="{6C41CCCF-B04D-4289-919B-FC9F620FCAEE}" destId="{CF4ADBB7-8C7B-4FC3-926D-1772CA21C9F7}" srcOrd="0" destOrd="0" presId="urn:microsoft.com/office/officeart/2005/8/layout/hChevron3"/>
    <dgm:cxn modelId="{A0059CA5-9863-4CEA-96D2-62F9627105CD}" srcId="{A566F584-71F7-4108-B665-CF7088C6644E}" destId="{8183A27D-A9D0-40BE-B28C-3D02C62C83B7}" srcOrd="3" destOrd="0" parTransId="{E1769060-F83B-4DEB-AB6E-D7785260924B}" sibTransId="{9ADAC189-257E-4C78-A6B5-D5EDD9DA4995}"/>
    <dgm:cxn modelId="{C52A60B1-4B33-4D67-845C-E22C2B7FB07B}" type="presOf" srcId="{3EB9AD80-0F7D-4C55-AA7C-9B3F1B2935DA}" destId="{5542A4F9-13E3-4B79-9577-93EC78E3AA34}" srcOrd="0" destOrd="0" presId="urn:microsoft.com/office/officeart/2005/8/layout/hChevron3"/>
    <dgm:cxn modelId="{833612B5-B8D5-456B-8CC2-4050E78C1FB1}" type="presOf" srcId="{8183A27D-A9D0-40BE-B28C-3D02C62C83B7}" destId="{60BB5E82-68D9-4742-A2E7-DDD9F07D73E0}" srcOrd="0" destOrd="0" presId="urn:microsoft.com/office/officeart/2005/8/layout/hChevron3"/>
    <dgm:cxn modelId="{9F287BC0-FB4F-4D1E-A5A3-CB1F36AF1843}" srcId="{A566F584-71F7-4108-B665-CF7088C6644E}" destId="{76044F5B-04F7-48E9-9192-FFB11E6E1606}" srcOrd="2" destOrd="0" parTransId="{73AE3FCB-50EE-4BC0-9BDA-84CBA616682F}" sibTransId="{D98CAB7B-E9EF-4143-9B70-4287E4C15007}"/>
    <dgm:cxn modelId="{B5C224D1-88A7-4E03-8344-5F918EAB0E32}" type="presOf" srcId="{014C06F6-D31D-4CAF-B6A5-A932D477CE8F}" destId="{35704707-3D68-43FF-8616-D4E6945A9A51}" srcOrd="0" destOrd="0" presId="urn:microsoft.com/office/officeart/2005/8/layout/hChevron3"/>
    <dgm:cxn modelId="{107FC9E1-978C-4683-ACEE-311B9DE0BAA9}" type="presOf" srcId="{A566F584-71F7-4108-B665-CF7088C6644E}" destId="{6D906D28-AEC8-450E-B7D6-86014DE1DF2F}" srcOrd="0" destOrd="0" presId="urn:microsoft.com/office/officeart/2005/8/layout/hChevron3"/>
    <dgm:cxn modelId="{1F5CF4E6-C271-4557-A58C-909B8F8B41C8}" type="presOf" srcId="{16E960A6-931D-4798-A94C-B59C4FA49F1F}" destId="{48C7534E-C398-446B-8385-DDD1DDE9603A}" srcOrd="0" destOrd="0" presId="urn:microsoft.com/office/officeart/2005/8/layout/hChevron3"/>
    <dgm:cxn modelId="{07B1B298-4DF6-4DB0-A102-E9A061D00174}" type="presParOf" srcId="{6D906D28-AEC8-450E-B7D6-86014DE1DF2F}" destId="{5542A4F9-13E3-4B79-9577-93EC78E3AA34}" srcOrd="0" destOrd="0" presId="urn:microsoft.com/office/officeart/2005/8/layout/hChevron3"/>
    <dgm:cxn modelId="{4CCB9CBC-6A8B-476A-A7B2-774936992485}" type="presParOf" srcId="{6D906D28-AEC8-450E-B7D6-86014DE1DF2F}" destId="{C2B613CC-92E6-42CB-A942-775FB24434C0}" srcOrd="1" destOrd="0" presId="urn:microsoft.com/office/officeart/2005/8/layout/hChevron3"/>
    <dgm:cxn modelId="{7DF295AA-99E5-4A3A-B9B7-E20E346F0272}" type="presParOf" srcId="{6D906D28-AEC8-450E-B7D6-86014DE1DF2F}" destId="{CF4ADBB7-8C7B-4FC3-926D-1772CA21C9F7}" srcOrd="2" destOrd="0" presId="urn:microsoft.com/office/officeart/2005/8/layout/hChevron3"/>
    <dgm:cxn modelId="{738E3CAB-B2D1-44AF-B8D7-4E977A013FDE}" type="presParOf" srcId="{6D906D28-AEC8-450E-B7D6-86014DE1DF2F}" destId="{1FB54EF1-C74F-484C-AA20-69AEBDEEC6DE}" srcOrd="3" destOrd="0" presId="urn:microsoft.com/office/officeart/2005/8/layout/hChevron3"/>
    <dgm:cxn modelId="{792B5F36-6DBC-4D7B-8C8B-D0BDCD729193}" type="presParOf" srcId="{6D906D28-AEC8-450E-B7D6-86014DE1DF2F}" destId="{AC214CCE-2F6C-4E67-8628-FBD5B5765827}" srcOrd="4" destOrd="0" presId="urn:microsoft.com/office/officeart/2005/8/layout/hChevron3"/>
    <dgm:cxn modelId="{11FCE9B9-A49B-483C-B7ED-A3DF7A517A68}" type="presParOf" srcId="{6D906D28-AEC8-450E-B7D6-86014DE1DF2F}" destId="{76A8A751-913D-440A-A811-11CF5591A847}" srcOrd="5" destOrd="0" presId="urn:microsoft.com/office/officeart/2005/8/layout/hChevron3"/>
    <dgm:cxn modelId="{702C9AD9-4540-48FF-B5A8-351A515FF8BB}" type="presParOf" srcId="{6D906D28-AEC8-450E-B7D6-86014DE1DF2F}" destId="{60BB5E82-68D9-4742-A2E7-DDD9F07D73E0}" srcOrd="6" destOrd="0" presId="urn:microsoft.com/office/officeart/2005/8/layout/hChevron3"/>
    <dgm:cxn modelId="{1C85BC4C-783D-4B4E-ADE4-73DAA63109EE}" type="presParOf" srcId="{6D906D28-AEC8-450E-B7D6-86014DE1DF2F}" destId="{A7439183-0949-430C-8FEC-ED8194BAF4BB}" srcOrd="7" destOrd="0" presId="urn:microsoft.com/office/officeart/2005/8/layout/hChevron3"/>
    <dgm:cxn modelId="{A7FC2EF5-EE60-40A7-A173-A0DAA9100A49}" type="presParOf" srcId="{6D906D28-AEC8-450E-B7D6-86014DE1DF2F}" destId="{48C7534E-C398-446B-8385-DDD1DDE9603A}" srcOrd="8" destOrd="0" presId="urn:microsoft.com/office/officeart/2005/8/layout/hChevron3"/>
    <dgm:cxn modelId="{2234C1CA-9FC9-4A33-BCF9-CA4F8B7119C1}" type="presParOf" srcId="{6D906D28-AEC8-450E-B7D6-86014DE1DF2F}" destId="{D19CEDF5-541F-47C0-88A7-9E912E4EC86A}" srcOrd="9" destOrd="0" presId="urn:microsoft.com/office/officeart/2005/8/layout/hChevron3"/>
    <dgm:cxn modelId="{DAFA14BA-4025-4820-A3C8-8FE3FFBB63C8}" type="presParOf" srcId="{6D906D28-AEC8-450E-B7D6-86014DE1DF2F}" destId="{35704707-3D68-43FF-8616-D4E6945A9A51}" srcOrd="10" destOrd="0" presId="urn:microsoft.com/office/officeart/2005/8/layout/hChevron3"/>
    <dgm:cxn modelId="{28A3E110-BE8E-4A51-8897-C3685A8DA335}" type="presParOf" srcId="{6D906D28-AEC8-450E-B7D6-86014DE1DF2F}" destId="{88DDE25A-0D6E-4934-B00E-0C1847E923DC}" srcOrd="11" destOrd="0" presId="urn:microsoft.com/office/officeart/2005/8/layout/hChevron3"/>
    <dgm:cxn modelId="{6C75B716-7C4F-4139-B95C-3ABDF4B21D43}" type="presParOf" srcId="{6D906D28-AEC8-450E-B7D6-86014DE1DF2F}" destId="{17FB2A08-48F2-4F23-83F7-AB9B06B38332}" srcOrd="1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42A4F9-13E3-4B79-9577-93EC78E3AA34}">
      <dsp:nvSpPr>
        <dsp:cNvPr id="0" name=""/>
        <dsp:cNvSpPr/>
      </dsp:nvSpPr>
      <dsp:spPr>
        <a:xfrm>
          <a:off x="1785" y="0"/>
          <a:ext cx="2101453" cy="706582"/>
        </a:xfrm>
        <a:prstGeom prst="homePlate">
          <a:avLst/>
        </a:prstGeom>
        <a:solidFill>
          <a:srgbClr val="AECF9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Objective</a:t>
          </a:r>
        </a:p>
      </dsp:txBody>
      <dsp:txXfrm>
        <a:off x="1785" y="0"/>
        <a:ext cx="1924808" cy="706582"/>
      </dsp:txXfrm>
    </dsp:sp>
    <dsp:sp modelId="{CF4ADBB7-8C7B-4FC3-926D-1772CA21C9F7}">
      <dsp:nvSpPr>
        <dsp:cNvPr id="0" name=""/>
        <dsp:cNvSpPr/>
      </dsp:nvSpPr>
      <dsp:spPr>
        <a:xfrm>
          <a:off x="1682948" y="0"/>
          <a:ext cx="2101453" cy="706582"/>
        </a:xfrm>
        <a:prstGeom prst="chevron">
          <a:avLst/>
        </a:prstGeom>
        <a:solidFill>
          <a:srgbClr val="A1A2A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Background</a:t>
          </a:r>
        </a:p>
      </dsp:txBody>
      <dsp:txXfrm>
        <a:off x="2036239" y="0"/>
        <a:ext cx="1394871" cy="706582"/>
      </dsp:txXfrm>
    </dsp:sp>
    <dsp:sp modelId="{AC214CCE-2F6C-4E67-8628-FBD5B5765827}">
      <dsp:nvSpPr>
        <dsp:cNvPr id="0" name=""/>
        <dsp:cNvSpPr/>
      </dsp:nvSpPr>
      <dsp:spPr>
        <a:xfrm>
          <a:off x="3364110" y="0"/>
          <a:ext cx="2101453" cy="706582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Related Research</a:t>
          </a:r>
        </a:p>
      </dsp:txBody>
      <dsp:txXfrm>
        <a:off x="3717401" y="0"/>
        <a:ext cx="1394871" cy="706582"/>
      </dsp:txXfrm>
    </dsp:sp>
    <dsp:sp modelId="{60BB5E82-68D9-4742-A2E7-DDD9F07D73E0}">
      <dsp:nvSpPr>
        <dsp:cNvPr id="0" name=""/>
        <dsp:cNvSpPr/>
      </dsp:nvSpPr>
      <dsp:spPr>
        <a:xfrm>
          <a:off x="5045273" y="0"/>
          <a:ext cx="2101453" cy="706582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Methodology</a:t>
          </a:r>
        </a:p>
      </dsp:txBody>
      <dsp:txXfrm>
        <a:off x="5398564" y="0"/>
        <a:ext cx="1394871" cy="706582"/>
      </dsp:txXfrm>
    </dsp:sp>
    <dsp:sp modelId="{48C7534E-C398-446B-8385-DDD1DDE9603A}">
      <dsp:nvSpPr>
        <dsp:cNvPr id="0" name=""/>
        <dsp:cNvSpPr/>
      </dsp:nvSpPr>
      <dsp:spPr>
        <a:xfrm>
          <a:off x="6726435" y="0"/>
          <a:ext cx="2101453" cy="706582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Anticipated Results</a:t>
          </a:r>
        </a:p>
      </dsp:txBody>
      <dsp:txXfrm>
        <a:off x="7079726" y="0"/>
        <a:ext cx="1394871" cy="706582"/>
      </dsp:txXfrm>
    </dsp:sp>
    <dsp:sp modelId="{35704707-3D68-43FF-8616-D4E6945A9A51}">
      <dsp:nvSpPr>
        <dsp:cNvPr id="0" name=""/>
        <dsp:cNvSpPr/>
      </dsp:nvSpPr>
      <dsp:spPr>
        <a:xfrm>
          <a:off x="8407598" y="0"/>
          <a:ext cx="2101453" cy="706582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Limitations</a:t>
          </a:r>
        </a:p>
      </dsp:txBody>
      <dsp:txXfrm>
        <a:off x="8760889" y="0"/>
        <a:ext cx="1394871" cy="706582"/>
      </dsp:txXfrm>
    </dsp:sp>
    <dsp:sp modelId="{17FB2A08-48F2-4F23-83F7-AB9B06B38332}">
      <dsp:nvSpPr>
        <dsp:cNvPr id="0" name=""/>
        <dsp:cNvSpPr/>
      </dsp:nvSpPr>
      <dsp:spPr>
        <a:xfrm>
          <a:off x="10088760" y="0"/>
          <a:ext cx="2101453" cy="706582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Timeline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10442051" y="0"/>
        <a:ext cx="1394871" cy="70658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42A4F9-13E3-4B79-9577-93EC78E3AA34}">
      <dsp:nvSpPr>
        <dsp:cNvPr id="0" name=""/>
        <dsp:cNvSpPr/>
      </dsp:nvSpPr>
      <dsp:spPr>
        <a:xfrm>
          <a:off x="1785" y="0"/>
          <a:ext cx="2101453" cy="706582"/>
        </a:xfrm>
        <a:prstGeom prst="homePlate">
          <a:avLst/>
        </a:prstGeom>
        <a:solidFill>
          <a:srgbClr val="A1A2A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Objective</a:t>
          </a:r>
        </a:p>
      </dsp:txBody>
      <dsp:txXfrm>
        <a:off x="1785" y="0"/>
        <a:ext cx="1924808" cy="706582"/>
      </dsp:txXfrm>
    </dsp:sp>
    <dsp:sp modelId="{CF4ADBB7-8C7B-4FC3-926D-1772CA21C9F7}">
      <dsp:nvSpPr>
        <dsp:cNvPr id="0" name=""/>
        <dsp:cNvSpPr/>
      </dsp:nvSpPr>
      <dsp:spPr>
        <a:xfrm>
          <a:off x="1682948" y="0"/>
          <a:ext cx="2101453" cy="706582"/>
        </a:xfrm>
        <a:prstGeom prst="chevron">
          <a:avLst/>
        </a:prstGeom>
        <a:solidFill>
          <a:srgbClr val="A1A2A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Background</a:t>
          </a:r>
        </a:p>
      </dsp:txBody>
      <dsp:txXfrm>
        <a:off x="2036239" y="0"/>
        <a:ext cx="1394871" cy="706582"/>
      </dsp:txXfrm>
    </dsp:sp>
    <dsp:sp modelId="{AC214CCE-2F6C-4E67-8628-FBD5B5765827}">
      <dsp:nvSpPr>
        <dsp:cNvPr id="0" name=""/>
        <dsp:cNvSpPr/>
      </dsp:nvSpPr>
      <dsp:spPr>
        <a:xfrm>
          <a:off x="3364110" y="0"/>
          <a:ext cx="2101453" cy="706582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Related Research</a:t>
          </a:r>
        </a:p>
      </dsp:txBody>
      <dsp:txXfrm>
        <a:off x="3717401" y="0"/>
        <a:ext cx="1394871" cy="706582"/>
      </dsp:txXfrm>
    </dsp:sp>
    <dsp:sp modelId="{60BB5E82-68D9-4742-A2E7-DDD9F07D73E0}">
      <dsp:nvSpPr>
        <dsp:cNvPr id="0" name=""/>
        <dsp:cNvSpPr/>
      </dsp:nvSpPr>
      <dsp:spPr>
        <a:xfrm>
          <a:off x="5045273" y="0"/>
          <a:ext cx="2101453" cy="706582"/>
        </a:xfrm>
        <a:prstGeom prst="chevron">
          <a:avLst/>
        </a:prstGeom>
        <a:solidFill>
          <a:srgbClr val="AECF9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Methodology</a:t>
          </a:r>
        </a:p>
      </dsp:txBody>
      <dsp:txXfrm>
        <a:off x="5398564" y="0"/>
        <a:ext cx="1394871" cy="706582"/>
      </dsp:txXfrm>
    </dsp:sp>
    <dsp:sp modelId="{48C7534E-C398-446B-8385-DDD1DDE9603A}">
      <dsp:nvSpPr>
        <dsp:cNvPr id="0" name=""/>
        <dsp:cNvSpPr/>
      </dsp:nvSpPr>
      <dsp:spPr>
        <a:xfrm>
          <a:off x="6726435" y="0"/>
          <a:ext cx="2101453" cy="706582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Anticipated Results</a:t>
          </a:r>
        </a:p>
      </dsp:txBody>
      <dsp:txXfrm>
        <a:off x="7079726" y="0"/>
        <a:ext cx="1394871" cy="706582"/>
      </dsp:txXfrm>
    </dsp:sp>
    <dsp:sp modelId="{35704707-3D68-43FF-8616-D4E6945A9A51}">
      <dsp:nvSpPr>
        <dsp:cNvPr id="0" name=""/>
        <dsp:cNvSpPr/>
      </dsp:nvSpPr>
      <dsp:spPr>
        <a:xfrm>
          <a:off x="8407598" y="0"/>
          <a:ext cx="2101453" cy="706582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Limitations</a:t>
          </a:r>
        </a:p>
      </dsp:txBody>
      <dsp:txXfrm>
        <a:off x="8760889" y="0"/>
        <a:ext cx="1394871" cy="706582"/>
      </dsp:txXfrm>
    </dsp:sp>
    <dsp:sp modelId="{17FB2A08-48F2-4F23-83F7-AB9B06B38332}">
      <dsp:nvSpPr>
        <dsp:cNvPr id="0" name=""/>
        <dsp:cNvSpPr/>
      </dsp:nvSpPr>
      <dsp:spPr>
        <a:xfrm>
          <a:off x="10088760" y="0"/>
          <a:ext cx="2101453" cy="706582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Timeline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10442051" y="0"/>
        <a:ext cx="1394871" cy="70658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42A4F9-13E3-4B79-9577-93EC78E3AA34}">
      <dsp:nvSpPr>
        <dsp:cNvPr id="0" name=""/>
        <dsp:cNvSpPr/>
      </dsp:nvSpPr>
      <dsp:spPr>
        <a:xfrm>
          <a:off x="1785" y="0"/>
          <a:ext cx="2101453" cy="706582"/>
        </a:xfrm>
        <a:prstGeom prst="homePlate">
          <a:avLst/>
        </a:prstGeom>
        <a:solidFill>
          <a:srgbClr val="A1A2A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Objective</a:t>
          </a:r>
        </a:p>
      </dsp:txBody>
      <dsp:txXfrm>
        <a:off x="1785" y="0"/>
        <a:ext cx="1924808" cy="706582"/>
      </dsp:txXfrm>
    </dsp:sp>
    <dsp:sp modelId="{CF4ADBB7-8C7B-4FC3-926D-1772CA21C9F7}">
      <dsp:nvSpPr>
        <dsp:cNvPr id="0" name=""/>
        <dsp:cNvSpPr/>
      </dsp:nvSpPr>
      <dsp:spPr>
        <a:xfrm>
          <a:off x="1682948" y="0"/>
          <a:ext cx="2101453" cy="706582"/>
        </a:xfrm>
        <a:prstGeom prst="chevron">
          <a:avLst/>
        </a:prstGeom>
        <a:solidFill>
          <a:srgbClr val="A1A2A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Background</a:t>
          </a:r>
        </a:p>
      </dsp:txBody>
      <dsp:txXfrm>
        <a:off x="2036239" y="0"/>
        <a:ext cx="1394871" cy="706582"/>
      </dsp:txXfrm>
    </dsp:sp>
    <dsp:sp modelId="{AC214CCE-2F6C-4E67-8628-FBD5B5765827}">
      <dsp:nvSpPr>
        <dsp:cNvPr id="0" name=""/>
        <dsp:cNvSpPr/>
      </dsp:nvSpPr>
      <dsp:spPr>
        <a:xfrm>
          <a:off x="3364110" y="0"/>
          <a:ext cx="2101453" cy="706582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Related Research</a:t>
          </a:r>
        </a:p>
      </dsp:txBody>
      <dsp:txXfrm>
        <a:off x="3717401" y="0"/>
        <a:ext cx="1394871" cy="706582"/>
      </dsp:txXfrm>
    </dsp:sp>
    <dsp:sp modelId="{60BB5E82-68D9-4742-A2E7-DDD9F07D73E0}">
      <dsp:nvSpPr>
        <dsp:cNvPr id="0" name=""/>
        <dsp:cNvSpPr/>
      </dsp:nvSpPr>
      <dsp:spPr>
        <a:xfrm>
          <a:off x="5045273" y="0"/>
          <a:ext cx="2101453" cy="706582"/>
        </a:xfrm>
        <a:prstGeom prst="chevron">
          <a:avLst/>
        </a:prstGeom>
        <a:solidFill>
          <a:srgbClr val="AECF9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Methodology</a:t>
          </a:r>
        </a:p>
      </dsp:txBody>
      <dsp:txXfrm>
        <a:off x="5398564" y="0"/>
        <a:ext cx="1394871" cy="706582"/>
      </dsp:txXfrm>
    </dsp:sp>
    <dsp:sp modelId="{48C7534E-C398-446B-8385-DDD1DDE9603A}">
      <dsp:nvSpPr>
        <dsp:cNvPr id="0" name=""/>
        <dsp:cNvSpPr/>
      </dsp:nvSpPr>
      <dsp:spPr>
        <a:xfrm>
          <a:off x="6726435" y="0"/>
          <a:ext cx="2101453" cy="706582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Anticipated Results</a:t>
          </a:r>
        </a:p>
      </dsp:txBody>
      <dsp:txXfrm>
        <a:off x="7079726" y="0"/>
        <a:ext cx="1394871" cy="706582"/>
      </dsp:txXfrm>
    </dsp:sp>
    <dsp:sp modelId="{35704707-3D68-43FF-8616-D4E6945A9A51}">
      <dsp:nvSpPr>
        <dsp:cNvPr id="0" name=""/>
        <dsp:cNvSpPr/>
      </dsp:nvSpPr>
      <dsp:spPr>
        <a:xfrm>
          <a:off x="8407598" y="0"/>
          <a:ext cx="2101453" cy="706582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Limitations</a:t>
          </a:r>
        </a:p>
      </dsp:txBody>
      <dsp:txXfrm>
        <a:off x="8760889" y="0"/>
        <a:ext cx="1394871" cy="706582"/>
      </dsp:txXfrm>
    </dsp:sp>
    <dsp:sp modelId="{17FB2A08-48F2-4F23-83F7-AB9B06B38332}">
      <dsp:nvSpPr>
        <dsp:cNvPr id="0" name=""/>
        <dsp:cNvSpPr/>
      </dsp:nvSpPr>
      <dsp:spPr>
        <a:xfrm>
          <a:off x="10088760" y="0"/>
          <a:ext cx="2101453" cy="706582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Timeline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10442051" y="0"/>
        <a:ext cx="1394871" cy="70658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42A4F9-13E3-4B79-9577-93EC78E3AA34}">
      <dsp:nvSpPr>
        <dsp:cNvPr id="0" name=""/>
        <dsp:cNvSpPr/>
      </dsp:nvSpPr>
      <dsp:spPr>
        <a:xfrm>
          <a:off x="1785" y="0"/>
          <a:ext cx="2101453" cy="706582"/>
        </a:xfrm>
        <a:prstGeom prst="homePlate">
          <a:avLst/>
        </a:prstGeom>
        <a:solidFill>
          <a:srgbClr val="A1A2A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Objective</a:t>
          </a:r>
        </a:p>
      </dsp:txBody>
      <dsp:txXfrm>
        <a:off x="1785" y="0"/>
        <a:ext cx="1924808" cy="706582"/>
      </dsp:txXfrm>
    </dsp:sp>
    <dsp:sp modelId="{CF4ADBB7-8C7B-4FC3-926D-1772CA21C9F7}">
      <dsp:nvSpPr>
        <dsp:cNvPr id="0" name=""/>
        <dsp:cNvSpPr/>
      </dsp:nvSpPr>
      <dsp:spPr>
        <a:xfrm>
          <a:off x="1682948" y="0"/>
          <a:ext cx="2101453" cy="706582"/>
        </a:xfrm>
        <a:prstGeom prst="chevron">
          <a:avLst/>
        </a:prstGeom>
        <a:solidFill>
          <a:srgbClr val="A1A2A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Background</a:t>
          </a:r>
        </a:p>
      </dsp:txBody>
      <dsp:txXfrm>
        <a:off x="2036239" y="0"/>
        <a:ext cx="1394871" cy="706582"/>
      </dsp:txXfrm>
    </dsp:sp>
    <dsp:sp modelId="{AC214CCE-2F6C-4E67-8628-FBD5B5765827}">
      <dsp:nvSpPr>
        <dsp:cNvPr id="0" name=""/>
        <dsp:cNvSpPr/>
      </dsp:nvSpPr>
      <dsp:spPr>
        <a:xfrm>
          <a:off x="3364110" y="0"/>
          <a:ext cx="2101453" cy="706582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Related Research</a:t>
          </a:r>
        </a:p>
      </dsp:txBody>
      <dsp:txXfrm>
        <a:off x="3717401" y="0"/>
        <a:ext cx="1394871" cy="706582"/>
      </dsp:txXfrm>
    </dsp:sp>
    <dsp:sp modelId="{60BB5E82-68D9-4742-A2E7-DDD9F07D73E0}">
      <dsp:nvSpPr>
        <dsp:cNvPr id="0" name=""/>
        <dsp:cNvSpPr/>
      </dsp:nvSpPr>
      <dsp:spPr>
        <a:xfrm>
          <a:off x="5045273" y="0"/>
          <a:ext cx="2101453" cy="706582"/>
        </a:xfrm>
        <a:prstGeom prst="chevron">
          <a:avLst/>
        </a:prstGeom>
        <a:solidFill>
          <a:srgbClr val="AECF9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Methodology</a:t>
          </a:r>
        </a:p>
      </dsp:txBody>
      <dsp:txXfrm>
        <a:off x="5398564" y="0"/>
        <a:ext cx="1394871" cy="706582"/>
      </dsp:txXfrm>
    </dsp:sp>
    <dsp:sp modelId="{48C7534E-C398-446B-8385-DDD1DDE9603A}">
      <dsp:nvSpPr>
        <dsp:cNvPr id="0" name=""/>
        <dsp:cNvSpPr/>
      </dsp:nvSpPr>
      <dsp:spPr>
        <a:xfrm>
          <a:off x="6726435" y="0"/>
          <a:ext cx="2101453" cy="706582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Anticipated Results</a:t>
          </a:r>
        </a:p>
      </dsp:txBody>
      <dsp:txXfrm>
        <a:off x="7079726" y="0"/>
        <a:ext cx="1394871" cy="706582"/>
      </dsp:txXfrm>
    </dsp:sp>
    <dsp:sp modelId="{35704707-3D68-43FF-8616-D4E6945A9A51}">
      <dsp:nvSpPr>
        <dsp:cNvPr id="0" name=""/>
        <dsp:cNvSpPr/>
      </dsp:nvSpPr>
      <dsp:spPr>
        <a:xfrm>
          <a:off x="8407598" y="0"/>
          <a:ext cx="2101453" cy="706582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Limitations</a:t>
          </a:r>
        </a:p>
      </dsp:txBody>
      <dsp:txXfrm>
        <a:off x="8760889" y="0"/>
        <a:ext cx="1394871" cy="706582"/>
      </dsp:txXfrm>
    </dsp:sp>
    <dsp:sp modelId="{17FB2A08-48F2-4F23-83F7-AB9B06B38332}">
      <dsp:nvSpPr>
        <dsp:cNvPr id="0" name=""/>
        <dsp:cNvSpPr/>
      </dsp:nvSpPr>
      <dsp:spPr>
        <a:xfrm>
          <a:off x="10088760" y="0"/>
          <a:ext cx="2101453" cy="706582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Timeline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10442051" y="0"/>
        <a:ext cx="1394871" cy="70658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42A4F9-13E3-4B79-9577-93EC78E3AA34}">
      <dsp:nvSpPr>
        <dsp:cNvPr id="0" name=""/>
        <dsp:cNvSpPr/>
      </dsp:nvSpPr>
      <dsp:spPr>
        <a:xfrm>
          <a:off x="1785" y="0"/>
          <a:ext cx="2101453" cy="706582"/>
        </a:xfrm>
        <a:prstGeom prst="homePlate">
          <a:avLst/>
        </a:prstGeom>
        <a:solidFill>
          <a:srgbClr val="A1A2A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Objective</a:t>
          </a:r>
        </a:p>
      </dsp:txBody>
      <dsp:txXfrm>
        <a:off x="1785" y="0"/>
        <a:ext cx="1924808" cy="706582"/>
      </dsp:txXfrm>
    </dsp:sp>
    <dsp:sp modelId="{CF4ADBB7-8C7B-4FC3-926D-1772CA21C9F7}">
      <dsp:nvSpPr>
        <dsp:cNvPr id="0" name=""/>
        <dsp:cNvSpPr/>
      </dsp:nvSpPr>
      <dsp:spPr>
        <a:xfrm>
          <a:off x="1682948" y="0"/>
          <a:ext cx="2101453" cy="706582"/>
        </a:xfrm>
        <a:prstGeom prst="chevron">
          <a:avLst/>
        </a:prstGeom>
        <a:solidFill>
          <a:srgbClr val="A1A2A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Background</a:t>
          </a:r>
        </a:p>
      </dsp:txBody>
      <dsp:txXfrm>
        <a:off x="2036239" y="0"/>
        <a:ext cx="1394871" cy="706582"/>
      </dsp:txXfrm>
    </dsp:sp>
    <dsp:sp modelId="{AC214CCE-2F6C-4E67-8628-FBD5B5765827}">
      <dsp:nvSpPr>
        <dsp:cNvPr id="0" name=""/>
        <dsp:cNvSpPr/>
      </dsp:nvSpPr>
      <dsp:spPr>
        <a:xfrm>
          <a:off x="3364110" y="0"/>
          <a:ext cx="2101453" cy="706582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Related Research</a:t>
          </a:r>
        </a:p>
      </dsp:txBody>
      <dsp:txXfrm>
        <a:off x="3717401" y="0"/>
        <a:ext cx="1394871" cy="706582"/>
      </dsp:txXfrm>
    </dsp:sp>
    <dsp:sp modelId="{60BB5E82-68D9-4742-A2E7-DDD9F07D73E0}">
      <dsp:nvSpPr>
        <dsp:cNvPr id="0" name=""/>
        <dsp:cNvSpPr/>
      </dsp:nvSpPr>
      <dsp:spPr>
        <a:xfrm>
          <a:off x="5045273" y="0"/>
          <a:ext cx="2101453" cy="706582"/>
        </a:xfrm>
        <a:prstGeom prst="chevron">
          <a:avLst/>
        </a:prstGeom>
        <a:solidFill>
          <a:srgbClr val="AECF9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Methodology</a:t>
          </a:r>
        </a:p>
      </dsp:txBody>
      <dsp:txXfrm>
        <a:off x="5398564" y="0"/>
        <a:ext cx="1394871" cy="706582"/>
      </dsp:txXfrm>
    </dsp:sp>
    <dsp:sp modelId="{48C7534E-C398-446B-8385-DDD1DDE9603A}">
      <dsp:nvSpPr>
        <dsp:cNvPr id="0" name=""/>
        <dsp:cNvSpPr/>
      </dsp:nvSpPr>
      <dsp:spPr>
        <a:xfrm>
          <a:off x="6726435" y="0"/>
          <a:ext cx="2101453" cy="706582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Anticipated Results</a:t>
          </a:r>
        </a:p>
      </dsp:txBody>
      <dsp:txXfrm>
        <a:off x="7079726" y="0"/>
        <a:ext cx="1394871" cy="706582"/>
      </dsp:txXfrm>
    </dsp:sp>
    <dsp:sp modelId="{35704707-3D68-43FF-8616-D4E6945A9A51}">
      <dsp:nvSpPr>
        <dsp:cNvPr id="0" name=""/>
        <dsp:cNvSpPr/>
      </dsp:nvSpPr>
      <dsp:spPr>
        <a:xfrm>
          <a:off x="8407598" y="0"/>
          <a:ext cx="2101453" cy="706582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Limitations</a:t>
          </a:r>
        </a:p>
      </dsp:txBody>
      <dsp:txXfrm>
        <a:off x="8760889" y="0"/>
        <a:ext cx="1394871" cy="706582"/>
      </dsp:txXfrm>
    </dsp:sp>
    <dsp:sp modelId="{17FB2A08-48F2-4F23-83F7-AB9B06B38332}">
      <dsp:nvSpPr>
        <dsp:cNvPr id="0" name=""/>
        <dsp:cNvSpPr/>
      </dsp:nvSpPr>
      <dsp:spPr>
        <a:xfrm>
          <a:off x="10088760" y="0"/>
          <a:ext cx="2101453" cy="706582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Timeline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10442051" y="0"/>
        <a:ext cx="1394871" cy="70658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42A4F9-13E3-4B79-9577-93EC78E3AA34}">
      <dsp:nvSpPr>
        <dsp:cNvPr id="0" name=""/>
        <dsp:cNvSpPr/>
      </dsp:nvSpPr>
      <dsp:spPr>
        <a:xfrm>
          <a:off x="1785" y="0"/>
          <a:ext cx="2101453" cy="706582"/>
        </a:xfrm>
        <a:prstGeom prst="homePlate">
          <a:avLst/>
        </a:prstGeom>
        <a:solidFill>
          <a:srgbClr val="A1A2A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Objective</a:t>
          </a:r>
        </a:p>
      </dsp:txBody>
      <dsp:txXfrm>
        <a:off x="1785" y="0"/>
        <a:ext cx="1924808" cy="706582"/>
      </dsp:txXfrm>
    </dsp:sp>
    <dsp:sp modelId="{CF4ADBB7-8C7B-4FC3-926D-1772CA21C9F7}">
      <dsp:nvSpPr>
        <dsp:cNvPr id="0" name=""/>
        <dsp:cNvSpPr/>
      </dsp:nvSpPr>
      <dsp:spPr>
        <a:xfrm>
          <a:off x="1682948" y="0"/>
          <a:ext cx="2101453" cy="706582"/>
        </a:xfrm>
        <a:prstGeom prst="chevron">
          <a:avLst/>
        </a:prstGeom>
        <a:solidFill>
          <a:srgbClr val="A1A2A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Background</a:t>
          </a:r>
        </a:p>
      </dsp:txBody>
      <dsp:txXfrm>
        <a:off x="2036239" y="0"/>
        <a:ext cx="1394871" cy="706582"/>
      </dsp:txXfrm>
    </dsp:sp>
    <dsp:sp modelId="{AC214CCE-2F6C-4E67-8628-FBD5B5765827}">
      <dsp:nvSpPr>
        <dsp:cNvPr id="0" name=""/>
        <dsp:cNvSpPr/>
      </dsp:nvSpPr>
      <dsp:spPr>
        <a:xfrm>
          <a:off x="3364110" y="0"/>
          <a:ext cx="2101453" cy="706582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Related Research</a:t>
          </a:r>
        </a:p>
      </dsp:txBody>
      <dsp:txXfrm>
        <a:off x="3717401" y="0"/>
        <a:ext cx="1394871" cy="706582"/>
      </dsp:txXfrm>
    </dsp:sp>
    <dsp:sp modelId="{60BB5E82-68D9-4742-A2E7-DDD9F07D73E0}">
      <dsp:nvSpPr>
        <dsp:cNvPr id="0" name=""/>
        <dsp:cNvSpPr/>
      </dsp:nvSpPr>
      <dsp:spPr>
        <a:xfrm>
          <a:off x="5045273" y="0"/>
          <a:ext cx="2101453" cy="706582"/>
        </a:xfrm>
        <a:prstGeom prst="chevron">
          <a:avLst/>
        </a:prstGeom>
        <a:solidFill>
          <a:srgbClr val="AECF9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Methodology</a:t>
          </a:r>
        </a:p>
      </dsp:txBody>
      <dsp:txXfrm>
        <a:off x="5398564" y="0"/>
        <a:ext cx="1394871" cy="706582"/>
      </dsp:txXfrm>
    </dsp:sp>
    <dsp:sp modelId="{48C7534E-C398-446B-8385-DDD1DDE9603A}">
      <dsp:nvSpPr>
        <dsp:cNvPr id="0" name=""/>
        <dsp:cNvSpPr/>
      </dsp:nvSpPr>
      <dsp:spPr>
        <a:xfrm>
          <a:off x="6726435" y="0"/>
          <a:ext cx="2101453" cy="706582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Anticipated Results</a:t>
          </a:r>
        </a:p>
      </dsp:txBody>
      <dsp:txXfrm>
        <a:off x="7079726" y="0"/>
        <a:ext cx="1394871" cy="706582"/>
      </dsp:txXfrm>
    </dsp:sp>
    <dsp:sp modelId="{35704707-3D68-43FF-8616-D4E6945A9A51}">
      <dsp:nvSpPr>
        <dsp:cNvPr id="0" name=""/>
        <dsp:cNvSpPr/>
      </dsp:nvSpPr>
      <dsp:spPr>
        <a:xfrm>
          <a:off x="8407598" y="0"/>
          <a:ext cx="2101453" cy="706582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Limitations</a:t>
          </a:r>
        </a:p>
      </dsp:txBody>
      <dsp:txXfrm>
        <a:off x="8760889" y="0"/>
        <a:ext cx="1394871" cy="706582"/>
      </dsp:txXfrm>
    </dsp:sp>
    <dsp:sp modelId="{17FB2A08-48F2-4F23-83F7-AB9B06B38332}">
      <dsp:nvSpPr>
        <dsp:cNvPr id="0" name=""/>
        <dsp:cNvSpPr/>
      </dsp:nvSpPr>
      <dsp:spPr>
        <a:xfrm>
          <a:off x="10088760" y="0"/>
          <a:ext cx="2101453" cy="706582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Timeline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10442051" y="0"/>
        <a:ext cx="1394871" cy="70658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42A4F9-13E3-4B79-9577-93EC78E3AA34}">
      <dsp:nvSpPr>
        <dsp:cNvPr id="0" name=""/>
        <dsp:cNvSpPr/>
      </dsp:nvSpPr>
      <dsp:spPr>
        <a:xfrm>
          <a:off x="1785" y="0"/>
          <a:ext cx="2101453" cy="706582"/>
        </a:xfrm>
        <a:prstGeom prst="homePlate">
          <a:avLst/>
        </a:prstGeom>
        <a:solidFill>
          <a:srgbClr val="A1A2A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Objective</a:t>
          </a:r>
        </a:p>
      </dsp:txBody>
      <dsp:txXfrm>
        <a:off x="1785" y="0"/>
        <a:ext cx="1924808" cy="706582"/>
      </dsp:txXfrm>
    </dsp:sp>
    <dsp:sp modelId="{CF4ADBB7-8C7B-4FC3-926D-1772CA21C9F7}">
      <dsp:nvSpPr>
        <dsp:cNvPr id="0" name=""/>
        <dsp:cNvSpPr/>
      </dsp:nvSpPr>
      <dsp:spPr>
        <a:xfrm>
          <a:off x="1682948" y="0"/>
          <a:ext cx="2101453" cy="706582"/>
        </a:xfrm>
        <a:prstGeom prst="chevron">
          <a:avLst/>
        </a:prstGeom>
        <a:solidFill>
          <a:srgbClr val="A1A2A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Background</a:t>
          </a:r>
        </a:p>
      </dsp:txBody>
      <dsp:txXfrm>
        <a:off x="2036239" y="0"/>
        <a:ext cx="1394871" cy="706582"/>
      </dsp:txXfrm>
    </dsp:sp>
    <dsp:sp modelId="{AC214CCE-2F6C-4E67-8628-FBD5B5765827}">
      <dsp:nvSpPr>
        <dsp:cNvPr id="0" name=""/>
        <dsp:cNvSpPr/>
      </dsp:nvSpPr>
      <dsp:spPr>
        <a:xfrm>
          <a:off x="3364110" y="0"/>
          <a:ext cx="2101453" cy="706582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Related Research</a:t>
          </a:r>
        </a:p>
      </dsp:txBody>
      <dsp:txXfrm>
        <a:off x="3717401" y="0"/>
        <a:ext cx="1394871" cy="706582"/>
      </dsp:txXfrm>
    </dsp:sp>
    <dsp:sp modelId="{60BB5E82-68D9-4742-A2E7-DDD9F07D73E0}">
      <dsp:nvSpPr>
        <dsp:cNvPr id="0" name=""/>
        <dsp:cNvSpPr/>
      </dsp:nvSpPr>
      <dsp:spPr>
        <a:xfrm>
          <a:off x="5045273" y="0"/>
          <a:ext cx="2101453" cy="706582"/>
        </a:xfrm>
        <a:prstGeom prst="chevron">
          <a:avLst/>
        </a:prstGeom>
        <a:solidFill>
          <a:srgbClr val="AECF9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Methodology</a:t>
          </a:r>
        </a:p>
      </dsp:txBody>
      <dsp:txXfrm>
        <a:off x="5398564" y="0"/>
        <a:ext cx="1394871" cy="706582"/>
      </dsp:txXfrm>
    </dsp:sp>
    <dsp:sp modelId="{48C7534E-C398-446B-8385-DDD1DDE9603A}">
      <dsp:nvSpPr>
        <dsp:cNvPr id="0" name=""/>
        <dsp:cNvSpPr/>
      </dsp:nvSpPr>
      <dsp:spPr>
        <a:xfrm>
          <a:off x="6726435" y="0"/>
          <a:ext cx="2101453" cy="706582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Anticipated Results</a:t>
          </a:r>
        </a:p>
      </dsp:txBody>
      <dsp:txXfrm>
        <a:off x="7079726" y="0"/>
        <a:ext cx="1394871" cy="706582"/>
      </dsp:txXfrm>
    </dsp:sp>
    <dsp:sp modelId="{35704707-3D68-43FF-8616-D4E6945A9A51}">
      <dsp:nvSpPr>
        <dsp:cNvPr id="0" name=""/>
        <dsp:cNvSpPr/>
      </dsp:nvSpPr>
      <dsp:spPr>
        <a:xfrm>
          <a:off x="8407598" y="0"/>
          <a:ext cx="2101453" cy="706582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Limitations</a:t>
          </a:r>
        </a:p>
      </dsp:txBody>
      <dsp:txXfrm>
        <a:off x="8760889" y="0"/>
        <a:ext cx="1394871" cy="706582"/>
      </dsp:txXfrm>
    </dsp:sp>
    <dsp:sp modelId="{17FB2A08-48F2-4F23-83F7-AB9B06B38332}">
      <dsp:nvSpPr>
        <dsp:cNvPr id="0" name=""/>
        <dsp:cNvSpPr/>
      </dsp:nvSpPr>
      <dsp:spPr>
        <a:xfrm>
          <a:off x="10088760" y="0"/>
          <a:ext cx="2101453" cy="706582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Timeline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10442051" y="0"/>
        <a:ext cx="1394871" cy="706582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42A4F9-13E3-4B79-9577-93EC78E3AA34}">
      <dsp:nvSpPr>
        <dsp:cNvPr id="0" name=""/>
        <dsp:cNvSpPr/>
      </dsp:nvSpPr>
      <dsp:spPr>
        <a:xfrm>
          <a:off x="1785" y="0"/>
          <a:ext cx="2101453" cy="706582"/>
        </a:xfrm>
        <a:prstGeom prst="homePlate">
          <a:avLst/>
        </a:prstGeom>
        <a:solidFill>
          <a:srgbClr val="A1A2A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Objective</a:t>
          </a:r>
        </a:p>
      </dsp:txBody>
      <dsp:txXfrm>
        <a:off x="1785" y="0"/>
        <a:ext cx="1924808" cy="706582"/>
      </dsp:txXfrm>
    </dsp:sp>
    <dsp:sp modelId="{CF4ADBB7-8C7B-4FC3-926D-1772CA21C9F7}">
      <dsp:nvSpPr>
        <dsp:cNvPr id="0" name=""/>
        <dsp:cNvSpPr/>
      </dsp:nvSpPr>
      <dsp:spPr>
        <a:xfrm>
          <a:off x="1682948" y="0"/>
          <a:ext cx="2101453" cy="706582"/>
        </a:xfrm>
        <a:prstGeom prst="chevron">
          <a:avLst/>
        </a:prstGeom>
        <a:solidFill>
          <a:srgbClr val="A1A2A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Background</a:t>
          </a:r>
        </a:p>
      </dsp:txBody>
      <dsp:txXfrm>
        <a:off x="2036239" y="0"/>
        <a:ext cx="1394871" cy="706582"/>
      </dsp:txXfrm>
    </dsp:sp>
    <dsp:sp modelId="{AC214CCE-2F6C-4E67-8628-FBD5B5765827}">
      <dsp:nvSpPr>
        <dsp:cNvPr id="0" name=""/>
        <dsp:cNvSpPr/>
      </dsp:nvSpPr>
      <dsp:spPr>
        <a:xfrm>
          <a:off x="3364110" y="0"/>
          <a:ext cx="2101453" cy="706582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Related Research</a:t>
          </a:r>
        </a:p>
      </dsp:txBody>
      <dsp:txXfrm>
        <a:off x="3717401" y="0"/>
        <a:ext cx="1394871" cy="706582"/>
      </dsp:txXfrm>
    </dsp:sp>
    <dsp:sp modelId="{60BB5E82-68D9-4742-A2E7-DDD9F07D73E0}">
      <dsp:nvSpPr>
        <dsp:cNvPr id="0" name=""/>
        <dsp:cNvSpPr/>
      </dsp:nvSpPr>
      <dsp:spPr>
        <a:xfrm>
          <a:off x="5045273" y="0"/>
          <a:ext cx="2101453" cy="706582"/>
        </a:xfrm>
        <a:prstGeom prst="chevron">
          <a:avLst/>
        </a:prstGeom>
        <a:solidFill>
          <a:srgbClr val="AECF9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Methodology</a:t>
          </a:r>
        </a:p>
      </dsp:txBody>
      <dsp:txXfrm>
        <a:off x="5398564" y="0"/>
        <a:ext cx="1394871" cy="706582"/>
      </dsp:txXfrm>
    </dsp:sp>
    <dsp:sp modelId="{48C7534E-C398-446B-8385-DDD1DDE9603A}">
      <dsp:nvSpPr>
        <dsp:cNvPr id="0" name=""/>
        <dsp:cNvSpPr/>
      </dsp:nvSpPr>
      <dsp:spPr>
        <a:xfrm>
          <a:off x="6726435" y="0"/>
          <a:ext cx="2101453" cy="706582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Anticipated Results</a:t>
          </a:r>
        </a:p>
      </dsp:txBody>
      <dsp:txXfrm>
        <a:off x="7079726" y="0"/>
        <a:ext cx="1394871" cy="706582"/>
      </dsp:txXfrm>
    </dsp:sp>
    <dsp:sp modelId="{35704707-3D68-43FF-8616-D4E6945A9A51}">
      <dsp:nvSpPr>
        <dsp:cNvPr id="0" name=""/>
        <dsp:cNvSpPr/>
      </dsp:nvSpPr>
      <dsp:spPr>
        <a:xfrm>
          <a:off x="8407598" y="0"/>
          <a:ext cx="2101453" cy="706582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Limitations</a:t>
          </a:r>
        </a:p>
      </dsp:txBody>
      <dsp:txXfrm>
        <a:off x="8760889" y="0"/>
        <a:ext cx="1394871" cy="706582"/>
      </dsp:txXfrm>
    </dsp:sp>
    <dsp:sp modelId="{17FB2A08-48F2-4F23-83F7-AB9B06B38332}">
      <dsp:nvSpPr>
        <dsp:cNvPr id="0" name=""/>
        <dsp:cNvSpPr/>
      </dsp:nvSpPr>
      <dsp:spPr>
        <a:xfrm>
          <a:off x="10088760" y="0"/>
          <a:ext cx="2101453" cy="706582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Timeline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10442051" y="0"/>
        <a:ext cx="1394871" cy="706582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42A4F9-13E3-4B79-9577-93EC78E3AA34}">
      <dsp:nvSpPr>
        <dsp:cNvPr id="0" name=""/>
        <dsp:cNvSpPr/>
      </dsp:nvSpPr>
      <dsp:spPr>
        <a:xfrm>
          <a:off x="1785" y="0"/>
          <a:ext cx="2101453" cy="706582"/>
        </a:xfrm>
        <a:prstGeom prst="homePlate">
          <a:avLst/>
        </a:prstGeom>
        <a:solidFill>
          <a:srgbClr val="A1A2A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Objective</a:t>
          </a:r>
        </a:p>
      </dsp:txBody>
      <dsp:txXfrm>
        <a:off x="1785" y="0"/>
        <a:ext cx="1924808" cy="706582"/>
      </dsp:txXfrm>
    </dsp:sp>
    <dsp:sp modelId="{CF4ADBB7-8C7B-4FC3-926D-1772CA21C9F7}">
      <dsp:nvSpPr>
        <dsp:cNvPr id="0" name=""/>
        <dsp:cNvSpPr/>
      </dsp:nvSpPr>
      <dsp:spPr>
        <a:xfrm>
          <a:off x="1682948" y="0"/>
          <a:ext cx="2101453" cy="706582"/>
        </a:xfrm>
        <a:prstGeom prst="chevron">
          <a:avLst/>
        </a:prstGeom>
        <a:solidFill>
          <a:srgbClr val="A1A2A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Background</a:t>
          </a:r>
        </a:p>
      </dsp:txBody>
      <dsp:txXfrm>
        <a:off x="2036239" y="0"/>
        <a:ext cx="1394871" cy="706582"/>
      </dsp:txXfrm>
    </dsp:sp>
    <dsp:sp modelId="{AC214CCE-2F6C-4E67-8628-FBD5B5765827}">
      <dsp:nvSpPr>
        <dsp:cNvPr id="0" name=""/>
        <dsp:cNvSpPr/>
      </dsp:nvSpPr>
      <dsp:spPr>
        <a:xfrm>
          <a:off x="3364110" y="0"/>
          <a:ext cx="2101453" cy="706582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Related Research</a:t>
          </a:r>
        </a:p>
      </dsp:txBody>
      <dsp:txXfrm>
        <a:off x="3717401" y="0"/>
        <a:ext cx="1394871" cy="706582"/>
      </dsp:txXfrm>
    </dsp:sp>
    <dsp:sp modelId="{60BB5E82-68D9-4742-A2E7-DDD9F07D73E0}">
      <dsp:nvSpPr>
        <dsp:cNvPr id="0" name=""/>
        <dsp:cNvSpPr/>
      </dsp:nvSpPr>
      <dsp:spPr>
        <a:xfrm>
          <a:off x="5045273" y="0"/>
          <a:ext cx="2101453" cy="706582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Methodology</a:t>
          </a:r>
        </a:p>
      </dsp:txBody>
      <dsp:txXfrm>
        <a:off x="5398564" y="0"/>
        <a:ext cx="1394871" cy="706582"/>
      </dsp:txXfrm>
    </dsp:sp>
    <dsp:sp modelId="{48C7534E-C398-446B-8385-DDD1DDE9603A}">
      <dsp:nvSpPr>
        <dsp:cNvPr id="0" name=""/>
        <dsp:cNvSpPr/>
      </dsp:nvSpPr>
      <dsp:spPr>
        <a:xfrm>
          <a:off x="6726435" y="0"/>
          <a:ext cx="2101453" cy="706582"/>
        </a:xfrm>
        <a:prstGeom prst="chevron">
          <a:avLst/>
        </a:prstGeom>
        <a:solidFill>
          <a:srgbClr val="AECF9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Anticipated Results</a:t>
          </a:r>
        </a:p>
      </dsp:txBody>
      <dsp:txXfrm>
        <a:off x="7079726" y="0"/>
        <a:ext cx="1394871" cy="706582"/>
      </dsp:txXfrm>
    </dsp:sp>
    <dsp:sp modelId="{35704707-3D68-43FF-8616-D4E6945A9A51}">
      <dsp:nvSpPr>
        <dsp:cNvPr id="0" name=""/>
        <dsp:cNvSpPr/>
      </dsp:nvSpPr>
      <dsp:spPr>
        <a:xfrm>
          <a:off x="8407598" y="0"/>
          <a:ext cx="2101453" cy="706582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Limitations</a:t>
          </a:r>
        </a:p>
      </dsp:txBody>
      <dsp:txXfrm>
        <a:off x="8760889" y="0"/>
        <a:ext cx="1394871" cy="706582"/>
      </dsp:txXfrm>
    </dsp:sp>
    <dsp:sp modelId="{17FB2A08-48F2-4F23-83F7-AB9B06B38332}">
      <dsp:nvSpPr>
        <dsp:cNvPr id="0" name=""/>
        <dsp:cNvSpPr/>
      </dsp:nvSpPr>
      <dsp:spPr>
        <a:xfrm>
          <a:off x="10088760" y="0"/>
          <a:ext cx="2101453" cy="706582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Timeline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10442051" y="0"/>
        <a:ext cx="1394871" cy="706582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42A4F9-13E3-4B79-9577-93EC78E3AA34}">
      <dsp:nvSpPr>
        <dsp:cNvPr id="0" name=""/>
        <dsp:cNvSpPr/>
      </dsp:nvSpPr>
      <dsp:spPr>
        <a:xfrm>
          <a:off x="1785" y="0"/>
          <a:ext cx="2101453" cy="706582"/>
        </a:xfrm>
        <a:prstGeom prst="homePlate">
          <a:avLst/>
        </a:prstGeom>
        <a:solidFill>
          <a:srgbClr val="A1A2A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Objective</a:t>
          </a:r>
        </a:p>
      </dsp:txBody>
      <dsp:txXfrm>
        <a:off x="1785" y="0"/>
        <a:ext cx="1924808" cy="706582"/>
      </dsp:txXfrm>
    </dsp:sp>
    <dsp:sp modelId="{CF4ADBB7-8C7B-4FC3-926D-1772CA21C9F7}">
      <dsp:nvSpPr>
        <dsp:cNvPr id="0" name=""/>
        <dsp:cNvSpPr/>
      </dsp:nvSpPr>
      <dsp:spPr>
        <a:xfrm>
          <a:off x="1682948" y="0"/>
          <a:ext cx="2101453" cy="706582"/>
        </a:xfrm>
        <a:prstGeom prst="chevron">
          <a:avLst/>
        </a:prstGeom>
        <a:solidFill>
          <a:srgbClr val="A1A2A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Background</a:t>
          </a:r>
        </a:p>
      </dsp:txBody>
      <dsp:txXfrm>
        <a:off x="2036239" y="0"/>
        <a:ext cx="1394871" cy="706582"/>
      </dsp:txXfrm>
    </dsp:sp>
    <dsp:sp modelId="{AC214CCE-2F6C-4E67-8628-FBD5B5765827}">
      <dsp:nvSpPr>
        <dsp:cNvPr id="0" name=""/>
        <dsp:cNvSpPr/>
      </dsp:nvSpPr>
      <dsp:spPr>
        <a:xfrm>
          <a:off x="3364110" y="0"/>
          <a:ext cx="2101453" cy="706582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Related Research</a:t>
          </a:r>
        </a:p>
      </dsp:txBody>
      <dsp:txXfrm>
        <a:off x="3717401" y="0"/>
        <a:ext cx="1394871" cy="706582"/>
      </dsp:txXfrm>
    </dsp:sp>
    <dsp:sp modelId="{60BB5E82-68D9-4742-A2E7-DDD9F07D73E0}">
      <dsp:nvSpPr>
        <dsp:cNvPr id="0" name=""/>
        <dsp:cNvSpPr/>
      </dsp:nvSpPr>
      <dsp:spPr>
        <a:xfrm>
          <a:off x="5045273" y="0"/>
          <a:ext cx="2101453" cy="706582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Methodology</a:t>
          </a:r>
        </a:p>
      </dsp:txBody>
      <dsp:txXfrm>
        <a:off x="5398564" y="0"/>
        <a:ext cx="1394871" cy="706582"/>
      </dsp:txXfrm>
    </dsp:sp>
    <dsp:sp modelId="{48C7534E-C398-446B-8385-DDD1DDE9603A}">
      <dsp:nvSpPr>
        <dsp:cNvPr id="0" name=""/>
        <dsp:cNvSpPr/>
      </dsp:nvSpPr>
      <dsp:spPr>
        <a:xfrm>
          <a:off x="6726435" y="0"/>
          <a:ext cx="2101453" cy="706582"/>
        </a:xfrm>
        <a:prstGeom prst="chevron">
          <a:avLst/>
        </a:prstGeom>
        <a:solidFill>
          <a:srgbClr val="A1A2A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Anticipated Results</a:t>
          </a:r>
        </a:p>
      </dsp:txBody>
      <dsp:txXfrm>
        <a:off x="7079726" y="0"/>
        <a:ext cx="1394871" cy="706582"/>
      </dsp:txXfrm>
    </dsp:sp>
    <dsp:sp modelId="{35704707-3D68-43FF-8616-D4E6945A9A51}">
      <dsp:nvSpPr>
        <dsp:cNvPr id="0" name=""/>
        <dsp:cNvSpPr/>
      </dsp:nvSpPr>
      <dsp:spPr>
        <a:xfrm>
          <a:off x="8407598" y="0"/>
          <a:ext cx="2101453" cy="706582"/>
        </a:xfrm>
        <a:prstGeom prst="chevron">
          <a:avLst/>
        </a:prstGeom>
        <a:solidFill>
          <a:srgbClr val="AECF9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Limitations</a:t>
          </a:r>
        </a:p>
      </dsp:txBody>
      <dsp:txXfrm>
        <a:off x="8760889" y="0"/>
        <a:ext cx="1394871" cy="706582"/>
      </dsp:txXfrm>
    </dsp:sp>
    <dsp:sp modelId="{17FB2A08-48F2-4F23-83F7-AB9B06B38332}">
      <dsp:nvSpPr>
        <dsp:cNvPr id="0" name=""/>
        <dsp:cNvSpPr/>
      </dsp:nvSpPr>
      <dsp:spPr>
        <a:xfrm>
          <a:off x="10088760" y="0"/>
          <a:ext cx="2101453" cy="706582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Timeline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10442051" y="0"/>
        <a:ext cx="1394871" cy="706582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42A4F9-13E3-4B79-9577-93EC78E3AA34}">
      <dsp:nvSpPr>
        <dsp:cNvPr id="0" name=""/>
        <dsp:cNvSpPr/>
      </dsp:nvSpPr>
      <dsp:spPr>
        <a:xfrm>
          <a:off x="1785" y="0"/>
          <a:ext cx="2101453" cy="706582"/>
        </a:xfrm>
        <a:prstGeom prst="homePlate">
          <a:avLst/>
        </a:prstGeom>
        <a:solidFill>
          <a:srgbClr val="A1A2A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Objective</a:t>
          </a:r>
        </a:p>
      </dsp:txBody>
      <dsp:txXfrm>
        <a:off x="1785" y="0"/>
        <a:ext cx="1924808" cy="706582"/>
      </dsp:txXfrm>
    </dsp:sp>
    <dsp:sp modelId="{CF4ADBB7-8C7B-4FC3-926D-1772CA21C9F7}">
      <dsp:nvSpPr>
        <dsp:cNvPr id="0" name=""/>
        <dsp:cNvSpPr/>
      </dsp:nvSpPr>
      <dsp:spPr>
        <a:xfrm>
          <a:off x="1682948" y="0"/>
          <a:ext cx="2101453" cy="706582"/>
        </a:xfrm>
        <a:prstGeom prst="chevron">
          <a:avLst/>
        </a:prstGeom>
        <a:solidFill>
          <a:srgbClr val="A1A2A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Background</a:t>
          </a:r>
        </a:p>
      </dsp:txBody>
      <dsp:txXfrm>
        <a:off x="2036239" y="0"/>
        <a:ext cx="1394871" cy="706582"/>
      </dsp:txXfrm>
    </dsp:sp>
    <dsp:sp modelId="{AC214CCE-2F6C-4E67-8628-FBD5B5765827}">
      <dsp:nvSpPr>
        <dsp:cNvPr id="0" name=""/>
        <dsp:cNvSpPr/>
      </dsp:nvSpPr>
      <dsp:spPr>
        <a:xfrm>
          <a:off x="3364110" y="0"/>
          <a:ext cx="2101453" cy="706582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Related Research</a:t>
          </a:r>
        </a:p>
      </dsp:txBody>
      <dsp:txXfrm>
        <a:off x="3717401" y="0"/>
        <a:ext cx="1394871" cy="706582"/>
      </dsp:txXfrm>
    </dsp:sp>
    <dsp:sp modelId="{60BB5E82-68D9-4742-A2E7-DDD9F07D73E0}">
      <dsp:nvSpPr>
        <dsp:cNvPr id="0" name=""/>
        <dsp:cNvSpPr/>
      </dsp:nvSpPr>
      <dsp:spPr>
        <a:xfrm>
          <a:off x="5045273" y="0"/>
          <a:ext cx="2101453" cy="706582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Methodology</a:t>
          </a:r>
        </a:p>
      </dsp:txBody>
      <dsp:txXfrm>
        <a:off x="5398564" y="0"/>
        <a:ext cx="1394871" cy="706582"/>
      </dsp:txXfrm>
    </dsp:sp>
    <dsp:sp modelId="{48C7534E-C398-446B-8385-DDD1DDE9603A}">
      <dsp:nvSpPr>
        <dsp:cNvPr id="0" name=""/>
        <dsp:cNvSpPr/>
      </dsp:nvSpPr>
      <dsp:spPr>
        <a:xfrm>
          <a:off x="6726435" y="0"/>
          <a:ext cx="2101453" cy="706582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Anticipated Results</a:t>
          </a:r>
        </a:p>
      </dsp:txBody>
      <dsp:txXfrm>
        <a:off x="7079726" y="0"/>
        <a:ext cx="1394871" cy="706582"/>
      </dsp:txXfrm>
    </dsp:sp>
    <dsp:sp modelId="{35704707-3D68-43FF-8616-D4E6945A9A51}">
      <dsp:nvSpPr>
        <dsp:cNvPr id="0" name=""/>
        <dsp:cNvSpPr/>
      </dsp:nvSpPr>
      <dsp:spPr>
        <a:xfrm>
          <a:off x="8407598" y="0"/>
          <a:ext cx="2101453" cy="706582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Limitations</a:t>
          </a:r>
        </a:p>
      </dsp:txBody>
      <dsp:txXfrm>
        <a:off x="8760889" y="0"/>
        <a:ext cx="1394871" cy="706582"/>
      </dsp:txXfrm>
    </dsp:sp>
    <dsp:sp modelId="{17FB2A08-48F2-4F23-83F7-AB9B06B38332}">
      <dsp:nvSpPr>
        <dsp:cNvPr id="0" name=""/>
        <dsp:cNvSpPr/>
      </dsp:nvSpPr>
      <dsp:spPr>
        <a:xfrm>
          <a:off x="10088760" y="0"/>
          <a:ext cx="2101453" cy="706582"/>
        </a:xfrm>
        <a:prstGeom prst="chevron">
          <a:avLst/>
        </a:prstGeom>
        <a:solidFill>
          <a:srgbClr val="AECF9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Timeline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10442051" y="0"/>
        <a:ext cx="1394871" cy="7065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42A4F9-13E3-4B79-9577-93EC78E3AA34}">
      <dsp:nvSpPr>
        <dsp:cNvPr id="0" name=""/>
        <dsp:cNvSpPr/>
      </dsp:nvSpPr>
      <dsp:spPr>
        <a:xfrm>
          <a:off x="1785" y="0"/>
          <a:ext cx="2101453" cy="706582"/>
        </a:xfrm>
        <a:prstGeom prst="homePlate">
          <a:avLst/>
        </a:prstGeom>
        <a:solidFill>
          <a:srgbClr val="AECF9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Objective</a:t>
          </a:r>
        </a:p>
      </dsp:txBody>
      <dsp:txXfrm>
        <a:off x="1785" y="0"/>
        <a:ext cx="1924808" cy="706582"/>
      </dsp:txXfrm>
    </dsp:sp>
    <dsp:sp modelId="{CF4ADBB7-8C7B-4FC3-926D-1772CA21C9F7}">
      <dsp:nvSpPr>
        <dsp:cNvPr id="0" name=""/>
        <dsp:cNvSpPr/>
      </dsp:nvSpPr>
      <dsp:spPr>
        <a:xfrm>
          <a:off x="1682948" y="0"/>
          <a:ext cx="2101453" cy="706582"/>
        </a:xfrm>
        <a:prstGeom prst="chevron">
          <a:avLst/>
        </a:prstGeom>
        <a:solidFill>
          <a:srgbClr val="A1A2A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Background</a:t>
          </a:r>
        </a:p>
      </dsp:txBody>
      <dsp:txXfrm>
        <a:off x="2036239" y="0"/>
        <a:ext cx="1394871" cy="706582"/>
      </dsp:txXfrm>
    </dsp:sp>
    <dsp:sp modelId="{AC214CCE-2F6C-4E67-8628-FBD5B5765827}">
      <dsp:nvSpPr>
        <dsp:cNvPr id="0" name=""/>
        <dsp:cNvSpPr/>
      </dsp:nvSpPr>
      <dsp:spPr>
        <a:xfrm>
          <a:off x="3364110" y="0"/>
          <a:ext cx="2101453" cy="706582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Related Research</a:t>
          </a:r>
        </a:p>
      </dsp:txBody>
      <dsp:txXfrm>
        <a:off x="3717401" y="0"/>
        <a:ext cx="1394871" cy="706582"/>
      </dsp:txXfrm>
    </dsp:sp>
    <dsp:sp modelId="{60BB5E82-68D9-4742-A2E7-DDD9F07D73E0}">
      <dsp:nvSpPr>
        <dsp:cNvPr id="0" name=""/>
        <dsp:cNvSpPr/>
      </dsp:nvSpPr>
      <dsp:spPr>
        <a:xfrm>
          <a:off x="5045273" y="0"/>
          <a:ext cx="2101453" cy="706582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Methodology</a:t>
          </a:r>
        </a:p>
      </dsp:txBody>
      <dsp:txXfrm>
        <a:off x="5398564" y="0"/>
        <a:ext cx="1394871" cy="706582"/>
      </dsp:txXfrm>
    </dsp:sp>
    <dsp:sp modelId="{48C7534E-C398-446B-8385-DDD1DDE9603A}">
      <dsp:nvSpPr>
        <dsp:cNvPr id="0" name=""/>
        <dsp:cNvSpPr/>
      </dsp:nvSpPr>
      <dsp:spPr>
        <a:xfrm>
          <a:off x="6726435" y="0"/>
          <a:ext cx="2101453" cy="706582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Anticipated Results</a:t>
          </a:r>
        </a:p>
      </dsp:txBody>
      <dsp:txXfrm>
        <a:off x="7079726" y="0"/>
        <a:ext cx="1394871" cy="706582"/>
      </dsp:txXfrm>
    </dsp:sp>
    <dsp:sp modelId="{35704707-3D68-43FF-8616-D4E6945A9A51}">
      <dsp:nvSpPr>
        <dsp:cNvPr id="0" name=""/>
        <dsp:cNvSpPr/>
      </dsp:nvSpPr>
      <dsp:spPr>
        <a:xfrm>
          <a:off x="8407598" y="0"/>
          <a:ext cx="2101453" cy="706582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Limitations</a:t>
          </a:r>
        </a:p>
      </dsp:txBody>
      <dsp:txXfrm>
        <a:off x="8760889" y="0"/>
        <a:ext cx="1394871" cy="706582"/>
      </dsp:txXfrm>
    </dsp:sp>
    <dsp:sp modelId="{17FB2A08-48F2-4F23-83F7-AB9B06B38332}">
      <dsp:nvSpPr>
        <dsp:cNvPr id="0" name=""/>
        <dsp:cNvSpPr/>
      </dsp:nvSpPr>
      <dsp:spPr>
        <a:xfrm>
          <a:off x="10088760" y="0"/>
          <a:ext cx="2101453" cy="706582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Timeline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10442051" y="0"/>
        <a:ext cx="1394871" cy="706582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A23D13-AA02-40CF-A4C6-AD9D51964EAF}">
      <dsp:nvSpPr>
        <dsp:cNvPr id="0" name=""/>
        <dsp:cNvSpPr/>
      </dsp:nvSpPr>
      <dsp:spPr>
        <a:xfrm>
          <a:off x="0" y="1345881"/>
          <a:ext cx="11706969" cy="1794508"/>
        </a:xfrm>
        <a:prstGeom prst="notchedRightArrow">
          <a:avLst/>
        </a:prstGeom>
        <a:solidFill>
          <a:srgbClr val="F9B29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666E12-6E34-4A14-AB3B-9B5B881E8040}">
      <dsp:nvSpPr>
        <dsp:cNvPr id="0" name=""/>
        <dsp:cNvSpPr/>
      </dsp:nvSpPr>
      <dsp:spPr>
        <a:xfrm>
          <a:off x="1091" y="0"/>
          <a:ext cx="1254011" cy="17945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b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June</a:t>
          </a:r>
          <a:endParaRPr lang="en-US" sz="2800" b="1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Site Selection</a:t>
          </a:r>
        </a:p>
      </dsp:txBody>
      <dsp:txXfrm>
        <a:off x="1091" y="0"/>
        <a:ext cx="1254011" cy="1794508"/>
      </dsp:txXfrm>
    </dsp:sp>
    <dsp:sp modelId="{62B433B1-EA02-42B4-B96C-858849BB487D}">
      <dsp:nvSpPr>
        <dsp:cNvPr id="0" name=""/>
        <dsp:cNvSpPr/>
      </dsp:nvSpPr>
      <dsp:spPr>
        <a:xfrm>
          <a:off x="450441" y="2018821"/>
          <a:ext cx="448627" cy="448627"/>
        </a:xfrm>
        <a:prstGeom prst="ellipse">
          <a:avLst/>
        </a:prstGeom>
        <a:solidFill>
          <a:srgbClr val="A1A2A3"/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61B352-BC02-452C-922B-781676C6B9C4}">
      <dsp:nvSpPr>
        <dsp:cNvPr id="0" name=""/>
        <dsp:cNvSpPr/>
      </dsp:nvSpPr>
      <dsp:spPr>
        <a:xfrm>
          <a:off x="1317804" y="2691762"/>
          <a:ext cx="1755353" cy="17945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July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Data Preparation</a:t>
          </a:r>
        </a:p>
      </dsp:txBody>
      <dsp:txXfrm>
        <a:off x="1317804" y="2691762"/>
        <a:ext cx="1755353" cy="1794508"/>
      </dsp:txXfrm>
    </dsp:sp>
    <dsp:sp modelId="{0F03F569-0968-4FD2-A81B-C3FB056A6B01}">
      <dsp:nvSpPr>
        <dsp:cNvPr id="0" name=""/>
        <dsp:cNvSpPr/>
      </dsp:nvSpPr>
      <dsp:spPr>
        <a:xfrm>
          <a:off x="1971167" y="2018821"/>
          <a:ext cx="448627" cy="448627"/>
        </a:xfrm>
        <a:prstGeom prst="ellipse">
          <a:avLst/>
        </a:prstGeom>
        <a:solidFill>
          <a:srgbClr val="A1A2A3"/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2D8C0C-C057-4E50-B307-FF74D29697EF}">
      <dsp:nvSpPr>
        <dsp:cNvPr id="0" name=""/>
        <dsp:cNvSpPr/>
      </dsp:nvSpPr>
      <dsp:spPr>
        <a:xfrm>
          <a:off x="3135858" y="0"/>
          <a:ext cx="1254011" cy="17945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b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August</a:t>
          </a:r>
          <a:endParaRPr lang="en-US" sz="2300" b="1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Part 1 Analysis</a:t>
          </a:r>
        </a:p>
      </dsp:txBody>
      <dsp:txXfrm>
        <a:off x="3135858" y="0"/>
        <a:ext cx="1254011" cy="1794508"/>
      </dsp:txXfrm>
    </dsp:sp>
    <dsp:sp modelId="{72C511D7-C402-4644-BA06-D16F2BEE8305}">
      <dsp:nvSpPr>
        <dsp:cNvPr id="0" name=""/>
        <dsp:cNvSpPr/>
      </dsp:nvSpPr>
      <dsp:spPr>
        <a:xfrm>
          <a:off x="3538550" y="2018821"/>
          <a:ext cx="448627" cy="448627"/>
        </a:xfrm>
        <a:prstGeom prst="ellipse">
          <a:avLst/>
        </a:prstGeom>
        <a:pattFill prst="narHorz">
          <a:fgClr>
            <a:schemeClr val="lt1">
              <a:hueOff val="0"/>
              <a:satOff val="0"/>
              <a:lumOff val="0"/>
            </a:schemeClr>
          </a:fgClr>
          <a:bgClr>
            <a:srgbClr val="A1A2A3"/>
          </a:bgClr>
        </a:patt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D45A3E-716C-45AF-A932-98037CE98950}">
      <dsp:nvSpPr>
        <dsp:cNvPr id="0" name=""/>
        <dsp:cNvSpPr/>
      </dsp:nvSpPr>
      <dsp:spPr>
        <a:xfrm>
          <a:off x="4452570" y="2691762"/>
          <a:ext cx="1649426" cy="17945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September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Part 2 Analysis</a:t>
          </a:r>
        </a:p>
      </dsp:txBody>
      <dsp:txXfrm>
        <a:off x="4452570" y="2691762"/>
        <a:ext cx="1649426" cy="1794508"/>
      </dsp:txXfrm>
    </dsp:sp>
    <dsp:sp modelId="{84378182-B313-4CC5-BA09-DE02DB9ACC8F}">
      <dsp:nvSpPr>
        <dsp:cNvPr id="0" name=""/>
        <dsp:cNvSpPr/>
      </dsp:nvSpPr>
      <dsp:spPr>
        <a:xfrm>
          <a:off x="5052970" y="2018821"/>
          <a:ext cx="448627" cy="4486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6751D3-B87E-4136-BEC7-121515E7D840}">
      <dsp:nvSpPr>
        <dsp:cNvPr id="0" name=""/>
        <dsp:cNvSpPr/>
      </dsp:nvSpPr>
      <dsp:spPr>
        <a:xfrm>
          <a:off x="6196092" y="0"/>
          <a:ext cx="1191223" cy="17945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b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October</a:t>
          </a:r>
          <a:endParaRPr lang="en-US" sz="2300" b="1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State of the Map</a:t>
          </a:r>
        </a:p>
      </dsp:txBody>
      <dsp:txXfrm>
        <a:off x="6196092" y="0"/>
        <a:ext cx="1191223" cy="1794508"/>
      </dsp:txXfrm>
    </dsp:sp>
    <dsp:sp modelId="{509A675D-7212-43EA-B90E-A57B96FF6C82}">
      <dsp:nvSpPr>
        <dsp:cNvPr id="0" name=""/>
        <dsp:cNvSpPr/>
      </dsp:nvSpPr>
      <dsp:spPr>
        <a:xfrm>
          <a:off x="6567390" y="2018821"/>
          <a:ext cx="448627" cy="4486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97F5B3-32B1-48D7-9A2B-9BA510887B31}">
      <dsp:nvSpPr>
        <dsp:cNvPr id="0" name=""/>
        <dsp:cNvSpPr/>
      </dsp:nvSpPr>
      <dsp:spPr>
        <a:xfrm>
          <a:off x="7481410" y="2691762"/>
          <a:ext cx="1539688" cy="17945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November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Revision based on conference feedback</a:t>
          </a:r>
        </a:p>
      </dsp:txBody>
      <dsp:txXfrm>
        <a:off x="7481410" y="2691762"/>
        <a:ext cx="1539688" cy="1794508"/>
      </dsp:txXfrm>
    </dsp:sp>
    <dsp:sp modelId="{E3BECC90-56BC-4B31-B2A9-6F93EEF71981}">
      <dsp:nvSpPr>
        <dsp:cNvPr id="0" name=""/>
        <dsp:cNvSpPr/>
      </dsp:nvSpPr>
      <dsp:spPr>
        <a:xfrm>
          <a:off x="8026941" y="2018821"/>
          <a:ext cx="448627" cy="4486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71C0E9-D56A-4267-A525-1DD883C68984}">
      <dsp:nvSpPr>
        <dsp:cNvPr id="0" name=""/>
        <dsp:cNvSpPr/>
      </dsp:nvSpPr>
      <dsp:spPr>
        <a:xfrm>
          <a:off x="9083799" y="0"/>
          <a:ext cx="1451380" cy="17945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b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December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/>
            <a:t>Submit Capstone</a:t>
          </a:r>
          <a:endParaRPr lang="en-US" sz="1800" b="0" kern="1200" dirty="0"/>
        </a:p>
      </dsp:txBody>
      <dsp:txXfrm>
        <a:off x="9083799" y="0"/>
        <a:ext cx="1451380" cy="1794508"/>
      </dsp:txXfrm>
    </dsp:sp>
    <dsp:sp modelId="{E6147F01-54EE-40C8-A749-A565C5F3C4B6}">
      <dsp:nvSpPr>
        <dsp:cNvPr id="0" name=""/>
        <dsp:cNvSpPr/>
      </dsp:nvSpPr>
      <dsp:spPr>
        <a:xfrm>
          <a:off x="9585176" y="2018821"/>
          <a:ext cx="448627" cy="4486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42A4F9-13E3-4B79-9577-93EC78E3AA34}">
      <dsp:nvSpPr>
        <dsp:cNvPr id="0" name=""/>
        <dsp:cNvSpPr/>
      </dsp:nvSpPr>
      <dsp:spPr>
        <a:xfrm>
          <a:off x="1785" y="0"/>
          <a:ext cx="2101453" cy="706582"/>
        </a:xfrm>
        <a:prstGeom prst="homePlate">
          <a:avLst/>
        </a:prstGeom>
        <a:solidFill>
          <a:srgbClr val="A1A2A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Objective</a:t>
          </a:r>
        </a:p>
      </dsp:txBody>
      <dsp:txXfrm>
        <a:off x="1785" y="0"/>
        <a:ext cx="1924808" cy="706582"/>
      </dsp:txXfrm>
    </dsp:sp>
    <dsp:sp modelId="{CF4ADBB7-8C7B-4FC3-926D-1772CA21C9F7}">
      <dsp:nvSpPr>
        <dsp:cNvPr id="0" name=""/>
        <dsp:cNvSpPr/>
      </dsp:nvSpPr>
      <dsp:spPr>
        <a:xfrm>
          <a:off x="1682948" y="0"/>
          <a:ext cx="2101453" cy="706582"/>
        </a:xfrm>
        <a:prstGeom prst="chevron">
          <a:avLst/>
        </a:prstGeom>
        <a:solidFill>
          <a:srgbClr val="AECF9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Background</a:t>
          </a:r>
        </a:p>
      </dsp:txBody>
      <dsp:txXfrm>
        <a:off x="2036239" y="0"/>
        <a:ext cx="1394871" cy="706582"/>
      </dsp:txXfrm>
    </dsp:sp>
    <dsp:sp modelId="{AC214CCE-2F6C-4E67-8628-FBD5B5765827}">
      <dsp:nvSpPr>
        <dsp:cNvPr id="0" name=""/>
        <dsp:cNvSpPr/>
      </dsp:nvSpPr>
      <dsp:spPr>
        <a:xfrm>
          <a:off x="3364110" y="0"/>
          <a:ext cx="2101453" cy="706582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Related Research</a:t>
          </a:r>
        </a:p>
      </dsp:txBody>
      <dsp:txXfrm>
        <a:off x="3717401" y="0"/>
        <a:ext cx="1394871" cy="706582"/>
      </dsp:txXfrm>
    </dsp:sp>
    <dsp:sp modelId="{60BB5E82-68D9-4742-A2E7-DDD9F07D73E0}">
      <dsp:nvSpPr>
        <dsp:cNvPr id="0" name=""/>
        <dsp:cNvSpPr/>
      </dsp:nvSpPr>
      <dsp:spPr>
        <a:xfrm>
          <a:off x="5045273" y="0"/>
          <a:ext cx="2101453" cy="706582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Methodology</a:t>
          </a:r>
        </a:p>
      </dsp:txBody>
      <dsp:txXfrm>
        <a:off x="5398564" y="0"/>
        <a:ext cx="1394871" cy="706582"/>
      </dsp:txXfrm>
    </dsp:sp>
    <dsp:sp modelId="{48C7534E-C398-446B-8385-DDD1DDE9603A}">
      <dsp:nvSpPr>
        <dsp:cNvPr id="0" name=""/>
        <dsp:cNvSpPr/>
      </dsp:nvSpPr>
      <dsp:spPr>
        <a:xfrm>
          <a:off x="6726435" y="0"/>
          <a:ext cx="2101453" cy="706582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Anticipated Results</a:t>
          </a:r>
        </a:p>
      </dsp:txBody>
      <dsp:txXfrm>
        <a:off x="7079726" y="0"/>
        <a:ext cx="1394871" cy="706582"/>
      </dsp:txXfrm>
    </dsp:sp>
    <dsp:sp modelId="{35704707-3D68-43FF-8616-D4E6945A9A51}">
      <dsp:nvSpPr>
        <dsp:cNvPr id="0" name=""/>
        <dsp:cNvSpPr/>
      </dsp:nvSpPr>
      <dsp:spPr>
        <a:xfrm>
          <a:off x="8407598" y="0"/>
          <a:ext cx="2101453" cy="706582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Limitations</a:t>
          </a:r>
        </a:p>
      </dsp:txBody>
      <dsp:txXfrm>
        <a:off x="8760889" y="0"/>
        <a:ext cx="1394871" cy="706582"/>
      </dsp:txXfrm>
    </dsp:sp>
    <dsp:sp modelId="{17FB2A08-48F2-4F23-83F7-AB9B06B38332}">
      <dsp:nvSpPr>
        <dsp:cNvPr id="0" name=""/>
        <dsp:cNvSpPr/>
      </dsp:nvSpPr>
      <dsp:spPr>
        <a:xfrm>
          <a:off x="10088760" y="0"/>
          <a:ext cx="2101453" cy="706582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Timeline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10442051" y="0"/>
        <a:ext cx="1394871" cy="70658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42A4F9-13E3-4B79-9577-93EC78E3AA34}">
      <dsp:nvSpPr>
        <dsp:cNvPr id="0" name=""/>
        <dsp:cNvSpPr/>
      </dsp:nvSpPr>
      <dsp:spPr>
        <a:xfrm>
          <a:off x="1785" y="0"/>
          <a:ext cx="2101453" cy="706582"/>
        </a:xfrm>
        <a:prstGeom prst="homePlate">
          <a:avLst/>
        </a:prstGeom>
        <a:solidFill>
          <a:srgbClr val="A1A2A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Objective</a:t>
          </a:r>
        </a:p>
      </dsp:txBody>
      <dsp:txXfrm>
        <a:off x="1785" y="0"/>
        <a:ext cx="1924808" cy="706582"/>
      </dsp:txXfrm>
    </dsp:sp>
    <dsp:sp modelId="{CF4ADBB7-8C7B-4FC3-926D-1772CA21C9F7}">
      <dsp:nvSpPr>
        <dsp:cNvPr id="0" name=""/>
        <dsp:cNvSpPr/>
      </dsp:nvSpPr>
      <dsp:spPr>
        <a:xfrm>
          <a:off x="1682948" y="0"/>
          <a:ext cx="2101453" cy="706582"/>
        </a:xfrm>
        <a:prstGeom prst="chevron">
          <a:avLst/>
        </a:prstGeom>
        <a:solidFill>
          <a:srgbClr val="A1A2A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Background</a:t>
          </a:r>
        </a:p>
      </dsp:txBody>
      <dsp:txXfrm>
        <a:off x="2036239" y="0"/>
        <a:ext cx="1394871" cy="706582"/>
      </dsp:txXfrm>
    </dsp:sp>
    <dsp:sp modelId="{AC214CCE-2F6C-4E67-8628-FBD5B5765827}">
      <dsp:nvSpPr>
        <dsp:cNvPr id="0" name=""/>
        <dsp:cNvSpPr/>
      </dsp:nvSpPr>
      <dsp:spPr>
        <a:xfrm>
          <a:off x="3364110" y="0"/>
          <a:ext cx="2101453" cy="706582"/>
        </a:xfrm>
        <a:prstGeom prst="chevron">
          <a:avLst/>
        </a:prstGeom>
        <a:solidFill>
          <a:srgbClr val="AECF9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Related Research</a:t>
          </a:r>
        </a:p>
      </dsp:txBody>
      <dsp:txXfrm>
        <a:off x="3717401" y="0"/>
        <a:ext cx="1394871" cy="706582"/>
      </dsp:txXfrm>
    </dsp:sp>
    <dsp:sp modelId="{60BB5E82-68D9-4742-A2E7-DDD9F07D73E0}">
      <dsp:nvSpPr>
        <dsp:cNvPr id="0" name=""/>
        <dsp:cNvSpPr/>
      </dsp:nvSpPr>
      <dsp:spPr>
        <a:xfrm>
          <a:off x="5045273" y="0"/>
          <a:ext cx="2101453" cy="706582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Methodology</a:t>
          </a:r>
        </a:p>
      </dsp:txBody>
      <dsp:txXfrm>
        <a:off x="5398564" y="0"/>
        <a:ext cx="1394871" cy="706582"/>
      </dsp:txXfrm>
    </dsp:sp>
    <dsp:sp modelId="{48C7534E-C398-446B-8385-DDD1DDE9603A}">
      <dsp:nvSpPr>
        <dsp:cNvPr id="0" name=""/>
        <dsp:cNvSpPr/>
      </dsp:nvSpPr>
      <dsp:spPr>
        <a:xfrm>
          <a:off x="6726435" y="0"/>
          <a:ext cx="2101453" cy="706582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Anticipated Results</a:t>
          </a:r>
        </a:p>
      </dsp:txBody>
      <dsp:txXfrm>
        <a:off x="7079726" y="0"/>
        <a:ext cx="1394871" cy="706582"/>
      </dsp:txXfrm>
    </dsp:sp>
    <dsp:sp modelId="{35704707-3D68-43FF-8616-D4E6945A9A51}">
      <dsp:nvSpPr>
        <dsp:cNvPr id="0" name=""/>
        <dsp:cNvSpPr/>
      </dsp:nvSpPr>
      <dsp:spPr>
        <a:xfrm>
          <a:off x="8407598" y="0"/>
          <a:ext cx="2101453" cy="706582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Limitations</a:t>
          </a:r>
        </a:p>
      </dsp:txBody>
      <dsp:txXfrm>
        <a:off x="8760889" y="0"/>
        <a:ext cx="1394871" cy="706582"/>
      </dsp:txXfrm>
    </dsp:sp>
    <dsp:sp modelId="{17FB2A08-48F2-4F23-83F7-AB9B06B38332}">
      <dsp:nvSpPr>
        <dsp:cNvPr id="0" name=""/>
        <dsp:cNvSpPr/>
      </dsp:nvSpPr>
      <dsp:spPr>
        <a:xfrm>
          <a:off x="10088760" y="0"/>
          <a:ext cx="2101453" cy="706582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Timeline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10442051" y="0"/>
        <a:ext cx="1394871" cy="70658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42A4F9-13E3-4B79-9577-93EC78E3AA34}">
      <dsp:nvSpPr>
        <dsp:cNvPr id="0" name=""/>
        <dsp:cNvSpPr/>
      </dsp:nvSpPr>
      <dsp:spPr>
        <a:xfrm>
          <a:off x="1785" y="0"/>
          <a:ext cx="2101453" cy="706582"/>
        </a:xfrm>
        <a:prstGeom prst="homePlate">
          <a:avLst/>
        </a:prstGeom>
        <a:solidFill>
          <a:srgbClr val="A1A2A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Objective</a:t>
          </a:r>
        </a:p>
      </dsp:txBody>
      <dsp:txXfrm>
        <a:off x="1785" y="0"/>
        <a:ext cx="1924808" cy="706582"/>
      </dsp:txXfrm>
    </dsp:sp>
    <dsp:sp modelId="{CF4ADBB7-8C7B-4FC3-926D-1772CA21C9F7}">
      <dsp:nvSpPr>
        <dsp:cNvPr id="0" name=""/>
        <dsp:cNvSpPr/>
      </dsp:nvSpPr>
      <dsp:spPr>
        <a:xfrm>
          <a:off x="1682948" y="0"/>
          <a:ext cx="2101453" cy="706582"/>
        </a:xfrm>
        <a:prstGeom prst="chevron">
          <a:avLst/>
        </a:prstGeom>
        <a:solidFill>
          <a:srgbClr val="A1A2A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Background</a:t>
          </a:r>
        </a:p>
      </dsp:txBody>
      <dsp:txXfrm>
        <a:off x="2036239" y="0"/>
        <a:ext cx="1394871" cy="706582"/>
      </dsp:txXfrm>
    </dsp:sp>
    <dsp:sp modelId="{AC214CCE-2F6C-4E67-8628-FBD5B5765827}">
      <dsp:nvSpPr>
        <dsp:cNvPr id="0" name=""/>
        <dsp:cNvSpPr/>
      </dsp:nvSpPr>
      <dsp:spPr>
        <a:xfrm>
          <a:off x="3364110" y="0"/>
          <a:ext cx="2101453" cy="706582"/>
        </a:xfrm>
        <a:prstGeom prst="chevron">
          <a:avLst/>
        </a:prstGeom>
        <a:solidFill>
          <a:srgbClr val="AECF9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Related Research</a:t>
          </a:r>
        </a:p>
      </dsp:txBody>
      <dsp:txXfrm>
        <a:off x="3717401" y="0"/>
        <a:ext cx="1394871" cy="706582"/>
      </dsp:txXfrm>
    </dsp:sp>
    <dsp:sp modelId="{60BB5E82-68D9-4742-A2E7-DDD9F07D73E0}">
      <dsp:nvSpPr>
        <dsp:cNvPr id="0" name=""/>
        <dsp:cNvSpPr/>
      </dsp:nvSpPr>
      <dsp:spPr>
        <a:xfrm>
          <a:off x="5045273" y="0"/>
          <a:ext cx="2101453" cy="706582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Methodology</a:t>
          </a:r>
        </a:p>
      </dsp:txBody>
      <dsp:txXfrm>
        <a:off x="5398564" y="0"/>
        <a:ext cx="1394871" cy="706582"/>
      </dsp:txXfrm>
    </dsp:sp>
    <dsp:sp modelId="{48C7534E-C398-446B-8385-DDD1DDE9603A}">
      <dsp:nvSpPr>
        <dsp:cNvPr id="0" name=""/>
        <dsp:cNvSpPr/>
      </dsp:nvSpPr>
      <dsp:spPr>
        <a:xfrm>
          <a:off x="6726435" y="0"/>
          <a:ext cx="2101453" cy="706582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Anticipated Results</a:t>
          </a:r>
        </a:p>
      </dsp:txBody>
      <dsp:txXfrm>
        <a:off x="7079726" y="0"/>
        <a:ext cx="1394871" cy="706582"/>
      </dsp:txXfrm>
    </dsp:sp>
    <dsp:sp modelId="{35704707-3D68-43FF-8616-D4E6945A9A51}">
      <dsp:nvSpPr>
        <dsp:cNvPr id="0" name=""/>
        <dsp:cNvSpPr/>
      </dsp:nvSpPr>
      <dsp:spPr>
        <a:xfrm>
          <a:off x="8407598" y="0"/>
          <a:ext cx="2101453" cy="706582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Limitations</a:t>
          </a:r>
        </a:p>
      </dsp:txBody>
      <dsp:txXfrm>
        <a:off x="8760889" y="0"/>
        <a:ext cx="1394871" cy="706582"/>
      </dsp:txXfrm>
    </dsp:sp>
    <dsp:sp modelId="{17FB2A08-48F2-4F23-83F7-AB9B06B38332}">
      <dsp:nvSpPr>
        <dsp:cNvPr id="0" name=""/>
        <dsp:cNvSpPr/>
      </dsp:nvSpPr>
      <dsp:spPr>
        <a:xfrm>
          <a:off x="10088760" y="0"/>
          <a:ext cx="2101453" cy="706582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Timeline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10442051" y="0"/>
        <a:ext cx="1394871" cy="70658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42A4F9-13E3-4B79-9577-93EC78E3AA34}">
      <dsp:nvSpPr>
        <dsp:cNvPr id="0" name=""/>
        <dsp:cNvSpPr/>
      </dsp:nvSpPr>
      <dsp:spPr>
        <a:xfrm>
          <a:off x="1785" y="0"/>
          <a:ext cx="2101453" cy="706582"/>
        </a:xfrm>
        <a:prstGeom prst="homePlate">
          <a:avLst/>
        </a:prstGeom>
        <a:solidFill>
          <a:srgbClr val="A1A2A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Objective</a:t>
          </a:r>
        </a:p>
      </dsp:txBody>
      <dsp:txXfrm>
        <a:off x="1785" y="0"/>
        <a:ext cx="1924808" cy="706582"/>
      </dsp:txXfrm>
    </dsp:sp>
    <dsp:sp modelId="{CF4ADBB7-8C7B-4FC3-926D-1772CA21C9F7}">
      <dsp:nvSpPr>
        <dsp:cNvPr id="0" name=""/>
        <dsp:cNvSpPr/>
      </dsp:nvSpPr>
      <dsp:spPr>
        <a:xfrm>
          <a:off x="1682948" y="0"/>
          <a:ext cx="2101453" cy="706582"/>
        </a:xfrm>
        <a:prstGeom prst="chevron">
          <a:avLst/>
        </a:prstGeom>
        <a:solidFill>
          <a:srgbClr val="A1A2A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Background</a:t>
          </a:r>
        </a:p>
      </dsp:txBody>
      <dsp:txXfrm>
        <a:off x="2036239" y="0"/>
        <a:ext cx="1394871" cy="706582"/>
      </dsp:txXfrm>
    </dsp:sp>
    <dsp:sp modelId="{AC214CCE-2F6C-4E67-8628-FBD5B5765827}">
      <dsp:nvSpPr>
        <dsp:cNvPr id="0" name=""/>
        <dsp:cNvSpPr/>
      </dsp:nvSpPr>
      <dsp:spPr>
        <a:xfrm>
          <a:off x="3364110" y="0"/>
          <a:ext cx="2101453" cy="706582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Related Research</a:t>
          </a:r>
        </a:p>
      </dsp:txBody>
      <dsp:txXfrm>
        <a:off x="3717401" y="0"/>
        <a:ext cx="1394871" cy="706582"/>
      </dsp:txXfrm>
    </dsp:sp>
    <dsp:sp modelId="{60BB5E82-68D9-4742-A2E7-DDD9F07D73E0}">
      <dsp:nvSpPr>
        <dsp:cNvPr id="0" name=""/>
        <dsp:cNvSpPr/>
      </dsp:nvSpPr>
      <dsp:spPr>
        <a:xfrm>
          <a:off x="5045273" y="0"/>
          <a:ext cx="2101453" cy="706582"/>
        </a:xfrm>
        <a:prstGeom prst="chevron">
          <a:avLst/>
        </a:prstGeom>
        <a:solidFill>
          <a:srgbClr val="AECF9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Methodology</a:t>
          </a:r>
        </a:p>
      </dsp:txBody>
      <dsp:txXfrm>
        <a:off x="5398564" y="0"/>
        <a:ext cx="1394871" cy="706582"/>
      </dsp:txXfrm>
    </dsp:sp>
    <dsp:sp modelId="{48C7534E-C398-446B-8385-DDD1DDE9603A}">
      <dsp:nvSpPr>
        <dsp:cNvPr id="0" name=""/>
        <dsp:cNvSpPr/>
      </dsp:nvSpPr>
      <dsp:spPr>
        <a:xfrm>
          <a:off x="6726435" y="0"/>
          <a:ext cx="2101453" cy="706582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Anticipated Results</a:t>
          </a:r>
        </a:p>
      </dsp:txBody>
      <dsp:txXfrm>
        <a:off x="7079726" y="0"/>
        <a:ext cx="1394871" cy="706582"/>
      </dsp:txXfrm>
    </dsp:sp>
    <dsp:sp modelId="{35704707-3D68-43FF-8616-D4E6945A9A51}">
      <dsp:nvSpPr>
        <dsp:cNvPr id="0" name=""/>
        <dsp:cNvSpPr/>
      </dsp:nvSpPr>
      <dsp:spPr>
        <a:xfrm>
          <a:off x="8407598" y="0"/>
          <a:ext cx="2101453" cy="706582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Limitations</a:t>
          </a:r>
        </a:p>
      </dsp:txBody>
      <dsp:txXfrm>
        <a:off x="8760889" y="0"/>
        <a:ext cx="1394871" cy="706582"/>
      </dsp:txXfrm>
    </dsp:sp>
    <dsp:sp modelId="{17FB2A08-48F2-4F23-83F7-AB9B06B38332}">
      <dsp:nvSpPr>
        <dsp:cNvPr id="0" name=""/>
        <dsp:cNvSpPr/>
      </dsp:nvSpPr>
      <dsp:spPr>
        <a:xfrm>
          <a:off x="10088760" y="0"/>
          <a:ext cx="2101453" cy="706582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Timeline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10442051" y="0"/>
        <a:ext cx="1394871" cy="70658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42A4F9-13E3-4B79-9577-93EC78E3AA34}">
      <dsp:nvSpPr>
        <dsp:cNvPr id="0" name=""/>
        <dsp:cNvSpPr/>
      </dsp:nvSpPr>
      <dsp:spPr>
        <a:xfrm>
          <a:off x="1785" y="0"/>
          <a:ext cx="2101453" cy="706582"/>
        </a:xfrm>
        <a:prstGeom prst="homePlate">
          <a:avLst/>
        </a:prstGeom>
        <a:solidFill>
          <a:srgbClr val="A1A2A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Objective</a:t>
          </a:r>
        </a:p>
      </dsp:txBody>
      <dsp:txXfrm>
        <a:off x="1785" y="0"/>
        <a:ext cx="1924808" cy="706582"/>
      </dsp:txXfrm>
    </dsp:sp>
    <dsp:sp modelId="{CF4ADBB7-8C7B-4FC3-926D-1772CA21C9F7}">
      <dsp:nvSpPr>
        <dsp:cNvPr id="0" name=""/>
        <dsp:cNvSpPr/>
      </dsp:nvSpPr>
      <dsp:spPr>
        <a:xfrm>
          <a:off x="1682948" y="0"/>
          <a:ext cx="2101453" cy="706582"/>
        </a:xfrm>
        <a:prstGeom prst="chevron">
          <a:avLst/>
        </a:prstGeom>
        <a:solidFill>
          <a:srgbClr val="A1A2A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Background</a:t>
          </a:r>
        </a:p>
      </dsp:txBody>
      <dsp:txXfrm>
        <a:off x="2036239" y="0"/>
        <a:ext cx="1394871" cy="706582"/>
      </dsp:txXfrm>
    </dsp:sp>
    <dsp:sp modelId="{AC214CCE-2F6C-4E67-8628-FBD5B5765827}">
      <dsp:nvSpPr>
        <dsp:cNvPr id="0" name=""/>
        <dsp:cNvSpPr/>
      </dsp:nvSpPr>
      <dsp:spPr>
        <a:xfrm>
          <a:off x="3364110" y="0"/>
          <a:ext cx="2101453" cy="706582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Related Research</a:t>
          </a:r>
        </a:p>
      </dsp:txBody>
      <dsp:txXfrm>
        <a:off x="3717401" y="0"/>
        <a:ext cx="1394871" cy="706582"/>
      </dsp:txXfrm>
    </dsp:sp>
    <dsp:sp modelId="{60BB5E82-68D9-4742-A2E7-DDD9F07D73E0}">
      <dsp:nvSpPr>
        <dsp:cNvPr id="0" name=""/>
        <dsp:cNvSpPr/>
      </dsp:nvSpPr>
      <dsp:spPr>
        <a:xfrm>
          <a:off x="5045273" y="0"/>
          <a:ext cx="2101453" cy="706582"/>
        </a:xfrm>
        <a:prstGeom prst="chevron">
          <a:avLst/>
        </a:prstGeom>
        <a:solidFill>
          <a:srgbClr val="AECF9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Methodology</a:t>
          </a:r>
        </a:p>
      </dsp:txBody>
      <dsp:txXfrm>
        <a:off x="5398564" y="0"/>
        <a:ext cx="1394871" cy="706582"/>
      </dsp:txXfrm>
    </dsp:sp>
    <dsp:sp modelId="{48C7534E-C398-446B-8385-DDD1DDE9603A}">
      <dsp:nvSpPr>
        <dsp:cNvPr id="0" name=""/>
        <dsp:cNvSpPr/>
      </dsp:nvSpPr>
      <dsp:spPr>
        <a:xfrm>
          <a:off x="6726435" y="0"/>
          <a:ext cx="2101453" cy="706582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Anticipated Results</a:t>
          </a:r>
        </a:p>
      </dsp:txBody>
      <dsp:txXfrm>
        <a:off x="7079726" y="0"/>
        <a:ext cx="1394871" cy="706582"/>
      </dsp:txXfrm>
    </dsp:sp>
    <dsp:sp modelId="{35704707-3D68-43FF-8616-D4E6945A9A51}">
      <dsp:nvSpPr>
        <dsp:cNvPr id="0" name=""/>
        <dsp:cNvSpPr/>
      </dsp:nvSpPr>
      <dsp:spPr>
        <a:xfrm>
          <a:off x="8407598" y="0"/>
          <a:ext cx="2101453" cy="706582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Limitations</a:t>
          </a:r>
        </a:p>
      </dsp:txBody>
      <dsp:txXfrm>
        <a:off x="8760889" y="0"/>
        <a:ext cx="1394871" cy="706582"/>
      </dsp:txXfrm>
    </dsp:sp>
    <dsp:sp modelId="{17FB2A08-48F2-4F23-83F7-AB9B06B38332}">
      <dsp:nvSpPr>
        <dsp:cNvPr id="0" name=""/>
        <dsp:cNvSpPr/>
      </dsp:nvSpPr>
      <dsp:spPr>
        <a:xfrm>
          <a:off x="10088760" y="0"/>
          <a:ext cx="2101453" cy="706582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Timeline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10442051" y="0"/>
        <a:ext cx="1394871" cy="70658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42A4F9-13E3-4B79-9577-93EC78E3AA34}">
      <dsp:nvSpPr>
        <dsp:cNvPr id="0" name=""/>
        <dsp:cNvSpPr/>
      </dsp:nvSpPr>
      <dsp:spPr>
        <a:xfrm>
          <a:off x="1785" y="0"/>
          <a:ext cx="2101453" cy="706582"/>
        </a:xfrm>
        <a:prstGeom prst="homePlate">
          <a:avLst/>
        </a:prstGeom>
        <a:solidFill>
          <a:srgbClr val="A1A2A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Objective</a:t>
          </a:r>
        </a:p>
      </dsp:txBody>
      <dsp:txXfrm>
        <a:off x="1785" y="0"/>
        <a:ext cx="1924808" cy="706582"/>
      </dsp:txXfrm>
    </dsp:sp>
    <dsp:sp modelId="{CF4ADBB7-8C7B-4FC3-926D-1772CA21C9F7}">
      <dsp:nvSpPr>
        <dsp:cNvPr id="0" name=""/>
        <dsp:cNvSpPr/>
      </dsp:nvSpPr>
      <dsp:spPr>
        <a:xfrm>
          <a:off x="1682948" y="0"/>
          <a:ext cx="2101453" cy="706582"/>
        </a:xfrm>
        <a:prstGeom prst="chevron">
          <a:avLst/>
        </a:prstGeom>
        <a:solidFill>
          <a:srgbClr val="A1A2A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Background</a:t>
          </a:r>
        </a:p>
      </dsp:txBody>
      <dsp:txXfrm>
        <a:off x="2036239" y="0"/>
        <a:ext cx="1394871" cy="706582"/>
      </dsp:txXfrm>
    </dsp:sp>
    <dsp:sp modelId="{AC214CCE-2F6C-4E67-8628-FBD5B5765827}">
      <dsp:nvSpPr>
        <dsp:cNvPr id="0" name=""/>
        <dsp:cNvSpPr/>
      </dsp:nvSpPr>
      <dsp:spPr>
        <a:xfrm>
          <a:off x="3364110" y="0"/>
          <a:ext cx="2101453" cy="706582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Related Research</a:t>
          </a:r>
        </a:p>
      </dsp:txBody>
      <dsp:txXfrm>
        <a:off x="3717401" y="0"/>
        <a:ext cx="1394871" cy="706582"/>
      </dsp:txXfrm>
    </dsp:sp>
    <dsp:sp modelId="{60BB5E82-68D9-4742-A2E7-DDD9F07D73E0}">
      <dsp:nvSpPr>
        <dsp:cNvPr id="0" name=""/>
        <dsp:cNvSpPr/>
      </dsp:nvSpPr>
      <dsp:spPr>
        <a:xfrm>
          <a:off x="5045273" y="0"/>
          <a:ext cx="2101453" cy="706582"/>
        </a:xfrm>
        <a:prstGeom prst="chevron">
          <a:avLst/>
        </a:prstGeom>
        <a:solidFill>
          <a:srgbClr val="AECF9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Methodology</a:t>
          </a:r>
        </a:p>
      </dsp:txBody>
      <dsp:txXfrm>
        <a:off x="5398564" y="0"/>
        <a:ext cx="1394871" cy="706582"/>
      </dsp:txXfrm>
    </dsp:sp>
    <dsp:sp modelId="{48C7534E-C398-446B-8385-DDD1DDE9603A}">
      <dsp:nvSpPr>
        <dsp:cNvPr id="0" name=""/>
        <dsp:cNvSpPr/>
      </dsp:nvSpPr>
      <dsp:spPr>
        <a:xfrm>
          <a:off x="6726435" y="0"/>
          <a:ext cx="2101453" cy="706582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Anticipated Results</a:t>
          </a:r>
        </a:p>
      </dsp:txBody>
      <dsp:txXfrm>
        <a:off x="7079726" y="0"/>
        <a:ext cx="1394871" cy="706582"/>
      </dsp:txXfrm>
    </dsp:sp>
    <dsp:sp modelId="{35704707-3D68-43FF-8616-D4E6945A9A51}">
      <dsp:nvSpPr>
        <dsp:cNvPr id="0" name=""/>
        <dsp:cNvSpPr/>
      </dsp:nvSpPr>
      <dsp:spPr>
        <a:xfrm>
          <a:off x="8407598" y="0"/>
          <a:ext cx="2101453" cy="706582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Limitations</a:t>
          </a:r>
        </a:p>
      </dsp:txBody>
      <dsp:txXfrm>
        <a:off x="8760889" y="0"/>
        <a:ext cx="1394871" cy="706582"/>
      </dsp:txXfrm>
    </dsp:sp>
    <dsp:sp modelId="{17FB2A08-48F2-4F23-83F7-AB9B06B38332}">
      <dsp:nvSpPr>
        <dsp:cNvPr id="0" name=""/>
        <dsp:cNvSpPr/>
      </dsp:nvSpPr>
      <dsp:spPr>
        <a:xfrm>
          <a:off x="10088760" y="0"/>
          <a:ext cx="2101453" cy="706582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Timeline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10442051" y="0"/>
        <a:ext cx="1394871" cy="70658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42A4F9-13E3-4B79-9577-93EC78E3AA34}">
      <dsp:nvSpPr>
        <dsp:cNvPr id="0" name=""/>
        <dsp:cNvSpPr/>
      </dsp:nvSpPr>
      <dsp:spPr>
        <a:xfrm>
          <a:off x="1785" y="0"/>
          <a:ext cx="2101453" cy="706582"/>
        </a:xfrm>
        <a:prstGeom prst="homePlate">
          <a:avLst/>
        </a:prstGeom>
        <a:solidFill>
          <a:srgbClr val="A1A2A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Objective</a:t>
          </a:r>
        </a:p>
      </dsp:txBody>
      <dsp:txXfrm>
        <a:off x="1785" y="0"/>
        <a:ext cx="1924808" cy="706582"/>
      </dsp:txXfrm>
    </dsp:sp>
    <dsp:sp modelId="{CF4ADBB7-8C7B-4FC3-926D-1772CA21C9F7}">
      <dsp:nvSpPr>
        <dsp:cNvPr id="0" name=""/>
        <dsp:cNvSpPr/>
      </dsp:nvSpPr>
      <dsp:spPr>
        <a:xfrm>
          <a:off x="1682948" y="0"/>
          <a:ext cx="2101453" cy="706582"/>
        </a:xfrm>
        <a:prstGeom prst="chevron">
          <a:avLst/>
        </a:prstGeom>
        <a:solidFill>
          <a:srgbClr val="A1A2A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Background</a:t>
          </a:r>
        </a:p>
      </dsp:txBody>
      <dsp:txXfrm>
        <a:off x="2036239" y="0"/>
        <a:ext cx="1394871" cy="706582"/>
      </dsp:txXfrm>
    </dsp:sp>
    <dsp:sp modelId="{AC214CCE-2F6C-4E67-8628-FBD5B5765827}">
      <dsp:nvSpPr>
        <dsp:cNvPr id="0" name=""/>
        <dsp:cNvSpPr/>
      </dsp:nvSpPr>
      <dsp:spPr>
        <a:xfrm>
          <a:off x="3364110" y="0"/>
          <a:ext cx="2101453" cy="706582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Related Research</a:t>
          </a:r>
        </a:p>
      </dsp:txBody>
      <dsp:txXfrm>
        <a:off x="3717401" y="0"/>
        <a:ext cx="1394871" cy="706582"/>
      </dsp:txXfrm>
    </dsp:sp>
    <dsp:sp modelId="{60BB5E82-68D9-4742-A2E7-DDD9F07D73E0}">
      <dsp:nvSpPr>
        <dsp:cNvPr id="0" name=""/>
        <dsp:cNvSpPr/>
      </dsp:nvSpPr>
      <dsp:spPr>
        <a:xfrm>
          <a:off x="5045273" y="0"/>
          <a:ext cx="2101453" cy="706582"/>
        </a:xfrm>
        <a:prstGeom prst="chevron">
          <a:avLst/>
        </a:prstGeom>
        <a:solidFill>
          <a:srgbClr val="AECF9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Methodology</a:t>
          </a:r>
        </a:p>
      </dsp:txBody>
      <dsp:txXfrm>
        <a:off x="5398564" y="0"/>
        <a:ext cx="1394871" cy="706582"/>
      </dsp:txXfrm>
    </dsp:sp>
    <dsp:sp modelId="{48C7534E-C398-446B-8385-DDD1DDE9603A}">
      <dsp:nvSpPr>
        <dsp:cNvPr id="0" name=""/>
        <dsp:cNvSpPr/>
      </dsp:nvSpPr>
      <dsp:spPr>
        <a:xfrm>
          <a:off x="6726435" y="0"/>
          <a:ext cx="2101453" cy="706582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Anticipated Results</a:t>
          </a:r>
        </a:p>
      </dsp:txBody>
      <dsp:txXfrm>
        <a:off x="7079726" y="0"/>
        <a:ext cx="1394871" cy="706582"/>
      </dsp:txXfrm>
    </dsp:sp>
    <dsp:sp modelId="{35704707-3D68-43FF-8616-D4E6945A9A51}">
      <dsp:nvSpPr>
        <dsp:cNvPr id="0" name=""/>
        <dsp:cNvSpPr/>
      </dsp:nvSpPr>
      <dsp:spPr>
        <a:xfrm>
          <a:off x="8407598" y="0"/>
          <a:ext cx="2101453" cy="706582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Limitations</a:t>
          </a:r>
        </a:p>
      </dsp:txBody>
      <dsp:txXfrm>
        <a:off x="8760889" y="0"/>
        <a:ext cx="1394871" cy="706582"/>
      </dsp:txXfrm>
    </dsp:sp>
    <dsp:sp modelId="{17FB2A08-48F2-4F23-83F7-AB9B06B38332}">
      <dsp:nvSpPr>
        <dsp:cNvPr id="0" name=""/>
        <dsp:cNvSpPr/>
      </dsp:nvSpPr>
      <dsp:spPr>
        <a:xfrm>
          <a:off x="10088760" y="0"/>
          <a:ext cx="2101453" cy="706582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Timeline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10442051" y="0"/>
        <a:ext cx="1394871" cy="7065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E34CA0-85AD-4432-BB74-5813F33DB52B}" type="datetimeFigureOut">
              <a:rPr lang="en-US" smtClean="0"/>
              <a:t>8/2/2017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B9EFF1-4ADC-443B-A3D5-569315433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90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9EFF1-4ADC-443B-A3D5-569315433A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5646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9EFF1-4ADC-443B-A3D5-569315433A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0691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9EFF1-4ADC-443B-A3D5-569315433A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427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9EFF1-4ADC-443B-A3D5-569315433A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9555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9EFF1-4ADC-443B-A3D5-569315433A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4172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9EFF1-4ADC-443B-A3D5-569315433A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7758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9EFF1-4ADC-443B-A3D5-569315433A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6071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9EFF1-4ADC-443B-A3D5-569315433A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4581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9EFF1-4ADC-443B-A3D5-569315433AB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8805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9EFF1-4ADC-443B-A3D5-569315433AB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9723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9EFF1-4ADC-443B-A3D5-569315433AB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435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9EFF1-4ADC-443B-A3D5-569315433A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8030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9EFF1-4ADC-443B-A3D5-569315433AB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9416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9EFF1-4ADC-443B-A3D5-569315433AB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5175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9EFF1-4ADC-443B-A3D5-569315433AB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0344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9EFF1-4ADC-443B-A3D5-569315433A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9635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9EFF1-4ADC-443B-A3D5-569315433A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9385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9EFF1-4ADC-443B-A3D5-569315433A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5372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9EFF1-4ADC-443B-A3D5-569315433A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7642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9EFF1-4ADC-443B-A3D5-569315433A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0778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9EFF1-4ADC-443B-A3D5-569315433A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4041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9EFF1-4ADC-443B-A3D5-569315433A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943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9E3BC-D73B-4B4B-93A2-8AA8082AD089}" type="datetimeFigureOut">
              <a:rPr lang="en-US" smtClean="0"/>
              <a:t>8/2/2017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778D6-54EC-4071-A392-E279F8628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851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9E3BC-D73B-4B4B-93A2-8AA8082AD089}" type="datetimeFigureOut">
              <a:rPr lang="en-US" smtClean="0"/>
              <a:t>8/2/2017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778D6-54EC-4071-A392-E279F8628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665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9E3BC-D73B-4B4B-93A2-8AA8082AD089}" type="datetimeFigureOut">
              <a:rPr lang="en-US" smtClean="0"/>
              <a:t>8/2/2017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778D6-54EC-4071-A392-E279F8628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725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9E3BC-D73B-4B4B-93A2-8AA8082AD089}" type="datetimeFigureOut">
              <a:rPr lang="en-US" smtClean="0"/>
              <a:t>8/2/2017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778D6-54EC-4071-A392-E279F8628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88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9E3BC-D73B-4B4B-93A2-8AA8082AD089}" type="datetimeFigureOut">
              <a:rPr lang="en-US" smtClean="0"/>
              <a:t>8/2/2017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778D6-54EC-4071-A392-E279F8628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87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9E3BC-D73B-4B4B-93A2-8AA8082AD089}" type="datetimeFigureOut">
              <a:rPr lang="en-US" smtClean="0"/>
              <a:t>8/2/2017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778D6-54EC-4071-A392-E279F8628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812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9E3BC-D73B-4B4B-93A2-8AA8082AD089}" type="datetimeFigureOut">
              <a:rPr lang="en-US" smtClean="0"/>
              <a:t>8/2/2017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778D6-54EC-4071-A392-E279F8628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545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9E3BC-D73B-4B4B-93A2-8AA8082AD089}" type="datetimeFigureOut">
              <a:rPr lang="en-US" smtClean="0"/>
              <a:t>8/2/2017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778D6-54EC-4071-A392-E279F8628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278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9E3BC-D73B-4B4B-93A2-8AA8082AD089}" type="datetimeFigureOut">
              <a:rPr lang="en-US" smtClean="0"/>
              <a:t>8/2/2017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778D6-54EC-4071-A392-E279F8628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532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9E3BC-D73B-4B4B-93A2-8AA8082AD089}" type="datetimeFigureOut">
              <a:rPr lang="en-US" smtClean="0"/>
              <a:t>8/2/2017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778D6-54EC-4071-A392-E279F8628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504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9E3BC-D73B-4B4B-93A2-8AA8082AD089}" type="datetimeFigureOut">
              <a:rPr lang="en-US" smtClean="0"/>
              <a:t>8/2/2017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778D6-54EC-4071-A392-E279F8628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014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9E3BC-D73B-4B4B-93A2-8AA8082AD089}" type="datetimeFigureOut">
              <a:rPr lang="en-US" smtClean="0"/>
              <a:t>8/2/2017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E778D6-54EC-4071-A392-E279F8628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710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8.xml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11" Type="http://schemas.openxmlformats.org/officeDocument/2006/relationships/image" Target="../media/image8.png"/><Relationship Id="rId5" Type="http://schemas.openxmlformats.org/officeDocument/2006/relationships/diagramLayout" Target="../diagrams/layout8.xml"/><Relationship Id="rId10" Type="http://schemas.openxmlformats.org/officeDocument/2006/relationships/image" Target="../media/image7.png"/><Relationship Id="rId4" Type="http://schemas.openxmlformats.org/officeDocument/2006/relationships/diagramData" Target="../diagrams/data8.xml"/><Relationship Id="rId9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Relationship Id="rId9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Relationship Id="rId9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4" Type="http://schemas.openxmlformats.org/officeDocument/2006/relationships/diagramData" Target="../diagrams/data13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4.xml"/><Relationship Id="rId5" Type="http://schemas.openxmlformats.org/officeDocument/2006/relationships/diagramLayout" Target="../diagrams/layout14.xml"/><Relationship Id="rId4" Type="http://schemas.openxmlformats.org/officeDocument/2006/relationships/diagramData" Target="../diagrams/data14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5.xml"/><Relationship Id="rId5" Type="http://schemas.openxmlformats.org/officeDocument/2006/relationships/diagramLayout" Target="../diagrams/layout15.xml"/><Relationship Id="rId4" Type="http://schemas.openxmlformats.org/officeDocument/2006/relationships/diagramData" Target="../diagrams/data15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6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6.xml"/><Relationship Id="rId5" Type="http://schemas.openxmlformats.org/officeDocument/2006/relationships/diagramLayout" Target="../diagrams/layout16.xml"/><Relationship Id="rId4" Type="http://schemas.openxmlformats.org/officeDocument/2006/relationships/diagramData" Target="../diagrams/data16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7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7.xml"/><Relationship Id="rId5" Type="http://schemas.openxmlformats.org/officeDocument/2006/relationships/diagramLayout" Target="../diagrams/layout17.xml"/><Relationship Id="rId4" Type="http://schemas.openxmlformats.org/officeDocument/2006/relationships/diagramData" Target="../diagrams/data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8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8.xml"/><Relationship Id="rId5" Type="http://schemas.openxmlformats.org/officeDocument/2006/relationships/diagramLayout" Target="../diagrams/layout18.xml"/><Relationship Id="rId4" Type="http://schemas.openxmlformats.org/officeDocument/2006/relationships/diagramData" Target="../diagrams/data18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9.xml"/><Relationship Id="rId13" Type="http://schemas.microsoft.com/office/2007/relationships/diagramDrawing" Target="../diagrams/drawing20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9.xml"/><Relationship Id="rId12" Type="http://schemas.openxmlformats.org/officeDocument/2006/relationships/diagramColors" Target="../diagrams/colors20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9.xml"/><Relationship Id="rId11" Type="http://schemas.openxmlformats.org/officeDocument/2006/relationships/diagramQuickStyle" Target="../diagrams/quickStyle20.xml"/><Relationship Id="rId5" Type="http://schemas.openxmlformats.org/officeDocument/2006/relationships/diagramLayout" Target="../diagrams/layout19.xml"/><Relationship Id="rId10" Type="http://schemas.openxmlformats.org/officeDocument/2006/relationships/diagramLayout" Target="../diagrams/layout20.xml"/><Relationship Id="rId4" Type="http://schemas.openxmlformats.org/officeDocument/2006/relationships/diagramData" Target="../diagrams/data19.xml"/><Relationship Id="rId9" Type="http://schemas.openxmlformats.org/officeDocument/2006/relationships/diagramData" Target="../diagrams/data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openstreetmap.org/stats/data_stats.html" TargetMode="Externa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10" Type="http://schemas.openxmlformats.org/officeDocument/2006/relationships/hyperlink" Target="http://wiki.openstreetmap.org/wiki/Stats" TargetMode="External"/><Relationship Id="rId4" Type="http://schemas.openxmlformats.org/officeDocument/2006/relationships/image" Target="../media/image2.png"/><Relationship Id="rId9" Type="http://schemas.microsoft.com/office/2007/relationships/diagramDrawing" Target="../diagrams/drawing3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10" Type="http://schemas.openxmlformats.org/officeDocument/2006/relationships/hyperlink" Target="http://learnosm.org/en/coordination/tasking-manager/" TargetMode="External"/><Relationship Id="rId4" Type="http://schemas.openxmlformats.org/officeDocument/2006/relationships/diagramData" Target="../diagrams/data4.xml"/><Relationship Id="rId9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4" Type="http://schemas.openxmlformats.org/officeDocument/2006/relationships/image" Target="../media/image2.png"/><Relationship Id="rId9" Type="http://schemas.microsoft.com/office/2007/relationships/diagramDrawing" Target="../diagrams/drawin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4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D646D-130E-408F-A167-48BA7AFFBB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3509963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4800" b="1" dirty="0"/>
              <a:t>What Motivates OpenStreetMap Users?</a:t>
            </a:r>
            <a:br>
              <a:rPr lang="en-US" sz="4800" b="1" dirty="0"/>
            </a:br>
            <a:r>
              <a:rPr lang="en-US" sz="2400" b="1" dirty="0"/>
              <a:t>A Study of User Contributions Through a Comparison of Small-Scale Crisis Events</a:t>
            </a:r>
            <a:br>
              <a:rPr lang="en-US" sz="4800" b="1" dirty="0"/>
            </a:br>
            <a:endParaRPr lang="en-US" sz="48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497CC9-0516-4FBB-9318-3EF8C1E9E5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8145" y="3558777"/>
            <a:ext cx="10529455" cy="2808771"/>
          </a:xfrm>
        </p:spPr>
        <p:txBody>
          <a:bodyPr>
            <a:normAutofit/>
          </a:bodyPr>
          <a:lstStyle/>
          <a:p>
            <a:endParaRPr lang="en-US" b="1" dirty="0"/>
          </a:p>
          <a:p>
            <a:endParaRPr lang="en-US" dirty="0"/>
          </a:p>
          <a:p>
            <a:r>
              <a:rPr lang="en-US" b="1" dirty="0"/>
              <a:t>Erika Kamptner</a:t>
            </a:r>
          </a:p>
          <a:p>
            <a:r>
              <a:rPr lang="en-US" b="1" dirty="0"/>
              <a:t>Advisor: Dr. Fritz Kessler</a:t>
            </a:r>
          </a:p>
        </p:txBody>
      </p:sp>
    </p:spTree>
    <p:extLst>
      <p:ext uri="{BB962C8B-B14F-4D97-AF65-F5344CB8AC3E}">
        <p14:creationId xmlns:p14="http://schemas.microsoft.com/office/powerpoint/2010/main" val="40877658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28CDA8A-E21A-4BD7-822D-6C32A622D0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556863"/>
              </p:ext>
            </p:extLst>
          </p:nvPr>
        </p:nvGraphicFramePr>
        <p:xfrm>
          <a:off x="213472" y="831272"/>
          <a:ext cx="11781183" cy="502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6679">
                  <a:extLst>
                    <a:ext uri="{9D8B030D-6E8A-4147-A177-3AD203B41FA5}">
                      <a16:colId xmlns:a16="http://schemas.microsoft.com/office/drawing/2014/main" val="3934648767"/>
                    </a:ext>
                  </a:extLst>
                </a:gridCol>
                <a:gridCol w="5574388">
                  <a:extLst>
                    <a:ext uri="{9D8B030D-6E8A-4147-A177-3AD203B41FA5}">
                      <a16:colId xmlns:a16="http://schemas.microsoft.com/office/drawing/2014/main" val="3871557719"/>
                    </a:ext>
                  </a:extLst>
                </a:gridCol>
                <a:gridCol w="5660116">
                  <a:extLst>
                    <a:ext uri="{9D8B030D-6E8A-4147-A177-3AD203B41FA5}">
                      <a16:colId xmlns:a16="http://schemas.microsoft.com/office/drawing/2014/main" val="1586877564"/>
                    </a:ext>
                  </a:extLst>
                </a:gridCol>
              </a:tblGrid>
              <a:tr h="432827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/>
                        <a:t>Western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/>
                        <a:t>Non-Western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657660107"/>
                  </a:ext>
                </a:extLst>
              </a:tr>
              <a:tr h="2214420"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/>
                        <a:t>Developed</a:t>
                      </a:r>
                    </a:p>
                  </a:txBody>
                  <a:tcPr marL="68580" marR="68580" marT="34290" marB="34290" vert="vert270" anchor="ctr"/>
                </a:tc>
                <a:tc>
                  <a:txBody>
                    <a:bodyPr/>
                    <a:lstStyle/>
                    <a:p>
                      <a:endParaRPr lang="en-US" sz="1400" b="0" dirty="0"/>
                    </a:p>
                    <a:p>
                      <a:endParaRPr lang="en-US" sz="1400" b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47974118"/>
                  </a:ext>
                </a:extLst>
              </a:tr>
              <a:tr h="2381953"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/>
                        <a:t>Less Developed</a:t>
                      </a:r>
                    </a:p>
                  </a:txBody>
                  <a:tcPr marL="68580" marR="68580" marT="34290" marB="34290" vert="vert270" anchor="ctr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  <a:p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391949137"/>
                  </a:ext>
                </a:extLst>
              </a:tr>
            </a:tbl>
          </a:graphicData>
        </a:graphic>
      </p:graphicFrame>
      <p:pic>
        <p:nvPicPr>
          <p:cNvPr id="30" name="Picture 29">
            <a:extLst>
              <a:ext uri="{FF2B5EF4-FFF2-40B4-BE49-F238E27FC236}">
                <a16:creationId xmlns:a16="http://schemas.microsoft.com/office/drawing/2014/main" id="{0EB1C3A3-6726-403C-B6A7-FD805A028E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87" b="49031"/>
          <a:stretch/>
        </p:blipFill>
        <p:spPr>
          <a:xfrm>
            <a:off x="1" y="5290"/>
            <a:ext cx="12191999" cy="515389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/>
            </a:outerShdw>
          </a:effectLst>
        </p:spPr>
      </p:pic>
      <p:graphicFrame>
        <p:nvGraphicFramePr>
          <p:cNvPr id="32" name="Diagram 31">
            <a:extLst>
              <a:ext uri="{FF2B5EF4-FFF2-40B4-BE49-F238E27FC236}">
                <a16:creationId xmlns:a16="http://schemas.microsoft.com/office/drawing/2014/main" id="{56FBD64F-6C80-43BB-AAA1-8CD1778A8F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1781067"/>
              </p:ext>
            </p:extLst>
          </p:nvPr>
        </p:nvGraphicFramePr>
        <p:xfrm>
          <a:off x="0" y="6151419"/>
          <a:ext cx="12192000" cy="7065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6C8B545F-3BBE-4075-9A3C-3A0F0DCC764D}"/>
              </a:ext>
            </a:extLst>
          </p:cNvPr>
          <p:cNvSpPr txBox="1"/>
          <p:nvPr/>
        </p:nvSpPr>
        <p:spPr>
          <a:xfrm>
            <a:off x="892452" y="1363287"/>
            <a:ext cx="11429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Ghost Ship Warehouse</a:t>
            </a:r>
          </a:p>
          <a:p>
            <a:r>
              <a:rPr lang="en-US" sz="1600" dirty="0"/>
              <a:t>Oakland, CA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7B9055-C3DA-4D39-964C-81C44855D8BB}"/>
              </a:ext>
            </a:extLst>
          </p:cNvPr>
          <p:cNvSpPr txBox="1"/>
          <p:nvPr/>
        </p:nvSpPr>
        <p:spPr>
          <a:xfrm>
            <a:off x="892452" y="3613970"/>
            <a:ext cx="11429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Grenfell Tower</a:t>
            </a:r>
          </a:p>
          <a:p>
            <a:r>
              <a:rPr lang="en-US" sz="1600" dirty="0"/>
              <a:t>London, England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E2B26B-B499-4C41-8AE8-8E83B6DC99E1}"/>
              </a:ext>
            </a:extLst>
          </p:cNvPr>
          <p:cNvSpPr txBox="1"/>
          <p:nvPr/>
        </p:nvSpPr>
        <p:spPr>
          <a:xfrm>
            <a:off x="6434730" y="1363287"/>
            <a:ext cx="12515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Plasco Building</a:t>
            </a:r>
          </a:p>
          <a:p>
            <a:r>
              <a:rPr lang="en-US" sz="1600" dirty="0"/>
              <a:t>Tehran, Iran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826214-2BDB-4B3C-A4F7-6F2923B68189}"/>
              </a:ext>
            </a:extLst>
          </p:cNvPr>
          <p:cNvSpPr txBox="1"/>
          <p:nvPr/>
        </p:nvSpPr>
        <p:spPr>
          <a:xfrm>
            <a:off x="6434730" y="3613970"/>
            <a:ext cx="15242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Kilinto Prison</a:t>
            </a:r>
          </a:p>
          <a:p>
            <a:r>
              <a:rPr lang="en-US" sz="1600" dirty="0"/>
              <a:t>Addis Ababa, Ethiopia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1B0C5D-0409-4F22-93BB-4A4AD2C560F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48136" y="3584453"/>
            <a:ext cx="4198158" cy="21202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2F0ACC6-0D31-47FD-9880-EAA1CFDB517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84975" y="3584452"/>
            <a:ext cx="4209680" cy="212020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94BC09F-2BFC-4058-9353-1C2A65B670D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14332" y="1344330"/>
            <a:ext cx="4176208" cy="208430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7C00575-FCD0-434C-A120-733A50A9364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84975" y="1342985"/>
            <a:ext cx="4161000" cy="2086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1566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54833-B193-44D0-B65C-0E0C73F06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Data used for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D1ECD-FD57-467D-88A9-7797C9377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2406"/>
            <a:ext cx="10515600" cy="14255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Part 1: History (file)</a:t>
            </a:r>
          </a:p>
          <a:p>
            <a:pPr lvl="1"/>
            <a:r>
              <a:rPr lang="en-US" dirty="0"/>
              <a:t>Contains every node, way, relation ever logged in the OSM database</a:t>
            </a:r>
          </a:p>
          <a:p>
            <a:pPr lvl="1"/>
            <a:r>
              <a:rPr lang="en-US" dirty="0"/>
              <a:t>Includes references to user and </a:t>
            </a:r>
            <a:r>
              <a:rPr lang="en-US" dirty="0" err="1"/>
              <a:t>changeset</a:t>
            </a:r>
            <a:r>
              <a:rPr lang="en-US" dirty="0"/>
              <a:t> file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3ECD37-3462-4062-A65A-6DC2C17AEE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87" b="49031"/>
          <a:stretch/>
        </p:blipFill>
        <p:spPr>
          <a:xfrm>
            <a:off x="1" y="5290"/>
            <a:ext cx="12191999" cy="515389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/>
            </a:outerShdw>
          </a:effectLst>
        </p:spPr>
      </p:pic>
      <p:graphicFrame>
        <p:nvGraphicFramePr>
          <p:cNvPr id="23" name="Diagram 22">
            <a:extLst>
              <a:ext uri="{FF2B5EF4-FFF2-40B4-BE49-F238E27FC236}">
                <a16:creationId xmlns:a16="http://schemas.microsoft.com/office/drawing/2014/main" id="{205C0003-A14E-432A-9ECA-F02348FDB85F}"/>
              </a:ext>
            </a:extLst>
          </p:cNvPr>
          <p:cNvGraphicFramePr/>
          <p:nvPr/>
        </p:nvGraphicFramePr>
        <p:xfrm>
          <a:off x="0" y="6151419"/>
          <a:ext cx="12192000" cy="7065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FEA633E6-B42D-43EE-A43A-71B25842D66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9011" y="3073161"/>
            <a:ext cx="10764789" cy="280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4721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54833-B193-44D0-B65C-0E0C73F06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Data used for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D1ECD-FD57-467D-88A9-7797C9377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90067" cy="40348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Part 2: Changeset (file)</a:t>
            </a:r>
          </a:p>
          <a:p>
            <a:pPr lvl="1"/>
            <a:r>
              <a:rPr lang="en-US" dirty="0"/>
              <a:t>Bounding box of a users edits per session</a:t>
            </a:r>
          </a:p>
          <a:p>
            <a:pPr lvl="1"/>
            <a:r>
              <a:rPr lang="en-US" dirty="0"/>
              <a:t>Includes nodes, ways, and relations for each editing session</a:t>
            </a:r>
          </a:p>
          <a:p>
            <a:pPr lvl="1"/>
            <a:r>
              <a:rPr lang="en-US" dirty="0"/>
              <a:t>All changesets in OSM database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3ECD37-3462-4062-A65A-6DC2C17AEE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87" b="49031"/>
          <a:stretch/>
        </p:blipFill>
        <p:spPr>
          <a:xfrm>
            <a:off x="1" y="5290"/>
            <a:ext cx="12191999" cy="515389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/>
            </a:outerShdw>
          </a:effectLst>
        </p:spPr>
      </p:pic>
      <p:graphicFrame>
        <p:nvGraphicFramePr>
          <p:cNvPr id="23" name="Diagram 22">
            <a:extLst>
              <a:ext uri="{FF2B5EF4-FFF2-40B4-BE49-F238E27FC236}">
                <a16:creationId xmlns:a16="http://schemas.microsoft.com/office/drawing/2014/main" id="{205C0003-A14E-432A-9ECA-F02348FDB85F}"/>
              </a:ext>
            </a:extLst>
          </p:cNvPr>
          <p:cNvGraphicFramePr/>
          <p:nvPr/>
        </p:nvGraphicFramePr>
        <p:xfrm>
          <a:off x="0" y="6151419"/>
          <a:ext cx="12192000" cy="7065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3CD9CAEB-242F-4CB5-9C7D-739F746805BC}"/>
              </a:ext>
            </a:extLst>
          </p:cNvPr>
          <p:cNvPicPr/>
          <p:nvPr/>
        </p:nvPicPr>
        <p:blipFill>
          <a:blip r:embed="rId9"/>
          <a:stretch>
            <a:fillRect/>
          </a:stretch>
        </p:blipFill>
        <p:spPr>
          <a:xfrm>
            <a:off x="6366933" y="1690690"/>
            <a:ext cx="5244470" cy="38788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192860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1331D823-EB45-4F0A-8E9D-07D982353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93" y="784708"/>
            <a:ext cx="10788732" cy="650233"/>
          </a:xfrm>
        </p:spPr>
        <p:txBody>
          <a:bodyPr>
            <a:noAutofit/>
          </a:bodyPr>
          <a:lstStyle/>
          <a:p>
            <a:r>
              <a:rPr lang="en-US" b="1" dirty="0"/>
              <a:t>Part 1: Is there an increase in OSM activity?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336932A-AD66-4660-B52C-24A41AC36D7C}"/>
              </a:ext>
            </a:extLst>
          </p:cNvPr>
          <p:cNvSpPr/>
          <p:nvPr/>
        </p:nvSpPr>
        <p:spPr>
          <a:xfrm>
            <a:off x="2413360" y="2788629"/>
            <a:ext cx="1462683" cy="948982"/>
          </a:xfrm>
          <a:prstGeom prst="rect">
            <a:avLst/>
          </a:prstGeom>
          <a:solidFill>
            <a:srgbClr val="B5CFD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Incident bounding box</a:t>
            </a:r>
          </a:p>
        </p:txBody>
      </p:sp>
      <p:sp>
        <p:nvSpPr>
          <p:cNvPr id="80" name="Parallelogram 79">
            <a:extLst>
              <a:ext uri="{FF2B5EF4-FFF2-40B4-BE49-F238E27FC236}">
                <a16:creationId xmlns:a16="http://schemas.microsoft.com/office/drawing/2014/main" id="{2F32D8F6-90F6-4E47-9998-B241B27BAA94}"/>
              </a:ext>
            </a:extLst>
          </p:cNvPr>
          <p:cNvSpPr/>
          <p:nvPr/>
        </p:nvSpPr>
        <p:spPr>
          <a:xfrm>
            <a:off x="2413360" y="4065709"/>
            <a:ext cx="1462683" cy="957316"/>
          </a:xfrm>
          <a:prstGeom prst="parallelogram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Incident Location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14EE7CDF-0964-4C51-925A-E0F6676F2ED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87" b="49031"/>
          <a:stretch/>
        </p:blipFill>
        <p:spPr>
          <a:xfrm>
            <a:off x="1" y="5290"/>
            <a:ext cx="12191999" cy="515389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/>
            </a:outerShdw>
          </a:effectLst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id="{F2792235-4B39-4D0E-B733-72DE737C0BD9}"/>
              </a:ext>
            </a:extLst>
          </p:cNvPr>
          <p:cNvSpPr/>
          <p:nvPr/>
        </p:nvSpPr>
        <p:spPr>
          <a:xfrm>
            <a:off x="2437804" y="1534854"/>
            <a:ext cx="1413797" cy="926272"/>
          </a:xfrm>
          <a:prstGeom prst="rect">
            <a:avLst/>
          </a:prstGeom>
          <a:solidFill>
            <a:srgbClr val="B5CFD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OSMConvert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D42AD37-C079-4899-859F-6BE204D7BF16}"/>
              </a:ext>
            </a:extLst>
          </p:cNvPr>
          <p:cNvSpPr/>
          <p:nvPr/>
        </p:nvSpPr>
        <p:spPr>
          <a:xfrm>
            <a:off x="4253778" y="1534854"/>
            <a:ext cx="1282320" cy="951873"/>
          </a:xfrm>
          <a:prstGeom prst="rect">
            <a:avLst/>
          </a:prstGeom>
          <a:solidFill>
            <a:srgbClr val="B5CFD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OSM to PostGreSQL</a:t>
            </a:r>
          </a:p>
        </p:txBody>
      </p:sp>
      <p:sp>
        <p:nvSpPr>
          <p:cNvPr id="62" name="Diamond 61">
            <a:extLst>
              <a:ext uri="{FF2B5EF4-FFF2-40B4-BE49-F238E27FC236}">
                <a16:creationId xmlns:a16="http://schemas.microsoft.com/office/drawing/2014/main" id="{79263C87-CDF3-4B63-B7BC-C985F23F0DA3}"/>
              </a:ext>
            </a:extLst>
          </p:cNvPr>
          <p:cNvSpPr/>
          <p:nvPr/>
        </p:nvSpPr>
        <p:spPr>
          <a:xfrm>
            <a:off x="5939241" y="2757947"/>
            <a:ext cx="2019956" cy="859896"/>
          </a:xfrm>
          <a:prstGeom prst="diamond">
            <a:avLst/>
          </a:prstGeom>
          <a:solidFill>
            <a:srgbClr val="B5CFD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Is there an increase in incidents?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77D963FD-D3C6-4431-BD92-EDE533CA7000}"/>
              </a:ext>
            </a:extLst>
          </p:cNvPr>
          <p:cNvSpPr/>
          <p:nvPr/>
        </p:nvSpPr>
        <p:spPr>
          <a:xfrm>
            <a:off x="5939241" y="1541711"/>
            <a:ext cx="2019956" cy="921617"/>
          </a:xfrm>
          <a:prstGeom prst="rect">
            <a:avLst/>
          </a:prstGeom>
          <a:solidFill>
            <a:srgbClr val="B5CFD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PostGreSQL: Edits/Updates per day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F87CF9FF-EA38-44CB-9FE0-52D12643CD2E}"/>
              </a:ext>
            </a:extLst>
          </p:cNvPr>
          <p:cNvSpPr/>
          <p:nvPr/>
        </p:nvSpPr>
        <p:spPr>
          <a:xfrm>
            <a:off x="6259386" y="5063344"/>
            <a:ext cx="1386842" cy="696351"/>
          </a:xfrm>
          <a:prstGeom prst="rect">
            <a:avLst/>
          </a:prstGeom>
          <a:solidFill>
            <a:srgbClr val="B5CFD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PostGreSQL: Users providing edits/updates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96695AD3-DE33-4FD4-B4B2-069D2505688A}"/>
              </a:ext>
            </a:extLst>
          </p:cNvPr>
          <p:cNvSpPr/>
          <p:nvPr/>
        </p:nvSpPr>
        <p:spPr>
          <a:xfrm>
            <a:off x="8114510" y="5063344"/>
            <a:ext cx="1522806" cy="696351"/>
          </a:xfrm>
          <a:prstGeom prst="rect">
            <a:avLst/>
          </a:prstGeom>
          <a:solidFill>
            <a:srgbClr val="F9B29C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Part 2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E5767CB0-61EC-4F3E-8138-76032C4906DF}"/>
              </a:ext>
            </a:extLst>
          </p:cNvPr>
          <p:cNvCxnSpPr>
            <a:cxnSpLocks/>
            <a:stCxn id="62" idx="2"/>
            <a:endCxn id="72" idx="0"/>
          </p:cNvCxnSpPr>
          <p:nvPr/>
        </p:nvCxnSpPr>
        <p:spPr>
          <a:xfrm>
            <a:off x="6949219" y="3617843"/>
            <a:ext cx="1794" cy="3453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0F86605E-B6B1-49A8-A38A-9CB838F05971}"/>
              </a:ext>
            </a:extLst>
          </p:cNvPr>
          <p:cNvSpPr txBox="1"/>
          <p:nvPr/>
        </p:nvSpPr>
        <p:spPr>
          <a:xfrm>
            <a:off x="7058648" y="3570228"/>
            <a:ext cx="5875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yes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0B6DC53B-F122-43A7-AA20-B5013D5DB63A}"/>
              </a:ext>
            </a:extLst>
          </p:cNvPr>
          <p:cNvSpPr/>
          <p:nvPr/>
        </p:nvSpPr>
        <p:spPr>
          <a:xfrm>
            <a:off x="6255797" y="3963157"/>
            <a:ext cx="1390431" cy="696351"/>
          </a:xfrm>
          <a:prstGeom prst="rect">
            <a:avLst/>
          </a:prstGeom>
          <a:solidFill>
            <a:srgbClr val="B5CFD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Contribution Index Analysis</a:t>
            </a:r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7B0F1BEF-B70E-4A7A-984B-1B48B61032D6}"/>
              </a:ext>
            </a:extLst>
          </p:cNvPr>
          <p:cNvCxnSpPr>
            <a:cxnSpLocks/>
            <a:stCxn id="72" idx="2"/>
            <a:endCxn id="67" idx="0"/>
          </p:cNvCxnSpPr>
          <p:nvPr/>
        </p:nvCxnSpPr>
        <p:spPr>
          <a:xfrm>
            <a:off x="6951013" y="4659508"/>
            <a:ext cx="1794" cy="4038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Flowchart: Terminator 74">
            <a:extLst>
              <a:ext uri="{FF2B5EF4-FFF2-40B4-BE49-F238E27FC236}">
                <a16:creationId xmlns:a16="http://schemas.microsoft.com/office/drawing/2014/main" id="{038853A1-E2F4-4F48-86E2-89470E33E4D8}"/>
              </a:ext>
            </a:extLst>
          </p:cNvPr>
          <p:cNvSpPr/>
          <p:nvPr/>
        </p:nvSpPr>
        <p:spPr>
          <a:xfrm>
            <a:off x="8527223" y="2833493"/>
            <a:ext cx="1314390" cy="708804"/>
          </a:xfrm>
          <a:prstGeom prst="flowChartTerminator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No further analysis for incident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FFA3DB63-6CF7-487C-A12D-B1A245B6EA32}"/>
              </a:ext>
            </a:extLst>
          </p:cNvPr>
          <p:cNvSpPr txBox="1"/>
          <p:nvPr/>
        </p:nvSpPr>
        <p:spPr>
          <a:xfrm>
            <a:off x="7821657" y="2816425"/>
            <a:ext cx="597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no</a:t>
            </a:r>
          </a:p>
        </p:txBody>
      </p:sp>
      <p:sp>
        <p:nvSpPr>
          <p:cNvPr id="109" name="Parallelogram 108">
            <a:extLst>
              <a:ext uri="{FF2B5EF4-FFF2-40B4-BE49-F238E27FC236}">
                <a16:creationId xmlns:a16="http://schemas.microsoft.com/office/drawing/2014/main" id="{BC01D063-1E26-41CE-9294-EBBAC46C9418}"/>
              </a:ext>
            </a:extLst>
          </p:cNvPr>
          <p:cNvSpPr/>
          <p:nvPr/>
        </p:nvSpPr>
        <p:spPr>
          <a:xfrm>
            <a:off x="828355" y="1531057"/>
            <a:ext cx="1283091" cy="933865"/>
          </a:xfrm>
          <a:prstGeom prst="parallelogram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History File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199F1B9-8C7A-452A-986B-4DE18BB95E64}"/>
              </a:ext>
            </a:extLst>
          </p:cNvPr>
          <p:cNvCxnSpPr>
            <a:cxnSpLocks/>
            <a:stCxn id="109" idx="2"/>
            <a:endCxn id="60" idx="1"/>
          </p:cNvCxnSpPr>
          <p:nvPr/>
        </p:nvCxnSpPr>
        <p:spPr>
          <a:xfrm>
            <a:off x="1994713" y="1997990"/>
            <a:ext cx="443091" cy="0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F5A7AC05-C90D-42FD-B850-DC2113EC94FF}"/>
              </a:ext>
            </a:extLst>
          </p:cNvPr>
          <p:cNvCxnSpPr>
            <a:cxnSpLocks/>
            <a:stCxn id="60" idx="3"/>
            <a:endCxn id="61" idx="1"/>
          </p:cNvCxnSpPr>
          <p:nvPr/>
        </p:nvCxnSpPr>
        <p:spPr>
          <a:xfrm>
            <a:off x="3851601" y="1997990"/>
            <a:ext cx="402177" cy="12801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8E969E03-73A1-4FC0-BDEE-A38C7E5D29B6}"/>
              </a:ext>
            </a:extLst>
          </p:cNvPr>
          <p:cNvCxnSpPr>
            <a:cxnSpLocks/>
            <a:stCxn id="61" idx="3"/>
            <a:endCxn id="63" idx="1"/>
          </p:cNvCxnSpPr>
          <p:nvPr/>
        </p:nvCxnSpPr>
        <p:spPr>
          <a:xfrm flipV="1">
            <a:off x="5536098" y="2002520"/>
            <a:ext cx="403143" cy="8271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57654877-88E1-49BB-801D-F06F7CD844F5}"/>
              </a:ext>
            </a:extLst>
          </p:cNvPr>
          <p:cNvCxnSpPr>
            <a:cxnSpLocks/>
            <a:stCxn id="73" idx="0"/>
            <a:endCxn id="60" idx="2"/>
          </p:cNvCxnSpPr>
          <p:nvPr/>
        </p:nvCxnSpPr>
        <p:spPr>
          <a:xfrm flipV="1">
            <a:off x="3144702" y="2461126"/>
            <a:ext cx="1" cy="327503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40971134-2880-40D5-A796-1A7E80D61CC5}"/>
              </a:ext>
            </a:extLst>
          </p:cNvPr>
          <p:cNvCxnSpPr>
            <a:cxnSpLocks/>
            <a:stCxn id="80" idx="0"/>
            <a:endCxn id="73" idx="2"/>
          </p:cNvCxnSpPr>
          <p:nvPr/>
        </p:nvCxnSpPr>
        <p:spPr>
          <a:xfrm flipV="1">
            <a:off x="3144702" y="3737611"/>
            <a:ext cx="0" cy="328098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C44D9EE0-10BE-47BA-926E-098B2074F555}"/>
              </a:ext>
            </a:extLst>
          </p:cNvPr>
          <p:cNvCxnSpPr>
            <a:cxnSpLocks/>
            <a:stCxn id="63" idx="2"/>
            <a:endCxn id="62" idx="0"/>
          </p:cNvCxnSpPr>
          <p:nvPr/>
        </p:nvCxnSpPr>
        <p:spPr>
          <a:xfrm>
            <a:off x="6949219" y="2463328"/>
            <a:ext cx="0" cy="294619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5DBC7A81-4BFB-40C1-9F8D-12338769E11C}"/>
              </a:ext>
            </a:extLst>
          </p:cNvPr>
          <p:cNvCxnSpPr>
            <a:stCxn id="67" idx="3"/>
            <a:endCxn id="68" idx="1"/>
          </p:cNvCxnSpPr>
          <p:nvPr/>
        </p:nvCxnSpPr>
        <p:spPr>
          <a:xfrm>
            <a:off x="7646228" y="5411520"/>
            <a:ext cx="468282" cy="0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2" name="Diagram 161">
            <a:extLst>
              <a:ext uri="{FF2B5EF4-FFF2-40B4-BE49-F238E27FC236}">
                <a16:creationId xmlns:a16="http://schemas.microsoft.com/office/drawing/2014/main" id="{41911C7F-3D76-4017-A72C-9AC8FA1F87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1781067"/>
              </p:ext>
            </p:extLst>
          </p:nvPr>
        </p:nvGraphicFramePr>
        <p:xfrm>
          <a:off x="0" y="6151419"/>
          <a:ext cx="12192000" cy="7065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796CE018-7DE7-4E22-B5CF-392B38F5FE18}"/>
              </a:ext>
            </a:extLst>
          </p:cNvPr>
          <p:cNvCxnSpPr>
            <a:cxnSpLocks/>
            <a:stCxn id="62" idx="3"/>
            <a:endCxn id="75" idx="1"/>
          </p:cNvCxnSpPr>
          <p:nvPr/>
        </p:nvCxnSpPr>
        <p:spPr>
          <a:xfrm>
            <a:off x="7959197" y="3187895"/>
            <a:ext cx="568026" cy="0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Parallelogram 27">
            <a:extLst>
              <a:ext uri="{FF2B5EF4-FFF2-40B4-BE49-F238E27FC236}">
                <a16:creationId xmlns:a16="http://schemas.microsoft.com/office/drawing/2014/main" id="{2E8EC081-953F-4770-9BFD-76B744BFF4E5}"/>
              </a:ext>
            </a:extLst>
          </p:cNvPr>
          <p:cNvSpPr/>
          <p:nvPr/>
        </p:nvSpPr>
        <p:spPr>
          <a:xfrm>
            <a:off x="4488092" y="3840415"/>
            <a:ext cx="1462683" cy="957316"/>
          </a:xfrm>
          <a:prstGeom prst="parallelogram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Cell Grid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E1B37526-75CC-49BF-82BA-2D94BFCB009A}"/>
              </a:ext>
            </a:extLst>
          </p:cNvPr>
          <p:cNvCxnSpPr>
            <a:cxnSpLocks/>
            <a:stCxn id="28" idx="2"/>
            <a:endCxn id="72" idx="1"/>
          </p:cNvCxnSpPr>
          <p:nvPr/>
        </p:nvCxnSpPr>
        <p:spPr>
          <a:xfrm flipV="1">
            <a:off x="5831111" y="4311333"/>
            <a:ext cx="424686" cy="7740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56572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54833-B193-44D0-B65C-0E0C73F06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Part 1: Is there an increase in OSM activity?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D1ECD-FD57-467D-88A9-7797C93774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Determine number of contributions per day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Create contribution index model to show contributions before and after incident. </a:t>
            </a:r>
          </a:p>
          <a:p>
            <a:pPr lvl="1"/>
            <a:r>
              <a:rPr lang="en-US" dirty="0"/>
              <a:t>Number of nodes</a:t>
            </a:r>
          </a:p>
          <a:p>
            <a:pPr lvl="1"/>
            <a:r>
              <a:rPr lang="en-US" dirty="0"/>
              <a:t>Average OSM version</a:t>
            </a:r>
          </a:p>
          <a:p>
            <a:pPr lvl="1"/>
            <a:r>
              <a:rPr lang="en-US" dirty="0"/>
              <a:t>Mean number of attributes</a:t>
            </a:r>
          </a:p>
          <a:p>
            <a:pPr lvl="1"/>
            <a:r>
              <a:rPr lang="en-US" dirty="0"/>
              <a:t>Number of users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Determine which users contributed after the incident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3ECD37-3462-4062-A65A-6DC2C17AEE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87" b="49031"/>
          <a:stretch/>
        </p:blipFill>
        <p:spPr>
          <a:xfrm>
            <a:off x="1" y="5290"/>
            <a:ext cx="12191999" cy="515389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/>
            </a:outerShdw>
          </a:effectLst>
        </p:spPr>
      </p:pic>
      <p:graphicFrame>
        <p:nvGraphicFramePr>
          <p:cNvPr id="23" name="Diagram 22">
            <a:extLst>
              <a:ext uri="{FF2B5EF4-FFF2-40B4-BE49-F238E27FC236}">
                <a16:creationId xmlns:a16="http://schemas.microsoft.com/office/drawing/2014/main" id="{205C0003-A14E-432A-9ECA-F02348FDB8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1781067"/>
              </p:ext>
            </p:extLst>
          </p:nvPr>
        </p:nvGraphicFramePr>
        <p:xfrm>
          <a:off x="0" y="6151419"/>
          <a:ext cx="12192000" cy="7065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7926382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70">
            <a:extLst>
              <a:ext uri="{FF2B5EF4-FFF2-40B4-BE49-F238E27FC236}">
                <a16:creationId xmlns:a16="http://schemas.microsoft.com/office/drawing/2014/main" id="{E5E26F85-DCF2-4516-950B-2800B55B6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Part 1: Contribution Index</a:t>
            </a:r>
          </a:p>
        </p:txBody>
      </p:sp>
      <p:graphicFrame>
        <p:nvGraphicFramePr>
          <p:cNvPr id="50" name="Table 49">
            <a:extLst>
              <a:ext uri="{FF2B5EF4-FFF2-40B4-BE49-F238E27FC236}">
                <a16:creationId xmlns:a16="http://schemas.microsoft.com/office/drawing/2014/main" id="{ECB59281-C786-4D3F-8A3B-9681847CA4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2875507"/>
              </p:ext>
            </p:extLst>
          </p:nvPr>
        </p:nvGraphicFramePr>
        <p:xfrm>
          <a:off x="4331851" y="1925012"/>
          <a:ext cx="3080330" cy="2926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8033">
                  <a:extLst>
                    <a:ext uri="{9D8B030D-6E8A-4147-A177-3AD203B41FA5}">
                      <a16:colId xmlns:a16="http://schemas.microsoft.com/office/drawing/2014/main" val="594613178"/>
                    </a:ext>
                  </a:extLst>
                </a:gridCol>
                <a:gridCol w="308033">
                  <a:extLst>
                    <a:ext uri="{9D8B030D-6E8A-4147-A177-3AD203B41FA5}">
                      <a16:colId xmlns:a16="http://schemas.microsoft.com/office/drawing/2014/main" val="3859101486"/>
                    </a:ext>
                  </a:extLst>
                </a:gridCol>
                <a:gridCol w="308033">
                  <a:extLst>
                    <a:ext uri="{9D8B030D-6E8A-4147-A177-3AD203B41FA5}">
                      <a16:colId xmlns:a16="http://schemas.microsoft.com/office/drawing/2014/main" val="252128548"/>
                    </a:ext>
                  </a:extLst>
                </a:gridCol>
                <a:gridCol w="308033">
                  <a:extLst>
                    <a:ext uri="{9D8B030D-6E8A-4147-A177-3AD203B41FA5}">
                      <a16:colId xmlns:a16="http://schemas.microsoft.com/office/drawing/2014/main" val="2173845098"/>
                    </a:ext>
                  </a:extLst>
                </a:gridCol>
                <a:gridCol w="308033">
                  <a:extLst>
                    <a:ext uri="{9D8B030D-6E8A-4147-A177-3AD203B41FA5}">
                      <a16:colId xmlns:a16="http://schemas.microsoft.com/office/drawing/2014/main" val="1222019332"/>
                    </a:ext>
                  </a:extLst>
                </a:gridCol>
                <a:gridCol w="308033">
                  <a:extLst>
                    <a:ext uri="{9D8B030D-6E8A-4147-A177-3AD203B41FA5}">
                      <a16:colId xmlns:a16="http://schemas.microsoft.com/office/drawing/2014/main" val="2018670739"/>
                    </a:ext>
                  </a:extLst>
                </a:gridCol>
                <a:gridCol w="308033">
                  <a:extLst>
                    <a:ext uri="{9D8B030D-6E8A-4147-A177-3AD203B41FA5}">
                      <a16:colId xmlns:a16="http://schemas.microsoft.com/office/drawing/2014/main" val="4110557241"/>
                    </a:ext>
                  </a:extLst>
                </a:gridCol>
                <a:gridCol w="308033">
                  <a:extLst>
                    <a:ext uri="{9D8B030D-6E8A-4147-A177-3AD203B41FA5}">
                      <a16:colId xmlns:a16="http://schemas.microsoft.com/office/drawing/2014/main" val="1499567953"/>
                    </a:ext>
                  </a:extLst>
                </a:gridCol>
                <a:gridCol w="308033">
                  <a:extLst>
                    <a:ext uri="{9D8B030D-6E8A-4147-A177-3AD203B41FA5}">
                      <a16:colId xmlns:a16="http://schemas.microsoft.com/office/drawing/2014/main" val="3292386070"/>
                    </a:ext>
                  </a:extLst>
                </a:gridCol>
                <a:gridCol w="308033">
                  <a:extLst>
                    <a:ext uri="{9D8B030D-6E8A-4147-A177-3AD203B41FA5}">
                      <a16:colId xmlns:a16="http://schemas.microsoft.com/office/drawing/2014/main" val="27847610"/>
                    </a:ext>
                  </a:extLst>
                </a:gridCol>
              </a:tblGrid>
              <a:tr h="3154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6763008"/>
                  </a:ext>
                </a:extLst>
              </a:tr>
              <a:tr h="31544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0798309"/>
                  </a:ext>
                </a:extLst>
              </a:tr>
              <a:tr h="31544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9093974"/>
                  </a:ext>
                </a:extLst>
              </a:tr>
              <a:tr h="31544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0646011"/>
                  </a:ext>
                </a:extLst>
              </a:tr>
              <a:tr h="31544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5253508"/>
                  </a:ext>
                </a:extLst>
              </a:tr>
              <a:tr h="31544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5034066"/>
                  </a:ext>
                </a:extLst>
              </a:tr>
              <a:tr h="31544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2962869"/>
                  </a:ext>
                </a:extLst>
              </a:tr>
              <a:tr h="31544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2922941"/>
                  </a:ext>
                </a:extLst>
              </a:tr>
            </a:tbl>
          </a:graphicData>
        </a:graphic>
      </p:graphicFrame>
      <p:graphicFrame>
        <p:nvGraphicFramePr>
          <p:cNvPr id="51" name="Table 50">
            <a:extLst>
              <a:ext uri="{FF2B5EF4-FFF2-40B4-BE49-F238E27FC236}">
                <a16:creationId xmlns:a16="http://schemas.microsoft.com/office/drawing/2014/main" id="{53C2C4DB-C8B0-4294-905F-434B1B9962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5084403"/>
              </p:ext>
            </p:extLst>
          </p:nvPr>
        </p:nvGraphicFramePr>
        <p:xfrm>
          <a:off x="7980218" y="1910540"/>
          <a:ext cx="3073393" cy="2926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1096">
                  <a:extLst>
                    <a:ext uri="{9D8B030D-6E8A-4147-A177-3AD203B41FA5}">
                      <a16:colId xmlns:a16="http://schemas.microsoft.com/office/drawing/2014/main" val="594613178"/>
                    </a:ext>
                  </a:extLst>
                </a:gridCol>
                <a:gridCol w="308033">
                  <a:extLst>
                    <a:ext uri="{9D8B030D-6E8A-4147-A177-3AD203B41FA5}">
                      <a16:colId xmlns:a16="http://schemas.microsoft.com/office/drawing/2014/main" val="3859101486"/>
                    </a:ext>
                  </a:extLst>
                </a:gridCol>
                <a:gridCol w="308033">
                  <a:extLst>
                    <a:ext uri="{9D8B030D-6E8A-4147-A177-3AD203B41FA5}">
                      <a16:colId xmlns:a16="http://schemas.microsoft.com/office/drawing/2014/main" val="252128548"/>
                    </a:ext>
                  </a:extLst>
                </a:gridCol>
                <a:gridCol w="308033">
                  <a:extLst>
                    <a:ext uri="{9D8B030D-6E8A-4147-A177-3AD203B41FA5}">
                      <a16:colId xmlns:a16="http://schemas.microsoft.com/office/drawing/2014/main" val="2173845098"/>
                    </a:ext>
                  </a:extLst>
                </a:gridCol>
                <a:gridCol w="308033">
                  <a:extLst>
                    <a:ext uri="{9D8B030D-6E8A-4147-A177-3AD203B41FA5}">
                      <a16:colId xmlns:a16="http://schemas.microsoft.com/office/drawing/2014/main" val="1222019332"/>
                    </a:ext>
                  </a:extLst>
                </a:gridCol>
                <a:gridCol w="308033">
                  <a:extLst>
                    <a:ext uri="{9D8B030D-6E8A-4147-A177-3AD203B41FA5}">
                      <a16:colId xmlns:a16="http://schemas.microsoft.com/office/drawing/2014/main" val="2018670739"/>
                    </a:ext>
                  </a:extLst>
                </a:gridCol>
                <a:gridCol w="308033">
                  <a:extLst>
                    <a:ext uri="{9D8B030D-6E8A-4147-A177-3AD203B41FA5}">
                      <a16:colId xmlns:a16="http://schemas.microsoft.com/office/drawing/2014/main" val="4110557241"/>
                    </a:ext>
                  </a:extLst>
                </a:gridCol>
                <a:gridCol w="308033">
                  <a:extLst>
                    <a:ext uri="{9D8B030D-6E8A-4147-A177-3AD203B41FA5}">
                      <a16:colId xmlns:a16="http://schemas.microsoft.com/office/drawing/2014/main" val="1499567953"/>
                    </a:ext>
                  </a:extLst>
                </a:gridCol>
                <a:gridCol w="308033">
                  <a:extLst>
                    <a:ext uri="{9D8B030D-6E8A-4147-A177-3AD203B41FA5}">
                      <a16:colId xmlns:a16="http://schemas.microsoft.com/office/drawing/2014/main" val="3292386070"/>
                    </a:ext>
                  </a:extLst>
                </a:gridCol>
                <a:gridCol w="308033">
                  <a:extLst>
                    <a:ext uri="{9D8B030D-6E8A-4147-A177-3AD203B41FA5}">
                      <a16:colId xmlns:a16="http://schemas.microsoft.com/office/drawing/2014/main" val="27847610"/>
                    </a:ext>
                  </a:extLst>
                </a:gridCol>
              </a:tblGrid>
              <a:tr h="3154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6763008"/>
                  </a:ext>
                </a:extLst>
              </a:tr>
              <a:tr h="31544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0798309"/>
                  </a:ext>
                </a:extLst>
              </a:tr>
              <a:tr h="31544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9093974"/>
                  </a:ext>
                </a:extLst>
              </a:tr>
              <a:tr h="31544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0646011"/>
                  </a:ext>
                </a:extLst>
              </a:tr>
              <a:tr h="31544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5253508"/>
                  </a:ext>
                </a:extLst>
              </a:tr>
              <a:tr h="31544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5034066"/>
                  </a:ext>
                </a:extLst>
              </a:tr>
              <a:tr h="31544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2962869"/>
                  </a:ext>
                </a:extLst>
              </a:tr>
              <a:tr h="31544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2922941"/>
                  </a:ext>
                </a:extLst>
              </a:tr>
            </a:tbl>
          </a:graphicData>
        </a:graphic>
      </p:graphicFrame>
      <p:graphicFrame>
        <p:nvGraphicFramePr>
          <p:cNvPr id="52" name="Table 51">
            <a:extLst>
              <a:ext uri="{FF2B5EF4-FFF2-40B4-BE49-F238E27FC236}">
                <a16:creationId xmlns:a16="http://schemas.microsoft.com/office/drawing/2014/main" id="{5334F2AD-5C31-4F83-A9B1-8B46C275BF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7926352"/>
              </p:ext>
            </p:extLst>
          </p:nvPr>
        </p:nvGraphicFramePr>
        <p:xfrm>
          <a:off x="688106" y="1959031"/>
          <a:ext cx="308033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0330">
                  <a:extLst>
                    <a:ext uri="{9D8B030D-6E8A-4147-A177-3AD203B41FA5}">
                      <a16:colId xmlns:a16="http://schemas.microsoft.com/office/drawing/2014/main" val="939319962"/>
                    </a:ext>
                  </a:extLst>
                </a:gridCol>
              </a:tblGrid>
              <a:tr h="2926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261493"/>
                  </a:ext>
                </a:extLst>
              </a:tr>
            </a:tbl>
          </a:graphicData>
        </a:graphic>
      </p:graphicFrame>
      <p:sp>
        <p:nvSpPr>
          <p:cNvPr id="53" name="Flowchart: Connector 52">
            <a:extLst>
              <a:ext uri="{FF2B5EF4-FFF2-40B4-BE49-F238E27FC236}">
                <a16:creationId xmlns:a16="http://schemas.microsoft.com/office/drawing/2014/main" id="{C08E9B3D-1478-46C4-9035-F43F991E8A81}"/>
              </a:ext>
            </a:extLst>
          </p:cNvPr>
          <p:cNvSpPr/>
          <p:nvPr/>
        </p:nvSpPr>
        <p:spPr>
          <a:xfrm>
            <a:off x="1316182" y="2867890"/>
            <a:ext cx="96982" cy="9698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lowchart: Connector 53">
            <a:extLst>
              <a:ext uri="{FF2B5EF4-FFF2-40B4-BE49-F238E27FC236}">
                <a16:creationId xmlns:a16="http://schemas.microsoft.com/office/drawing/2014/main" id="{96180E55-DE2F-4B4F-827E-EE23925159BC}"/>
              </a:ext>
            </a:extLst>
          </p:cNvPr>
          <p:cNvSpPr/>
          <p:nvPr/>
        </p:nvSpPr>
        <p:spPr>
          <a:xfrm>
            <a:off x="1773382" y="2576945"/>
            <a:ext cx="96982" cy="9698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lowchart: Connector 54">
            <a:extLst>
              <a:ext uri="{FF2B5EF4-FFF2-40B4-BE49-F238E27FC236}">
                <a16:creationId xmlns:a16="http://schemas.microsoft.com/office/drawing/2014/main" id="{5BD1A16D-5B28-45D5-A0B3-85D42C9588A2}"/>
              </a:ext>
            </a:extLst>
          </p:cNvPr>
          <p:cNvSpPr/>
          <p:nvPr/>
        </p:nvSpPr>
        <p:spPr>
          <a:xfrm>
            <a:off x="1711037" y="2964871"/>
            <a:ext cx="96982" cy="9698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lowchart: Connector 55">
            <a:extLst>
              <a:ext uri="{FF2B5EF4-FFF2-40B4-BE49-F238E27FC236}">
                <a16:creationId xmlns:a16="http://schemas.microsoft.com/office/drawing/2014/main" id="{189789F7-724A-4B63-A9A5-02D11927A33F}"/>
              </a:ext>
            </a:extLst>
          </p:cNvPr>
          <p:cNvSpPr/>
          <p:nvPr/>
        </p:nvSpPr>
        <p:spPr>
          <a:xfrm>
            <a:off x="2228271" y="2860963"/>
            <a:ext cx="96982" cy="9698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lowchart: Connector 56">
            <a:extLst>
              <a:ext uri="{FF2B5EF4-FFF2-40B4-BE49-F238E27FC236}">
                <a16:creationId xmlns:a16="http://schemas.microsoft.com/office/drawing/2014/main" id="{58F2650D-F202-427A-BEF6-EBB05A0620CE}"/>
              </a:ext>
            </a:extLst>
          </p:cNvPr>
          <p:cNvSpPr/>
          <p:nvPr/>
        </p:nvSpPr>
        <p:spPr>
          <a:xfrm>
            <a:off x="1620982" y="3283526"/>
            <a:ext cx="96982" cy="9698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lowchart: Connector 57">
            <a:extLst>
              <a:ext uri="{FF2B5EF4-FFF2-40B4-BE49-F238E27FC236}">
                <a16:creationId xmlns:a16="http://schemas.microsoft.com/office/drawing/2014/main" id="{1AAFA615-46D8-4B9F-BE56-1C45BA6DBC6F}"/>
              </a:ext>
            </a:extLst>
          </p:cNvPr>
          <p:cNvSpPr/>
          <p:nvPr/>
        </p:nvSpPr>
        <p:spPr>
          <a:xfrm>
            <a:off x="1925782" y="3214255"/>
            <a:ext cx="96982" cy="9698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lowchart: Connector 58">
            <a:extLst>
              <a:ext uri="{FF2B5EF4-FFF2-40B4-BE49-F238E27FC236}">
                <a16:creationId xmlns:a16="http://schemas.microsoft.com/office/drawing/2014/main" id="{075DC139-A0B1-4D3E-846E-35397D7B8883}"/>
              </a:ext>
            </a:extLst>
          </p:cNvPr>
          <p:cNvSpPr/>
          <p:nvPr/>
        </p:nvSpPr>
        <p:spPr>
          <a:xfrm>
            <a:off x="1925782" y="3498273"/>
            <a:ext cx="96982" cy="9698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lowchart: Connector 60">
            <a:extLst>
              <a:ext uri="{FF2B5EF4-FFF2-40B4-BE49-F238E27FC236}">
                <a16:creationId xmlns:a16="http://schemas.microsoft.com/office/drawing/2014/main" id="{A0981393-870E-4571-AA70-505E3096A485}"/>
              </a:ext>
            </a:extLst>
          </p:cNvPr>
          <p:cNvSpPr/>
          <p:nvPr/>
        </p:nvSpPr>
        <p:spPr>
          <a:xfrm>
            <a:off x="2382982" y="3325090"/>
            <a:ext cx="96982" cy="9698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lowchart: Connector 61">
            <a:extLst>
              <a:ext uri="{FF2B5EF4-FFF2-40B4-BE49-F238E27FC236}">
                <a16:creationId xmlns:a16="http://schemas.microsoft.com/office/drawing/2014/main" id="{D1265A29-2F96-463F-95E3-CA0FC6F9F6C1}"/>
              </a:ext>
            </a:extLst>
          </p:cNvPr>
          <p:cNvSpPr/>
          <p:nvPr/>
        </p:nvSpPr>
        <p:spPr>
          <a:xfrm>
            <a:off x="2382982" y="3671455"/>
            <a:ext cx="96982" cy="9698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lowchart: Connector 62">
            <a:extLst>
              <a:ext uri="{FF2B5EF4-FFF2-40B4-BE49-F238E27FC236}">
                <a16:creationId xmlns:a16="http://schemas.microsoft.com/office/drawing/2014/main" id="{81696750-64C8-41ED-A992-FE9C529BFFFF}"/>
              </a:ext>
            </a:extLst>
          </p:cNvPr>
          <p:cNvSpPr/>
          <p:nvPr/>
        </p:nvSpPr>
        <p:spPr>
          <a:xfrm>
            <a:off x="2179780" y="3539835"/>
            <a:ext cx="96982" cy="9698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lowchart: Connector 63">
            <a:extLst>
              <a:ext uri="{FF2B5EF4-FFF2-40B4-BE49-F238E27FC236}">
                <a16:creationId xmlns:a16="http://schemas.microsoft.com/office/drawing/2014/main" id="{3AA7D3C8-2B53-4607-9FBC-828B4EE7BB5C}"/>
              </a:ext>
            </a:extLst>
          </p:cNvPr>
          <p:cNvSpPr/>
          <p:nvPr/>
        </p:nvSpPr>
        <p:spPr>
          <a:xfrm>
            <a:off x="2687782" y="3976255"/>
            <a:ext cx="96982" cy="9698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lowchart: Connector 64">
            <a:extLst>
              <a:ext uri="{FF2B5EF4-FFF2-40B4-BE49-F238E27FC236}">
                <a16:creationId xmlns:a16="http://schemas.microsoft.com/office/drawing/2014/main" id="{2E3BDE6E-9EFA-4CCB-AC32-D8A078C0F2D9}"/>
              </a:ext>
            </a:extLst>
          </p:cNvPr>
          <p:cNvSpPr/>
          <p:nvPr/>
        </p:nvSpPr>
        <p:spPr>
          <a:xfrm>
            <a:off x="1316182" y="3816927"/>
            <a:ext cx="96982" cy="9698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lowchart: Connector 65">
            <a:extLst>
              <a:ext uri="{FF2B5EF4-FFF2-40B4-BE49-F238E27FC236}">
                <a16:creationId xmlns:a16="http://schemas.microsoft.com/office/drawing/2014/main" id="{0D1AC6FA-26AD-49B7-83A5-F317D5A5235B}"/>
              </a:ext>
            </a:extLst>
          </p:cNvPr>
          <p:cNvSpPr/>
          <p:nvPr/>
        </p:nvSpPr>
        <p:spPr>
          <a:xfrm>
            <a:off x="2089725" y="4121726"/>
            <a:ext cx="96982" cy="9698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lowchart: Connector 71">
            <a:extLst>
              <a:ext uri="{FF2B5EF4-FFF2-40B4-BE49-F238E27FC236}">
                <a16:creationId xmlns:a16="http://schemas.microsoft.com/office/drawing/2014/main" id="{F6198C7D-FB15-4913-9E0A-8787F2BDF4B0}"/>
              </a:ext>
            </a:extLst>
          </p:cNvPr>
          <p:cNvSpPr/>
          <p:nvPr/>
        </p:nvSpPr>
        <p:spPr>
          <a:xfrm>
            <a:off x="3200400" y="3311236"/>
            <a:ext cx="96982" cy="9698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lowchart: Connector 72">
            <a:extLst>
              <a:ext uri="{FF2B5EF4-FFF2-40B4-BE49-F238E27FC236}">
                <a16:creationId xmlns:a16="http://schemas.microsoft.com/office/drawing/2014/main" id="{38D24D40-F988-4D05-902F-815F4DAC739F}"/>
              </a:ext>
            </a:extLst>
          </p:cNvPr>
          <p:cNvSpPr/>
          <p:nvPr/>
        </p:nvSpPr>
        <p:spPr>
          <a:xfrm>
            <a:off x="3297382" y="4585855"/>
            <a:ext cx="96982" cy="9698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lowchart: Connector 73">
            <a:extLst>
              <a:ext uri="{FF2B5EF4-FFF2-40B4-BE49-F238E27FC236}">
                <a16:creationId xmlns:a16="http://schemas.microsoft.com/office/drawing/2014/main" id="{50C9DCC8-54E1-421C-81C0-93F87841D50B}"/>
              </a:ext>
            </a:extLst>
          </p:cNvPr>
          <p:cNvSpPr/>
          <p:nvPr/>
        </p:nvSpPr>
        <p:spPr>
          <a:xfrm>
            <a:off x="2382982" y="2479964"/>
            <a:ext cx="96982" cy="9698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lowchart: Connector 74">
            <a:extLst>
              <a:ext uri="{FF2B5EF4-FFF2-40B4-BE49-F238E27FC236}">
                <a16:creationId xmlns:a16="http://schemas.microsoft.com/office/drawing/2014/main" id="{3AE49AFC-FDCA-4A63-B968-17A317DC374D}"/>
              </a:ext>
            </a:extLst>
          </p:cNvPr>
          <p:cNvSpPr/>
          <p:nvPr/>
        </p:nvSpPr>
        <p:spPr>
          <a:xfrm>
            <a:off x="1163782" y="2452255"/>
            <a:ext cx="96982" cy="9698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lowchart: Connector 75">
            <a:extLst>
              <a:ext uri="{FF2B5EF4-FFF2-40B4-BE49-F238E27FC236}">
                <a16:creationId xmlns:a16="http://schemas.microsoft.com/office/drawing/2014/main" id="{6460D4B9-FDB7-4CB3-A385-6FB04CDD7A21}"/>
              </a:ext>
            </a:extLst>
          </p:cNvPr>
          <p:cNvSpPr/>
          <p:nvPr/>
        </p:nvSpPr>
        <p:spPr>
          <a:xfrm>
            <a:off x="1316182" y="2604655"/>
            <a:ext cx="96982" cy="9698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lowchart: Connector 76">
            <a:extLst>
              <a:ext uri="{FF2B5EF4-FFF2-40B4-BE49-F238E27FC236}">
                <a16:creationId xmlns:a16="http://schemas.microsoft.com/office/drawing/2014/main" id="{D430BF0C-AB5D-4E9F-8EF4-D47A1CFB3D9D}"/>
              </a:ext>
            </a:extLst>
          </p:cNvPr>
          <p:cNvSpPr/>
          <p:nvPr/>
        </p:nvSpPr>
        <p:spPr>
          <a:xfrm>
            <a:off x="5015356" y="2923305"/>
            <a:ext cx="96982" cy="9698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lowchart: Connector 77">
            <a:extLst>
              <a:ext uri="{FF2B5EF4-FFF2-40B4-BE49-F238E27FC236}">
                <a16:creationId xmlns:a16="http://schemas.microsoft.com/office/drawing/2014/main" id="{5C6A7B53-7801-45CE-B1E6-17BFC84E420C}"/>
              </a:ext>
            </a:extLst>
          </p:cNvPr>
          <p:cNvSpPr/>
          <p:nvPr/>
        </p:nvSpPr>
        <p:spPr>
          <a:xfrm>
            <a:off x="5472556" y="2632360"/>
            <a:ext cx="96982" cy="9698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lowchart: Connector 78">
            <a:extLst>
              <a:ext uri="{FF2B5EF4-FFF2-40B4-BE49-F238E27FC236}">
                <a16:creationId xmlns:a16="http://schemas.microsoft.com/office/drawing/2014/main" id="{49AD2192-B252-4EB5-9DA9-69780C4198F0}"/>
              </a:ext>
            </a:extLst>
          </p:cNvPr>
          <p:cNvSpPr/>
          <p:nvPr/>
        </p:nvSpPr>
        <p:spPr>
          <a:xfrm>
            <a:off x="5410211" y="3020286"/>
            <a:ext cx="96982" cy="9698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Flowchart: Connector 79">
            <a:extLst>
              <a:ext uri="{FF2B5EF4-FFF2-40B4-BE49-F238E27FC236}">
                <a16:creationId xmlns:a16="http://schemas.microsoft.com/office/drawing/2014/main" id="{3A3E43A2-B9FC-4211-86D8-76D6E91C976F}"/>
              </a:ext>
            </a:extLst>
          </p:cNvPr>
          <p:cNvSpPr/>
          <p:nvPr/>
        </p:nvSpPr>
        <p:spPr>
          <a:xfrm>
            <a:off x="5927445" y="2916378"/>
            <a:ext cx="96982" cy="9698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lowchart: Connector 80">
            <a:extLst>
              <a:ext uri="{FF2B5EF4-FFF2-40B4-BE49-F238E27FC236}">
                <a16:creationId xmlns:a16="http://schemas.microsoft.com/office/drawing/2014/main" id="{0A457B8B-4DCA-4FDC-BBB7-B327956ACEB5}"/>
              </a:ext>
            </a:extLst>
          </p:cNvPr>
          <p:cNvSpPr/>
          <p:nvPr/>
        </p:nvSpPr>
        <p:spPr>
          <a:xfrm>
            <a:off x="5320156" y="3338941"/>
            <a:ext cx="96982" cy="9698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lowchart: Connector 81">
            <a:extLst>
              <a:ext uri="{FF2B5EF4-FFF2-40B4-BE49-F238E27FC236}">
                <a16:creationId xmlns:a16="http://schemas.microsoft.com/office/drawing/2014/main" id="{25AEE583-34C3-4F4F-8E89-05B265A07CF1}"/>
              </a:ext>
            </a:extLst>
          </p:cNvPr>
          <p:cNvSpPr/>
          <p:nvPr/>
        </p:nvSpPr>
        <p:spPr>
          <a:xfrm>
            <a:off x="5624956" y="3269670"/>
            <a:ext cx="96982" cy="9698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lowchart: Connector 82">
            <a:extLst>
              <a:ext uri="{FF2B5EF4-FFF2-40B4-BE49-F238E27FC236}">
                <a16:creationId xmlns:a16="http://schemas.microsoft.com/office/drawing/2014/main" id="{5C036E7B-6A50-42C1-BADB-9F20351C69C8}"/>
              </a:ext>
            </a:extLst>
          </p:cNvPr>
          <p:cNvSpPr/>
          <p:nvPr/>
        </p:nvSpPr>
        <p:spPr>
          <a:xfrm>
            <a:off x="5624956" y="3553688"/>
            <a:ext cx="96982" cy="9698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lowchart: Connector 83">
            <a:extLst>
              <a:ext uri="{FF2B5EF4-FFF2-40B4-BE49-F238E27FC236}">
                <a16:creationId xmlns:a16="http://schemas.microsoft.com/office/drawing/2014/main" id="{3CA34C74-2B31-49BB-8ED3-4F4EA941517D}"/>
              </a:ext>
            </a:extLst>
          </p:cNvPr>
          <p:cNvSpPr/>
          <p:nvPr/>
        </p:nvSpPr>
        <p:spPr>
          <a:xfrm>
            <a:off x="6082156" y="3380505"/>
            <a:ext cx="96982" cy="9698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lowchart: Connector 84">
            <a:extLst>
              <a:ext uri="{FF2B5EF4-FFF2-40B4-BE49-F238E27FC236}">
                <a16:creationId xmlns:a16="http://schemas.microsoft.com/office/drawing/2014/main" id="{E9CF3E4F-0955-4296-8933-16EAA5D8C0A4}"/>
              </a:ext>
            </a:extLst>
          </p:cNvPr>
          <p:cNvSpPr/>
          <p:nvPr/>
        </p:nvSpPr>
        <p:spPr>
          <a:xfrm>
            <a:off x="6082156" y="3726870"/>
            <a:ext cx="96982" cy="9698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Flowchart: Connector 85">
            <a:extLst>
              <a:ext uri="{FF2B5EF4-FFF2-40B4-BE49-F238E27FC236}">
                <a16:creationId xmlns:a16="http://schemas.microsoft.com/office/drawing/2014/main" id="{732F73C9-4504-46A2-8499-ED6406139782}"/>
              </a:ext>
            </a:extLst>
          </p:cNvPr>
          <p:cNvSpPr/>
          <p:nvPr/>
        </p:nvSpPr>
        <p:spPr>
          <a:xfrm>
            <a:off x="6386956" y="4031670"/>
            <a:ext cx="96982" cy="9698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Flowchart: Connector 86">
            <a:extLst>
              <a:ext uri="{FF2B5EF4-FFF2-40B4-BE49-F238E27FC236}">
                <a16:creationId xmlns:a16="http://schemas.microsoft.com/office/drawing/2014/main" id="{F8FC2B66-1C8F-44CE-B7CC-2731DE89884E}"/>
              </a:ext>
            </a:extLst>
          </p:cNvPr>
          <p:cNvSpPr/>
          <p:nvPr/>
        </p:nvSpPr>
        <p:spPr>
          <a:xfrm>
            <a:off x="5015356" y="3872342"/>
            <a:ext cx="96982" cy="9698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Flowchart: Connector 87">
            <a:extLst>
              <a:ext uri="{FF2B5EF4-FFF2-40B4-BE49-F238E27FC236}">
                <a16:creationId xmlns:a16="http://schemas.microsoft.com/office/drawing/2014/main" id="{76B7046A-F1F4-47DF-A563-3CA3404B918B}"/>
              </a:ext>
            </a:extLst>
          </p:cNvPr>
          <p:cNvSpPr/>
          <p:nvPr/>
        </p:nvSpPr>
        <p:spPr>
          <a:xfrm>
            <a:off x="5788899" y="4177141"/>
            <a:ext cx="96982" cy="9698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Flowchart: Connector 88">
            <a:extLst>
              <a:ext uri="{FF2B5EF4-FFF2-40B4-BE49-F238E27FC236}">
                <a16:creationId xmlns:a16="http://schemas.microsoft.com/office/drawing/2014/main" id="{FC4F0468-9EB9-4DA7-BDE2-0E64CA33ED7D}"/>
              </a:ext>
            </a:extLst>
          </p:cNvPr>
          <p:cNvSpPr/>
          <p:nvPr/>
        </p:nvSpPr>
        <p:spPr>
          <a:xfrm>
            <a:off x="6899574" y="3366651"/>
            <a:ext cx="96982" cy="9698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Flowchart: Connector 89">
            <a:extLst>
              <a:ext uri="{FF2B5EF4-FFF2-40B4-BE49-F238E27FC236}">
                <a16:creationId xmlns:a16="http://schemas.microsoft.com/office/drawing/2014/main" id="{9B9DF545-4CF6-4411-A545-5C793320036C}"/>
              </a:ext>
            </a:extLst>
          </p:cNvPr>
          <p:cNvSpPr/>
          <p:nvPr/>
        </p:nvSpPr>
        <p:spPr>
          <a:xfrm>
            <a:off x="6996556" y="4641270"/>
            <a:ext cx="96982" cy="9698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Flowchart: Connector 90">
            <a:extLst>
              <a:ext uri="{FF2B5EF4-FFF2-40B4-BE49-F238E27FC236}">
                <a16:creationId xmlns:a16="http://schemas.microsoft.com/office/drawing/2014/main" id="{1D71DA00-DF8B-4ACB-B098-FA3316533A6B}"/>
              </a:ext>
            </a:extLst>
          </p:cNvPr>
          <p:cNvSpPr/>
          <p:nvPr/>
        </p:nvSpPr>
        <p:spPr>
          <a:xfrm>
            <a:off x="6082156" y="2535379"/>
            <a:ext cx="96982" cy="9698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Flowchart: Connector 91">
            <a:extLst>
              <a:ext uri="{FF2B5EF4-FFF2-40B4-BE49-F238E27FC236}">
                <a16:creationId xmlns:a16="http://schemas.microsoft.com/office/drawing/2014/main" id="{F39EFCC8-A97A-4F12-8910-3D2305DECC25}"/>
              </a:ext>
            </a:extLst>
          </p:cNvPr>
          <p:cNvSpPr/>
          <p:nvPr/>
        </p:nvSpPr>
        <p:spPr>
          <a:xfrm>
            <a:off x="4862956" y="2507670"/>
            <a:ext cx="96982" cy="9698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Flowchart: Connector 92">
            <a:extLst>
              <a:ext uri="{FF2B5EF4-FFF2-40B4-BE49-F238E27FC236}">
                <a16:creationId xmlns:a16="http://schemas.microsoft.com/office/drawing/2014/main" id="{12B7FE83-CF6B-4C90-94DC-8010B11CCEA3}"/>
              </a:ext>
            </a:extLst>
          </p:cNvPr>
          <p:cNvSpPr/>
          <p:nvPr/>
        </p:nvSpPr>
        <p:spPr>
          <a:xfrm>
            <a:off x="5015356" y="2660070"/>
            <a:ext cx="96982" cy="9698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F9C8EB93-EA95-40F9-8E46-04DFA4DB86CB}"/>
              </a:ext>
            </a:extLst>
          </p:cNvPr>
          <p:cNvCxnSpPr>
            <a:cxnSpLocks/>
          </p:cNvCxnSpPr>
          <p:nvPr/>
        </p:nvCxnSpPr>
        <p:spPr>
          <a:xfrm>
            <a:off x="3906982" y="3394360"/>
            <a:ext cx="27940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1B7F46FF-82D5-45F3-9C01-FAE43BBAFAB8}"/>
              </a:ext>
            </a:extLst>
          </p:cNvPr>
          <p:cNvCxnSpPr>
            <a:cxnSpLocks/>
          </p:cNvCxnSpPr>
          <p:nvPr/>
        </p:nvCxnSpPr>
        <p:spPr>
          <a:xfrm>
            <a:off x="7550728" y="3359722"/>
            <a:ext cx="27940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6" name="TextBox 95">
            <a:extLst>
              <a:ext uri="{FF2B5EF4-FFF2-40B4-BE49-F238E27FC236}">
                <a16:creationId xmlns:a16="http://schemas.microsoft.com/office/drawing/2014/main" id="{E4030091-DA1D-4241-B917-28C050B4927F}"/>
              </a:ext>
            </a:extLst>
          </p:cNvPr>
          <p:cNvSpPr txBox="1"/>
          <p:nvPr/>
        </p:nvSpPr>
        <p:spPr>
          <a:xfrm>
            <a:off x="688105" y="4885111"/>
            <a:ext cx="3066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Location of all nodes and nodes of ways and relations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7E44035A-0FBE-42CB-B551-A9F204E44253}"/>
              </a:ext>
            </a:extLst>
          </p:cNvPr>
          <p:cNvSpPr txBox="1"/>
          <p:nvPr/>
        </p:nvSpPr>
        <p:spPr>
          <a:xfrm>
            <a:off x="4297225" y="4933412"/>
            <a:ext cx="31149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Spatial join of OSM data to contribution grid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12D39923-DB5F-4AD1-B0E2-63D4D81EAF11}"/>
              </a:ext>
            </a:extLst>
          </p:cNvPr>
          <p:cNvSpPr txBox="1"/>
          <p:nvPr/>
        </p:nvSpPr>
        <p:spPr>
          <a:xfrm>
            <a:off x="7920199" y="4933412"/>
            <a:ext cx="31334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Symbolize based on node count, version, number of attributes and number of OSM users</a:t>
            </a:r>
          </a:p>
        </p:txBody>
      </p:sp>
      <p:pic>
        <p:nvPicPr>
          <p:cNvPr id="99" name="Picture 98">
            <a:extLst>
              <a:ext uri="{FF2B5EF4-FFF2-40B4-BE49-F238E27FC236}">
                <a16:creationId xmlns:a16="http://schemas.microsoft.com/office/drawing/2014/main" id="{D6733A6E-870A-461B-87DB-1F66E08F98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87" b="49031"/>
          <a:stretch/>
        </p:blipFill>
        <p:spPr>
          <a:xfrm>
            <a:off x="1" y="5290"/>
            <a:ext cx="12191999" cy="515389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/>
            </a:outerShdw>
          </a:effectLst>
        </p:spPr>
      </p:pic>
      <p:graphicFrame>
        <p:nvGraphicFramePr>
          <p:cNvPr id="119" name="Diagram 118">
            <a:extLst>
              <a:ext uri="{FF2B5EF4-FFF2-40B4-BE49-F238E27FC236}">
                <a16:creationId xmlns:a16="http://schemas.microsoft.com/office/drawing/2014/main" id="{05D3E7BE-9627-43A9-BBE6-A58A1D5D0A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1781067"/>
              </p:ext>
            </p:extLst>
          </p:nvPr>
        </p:nvGraphicFramePr>
        <p:xfrm>
          <a:off x="0" y="6151419"/>
          <a:ext cx="12192000" cy="7065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8" name="Star: 5 Points 47">
            <a:extLst>
              <a:ext uri="{FF2B5EF4-FFF2-40B4-BE49-F238E27FC236}">
                <a16:creationId xmlns:a16="http://schemas.microsoft.com/office/drawing/2014/main" id="{4C17677F-9B2D-41BD-9A9E-F3358C0FEAD7}"/>
              </a:ext>
            </a:extLst>
          </p:cNvPr>
          <p:cNvSpPr/>
          <p:nvPr/>
        </p:nvSpPr>
        <p:spPr>
          <a:xfrm>
            <a:off x="2146696" y="3306409"/>
            <a:ext cx="115233" cy="114295"/>
          </a:xfrm>
          <a:prstGeom prst="star5">
            <a:avLst/>
          </a:prstGeom>
          <a:solidFill>
            <a:srgbClr val="FFFF00"/>
          </a:solidFill>
          <a:ln w="63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Star: 5 Points 59">
            <a:extLst>
              <a:ext uri="{FF2B5EF4-FFF2-40B4-BE49-F238E27FC236}">
                <a16:creationId xmlns:a16="http://schemas.microsoft.com/office/drawing/2014/main" id="{C3F04596-0678-4E66-88FD-8EE3E8A29A78}"/>
              </a:ext>
            </a:extLst>
          </p:cNvPr>
          <p:cNvSpPr/>
          <p:nvPr/>
        </p:nvSpPr>
        <p:spPr>
          <a:xfrm>
            <a:off x="5809681" y="3328640"/>
            <a:ext cx="115233" cy="114295"/>
          </a:xfrm>
          <a:prstGeom prst="star5">
            <a:avLst/>
          </a:prstGeom>
          <a:solidFill>
            <a:srgbClr val="FFFF00"/>
          </a:solidFill>
          <a:ln w="63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Star: 5 Points 66">
            <a:extLst>
              <a:ext uri="{FF2B5EF4-FFF2-40B4-BE49-F238E27FC236}">
                <a16:creationId xmlns:a16="http://schemas.microsoft.com/office/drawing/2014/main" id="{54EB9328-729F-4F8B-9937-819B73EDB4F0}"/>
              </a:ext>
            </a:extLst>
          </p:cNvPr>
          <p:cNvSpPr/>
          <p:nvPr/>
        </p:nvSpPr>
        <p:spPr>
          <a:xfrm>
            <a:off x="9459297" y="3298075"/>
            <a:ext cx="115233" cy="114295"/>
          </a:xfrm>
          <a:prstGeom prst="star5">
            <a:avLst/>
          </a:prstGeom>
          <a:solidFill>
            <a:srgbClr val="FFFF00"/>
          </a:solidFill>
          <a:ln w="63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8217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4BA5FDB4-E8D5-44AA-9F58-3AD642BC9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520" y="528300"/>
            <a:ext cx="5567283" cy="994172"/>
          </a:xfrm>
        </p:spPr>
        <p:txBody>
          <a:bodyPr>
            <a:normAutofit/>
          </a:bodyPr>
          <a:lstStyle/>
          <a:p>
            <a:r>
              <a:rPr lang="en-US" b="1" dirty="0"/>
              <a:t>Part 2: Classify Users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9F09DEF6-81B3-4534-9767-751591864A4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87" b="49031"/>
          <a:stretch/>
        </p:blipFill>
        <p:spPr>
          <a:xfrm>
            <a:off x="1" y="5290"/>
            <a:ext cx="12191999" cy="515389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/>
            </a:outerShdw>
          </a:effectLst>
        </p:spPr>
      </p:pic>
      <p:graphicFrame>
        <p:nvGraphicFramePr>
          <p:cNvPr id="58" name="Diagram 57">
            <a:extLst>
              <a:ext uri="{FF2B5EF4-FFF2-40B4-BE49-F238E27FC236}">
                <a16:creationId xmlns:a16="http://schemas.microsoft.com/office/drawing/2014/main" id="{F9F6D2D3-16DE-401E-B5A1-BF4BFA03AD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1781067"/>
              </p:ext>
            </p:extLst>
          </p:nvPr>
        </p:nvGraphicFramePr>
        <p:xfrm>
          <a:off x="0" y="6151419"/>
          <a:ext cx="12192000" cy="7065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6" name="Rectangle 25">
            <a:extLst>
              <a:ext uri="{FF2B5EF4-FFF2-40B4-BE49-F238E27FC236}">
                <a16:creationId xmlns:a16="http://schemas.microsoft.com/office/drawing/2014/main" id="{C844829F-34D1-4C27-B7C8-9B60B885B770}"/>
              </a:ext>
            </a:extLst>
          </p:cNvPr>
          <p:cNvSpPr/>
          <p:nvPr/>
        </p:nvSpPr>
        <p:spPr>
          <a:xfrm>
            <a:off x="3807665" y="2666286"/>
            <a:ext cx="1413797" cy="926272"/>
          </a:xfrm>
          <a:prstGeom prst="rect">
            <a:avLst/>
          </a:prstGeom>
          <a:solidFill>
            <a:srgbClr val="B5CFD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ChangesetMD to PostgreSQL</a:t>
            </a:r>
          </a:p>
        </p:txBody>
      </p:sp>
      <p:sp>
        <p:nvSpPr>
          <p:cNvPr id="27" name="Parallelogram 26">
            <a:extLst>
              <a:ext uri="{FF2B5EF4-FFF2-40B4-BE49-F238E27FC236}">
                <a16:creationId xmlns:a16="http://schemas.microsoft.com/office/drawing/2014/main" id="{3FDE60DB-FA5C-415E-B217-12E3179CE4F4}"/>
              </a:ext>
            </a:extLst>
          </p:cNvPr>
          <p:cNvSpPr/>
          <p:nvPr/>
        </p:nvSpPr>
        <p:spPr>
          <a:xfrm>
            <a:off x="1685637" y="2678078"/>
            <a:ext cx="1422884" cy="933865"/>
          </a:xfrm>
          <a:prstGeom prst="parallelogram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Changeset File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3EBAC1B-88C3-4A0A-ABAA-7B803F4E0A9B}"/>
              </a:ext>
            </a:extLst>
          </p:cNvPr>
          <p:cNvSpPr/>
          <p:nvPr/>
        </p:nvSpPr>
        <p:spPr>
          <a:xfrm>
            <a:off x="7037009" y="673079"/>
            <a:ext cx="989938" cy="517252"/>
          </a:xfrm>
          <a:prstGeom prst="rect">
            <a:avLst/>
          </a:prstGeom>
          <a:solidFill>
            <a:srgbClr val="F9B29C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Part 1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268E7C4-640A-4D10-B1B3-14AFC9697DEA}"/>
              </a:ext>
            </a:extLst>
          </p:cNvPr>
          <p:cNvSpPr/>
          <p:nvPr/>
        </p:nvSpPr>
        <p:spPr>
          <a:xfrm>
            <a:off x="6825080" y="2659963"/>
            <a:ext cx="1413797" cy="926272"/>
          </a:xfrm>
          <a:prstGeom prst="rect">
            <a:avLst/>
          </a:prstGeom>
          <a:solidFill>
            <a:srgbClr val="B5CFD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PostgreSQL: Changeset of users providing edits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CF08965-0BC5-4408-8D0E-6ACE0560CB3A}"/>
              </a:ext>
            </a:extLst>
          </p:cNvPr>
          <p:cNvSpPr/>
          <p:nvPr/>
        </p:nvSpPr>
        <p:spPr>
          <a:xfrm>
            <a:off x="3807665" y="3946367"/>
            <a:ext cx="1413797" cy="926272"/>
          </a:xfrm>
          <a:prstGeom prst="rect">
            <a:avLst/>
          </a:prstGeom>
          <a:solidFill>
            <a:srgbClr val="B5CFD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Contribution Frequency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D95C38C-D6A2-4FAD-996A-52C33388124B}"/>
              </a:ext>
            </a:extLst>
          </p:cNvPr>
          <p:cNvSpPr/>
          <p:nvPr/>
        </p:nvSpPr>
        <p:spPr>
          <a:xfrm>
            <a:off x="6829931" y="3898086"/>
            <a:ext cx="1413797" cy="926272"/>
          </a:xfrm>
          <a:prstGeom prst="rect">
            <a:avLst/>
          </a:prstGeom>
          <a:solidFill>
            <a:srgbClr val="B5CFD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User Location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C5D90A2-0A67-40CA-ACC4-BC340C11C1F0}"/>
              </a:ext>
            </a:extLst>
          </p:cNvPr>
          <p:cNvSpPr/>
          <p:nvPr/>
        </p:nvSpPr>
        <p:spPr>
          <a:xfrm>
            <a:off x="10360905" y="3943619"/>
            <a:ext cx="1413797" cy="926272"/>
          </a:xfrm>
          <a:prstGeom prst="rect">
            <a:avLst/>
          </a:prstGeom>
          <a:solidFill>
            <a:srgbClr val="B5CFD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Editing Patterns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99A448B-A26D-4B13-AA34-3C341CE629DC}"/>
              </a:ext>
            </a:extLst>
          </p:cNvPr>
          <p:cNvSpPr/>
          <p:nvPr/>
        </p:nvSpPr>
        <p:spPr>
          <a:xfrm>
            <a:off x="8428700" y="5061407"/>
            <a:ext cx="1413797" cy="926272"/>
          </a:xfrm>
          <a:prstGeom prst="rect">
            <a:avLst/>
          </a:prstGeom>
          <a:solidFill>
            <a:srgbClr val="B5CFD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Centroid of edits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FABC73A-F164-454A-99D5-D4CCA9B679F5}"/>
              </a:ext>
            </a:extLst>
          </p:cNvPr>
          <p:cNvSpPr/>
          <p:nvPr/>
        </p:nvSpPr>
        <p:spPr>
          <a:xfrm>
            <a:off x="5221462" y="5061407"/>
            <a:ext cx="1413797" cy="926272"/>
          </a:xfrm>
          <a:prstGeom prst="rect">
            <a:avLst/>
          </a:prstGeom>
          <a:solidFill>
            <a:srgbClr val="B5CFD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Triangular Mesh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7798976-01B0-40E3-ADB2-334E68A86F7C}"/>
              </a:ext>
            </a:extLst>
          </p:cNvPr>
          <p:cNvSpPr/>
          <p:nvPr/>
        </p:nvSpPr>
        <p:spPr>
          <a:xfrm>
            <a:off x="6825081" y="5072747"/>
            <a:ext cx="1413797" cy="926272"/>
          </a:xfrm>
          <a:prstGeom prst="rect">
            <a:avLst/>
          </a:prstGeom>
          <a:solidFill>
            <a:srgbClr val="B5CFD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Primary edits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4CA0EC7-D349-41A4-BFF7-16D3E106DD70}"/>
              </a:ext>
            </a:extLst>
          </p:cNvPr>
          <p:cNvSpPr/>
          <p:nvPr/>
        </p:nvSpPr>
        <p:spPr>
          <a:xfrm>
            <a:off x="6825080" y="1477613"/>
            <a:ext cx="1413797" cy="926272"/>
          </a:xfrm>
          <a:prstGeom prst="rect">
            <a:avLst/>
          </a:prstGeom>
          <a:solidFill>
            <a:srgbClr val="B5CFD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PostgreSQL: Users providing edits/updates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17C020DC-E809-4AD7-A450-D887AB5BEBFC}"/>
              </a:ext>
            </a:extLst>
          </p:cNvPr>
          <p:cNvCxnSpPr>
            <a:cxnSpLocks/>
            <a:stCxn id="33" idx="2"/>
            <a:endCxn id="39" idx="0"/>
          </p:cNvCxnSpPr>
          <p:nvPr/>
        </p:nvCxnSpPr>
        <p:spPr>
          <a:xfrm flipH="1">
            <a:off x="7531980" y="4824358"/>
            <a:ext cx="4850" cy="2483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or: Elbow 41">
            <a:extLst>
              <a:ext uri="{FF2B5EF4-FFF2-40B4-BE49-F238E27FC236}">
                <a16:creationId xmlns:a16="http://schemas.microsoft.com/office/drawing/2014/main" id="{50073D8B-22FA-40EC-9583-C21B28E9A7C7}"/>
              </a:ext>
            </a:extLst>
          </p:cNvPr>
          <p:cNvCxnSpPr>
            <a:cxnSpLocks/>
            <a:stCxn id="33" idx="2"/>
            <a:endCxn id="37" idx="0"/>
          </p:cNvCxnSpPr>
          <p:nvPr/>
        </p:nvCxnSpPr>
        <p:spPr>
          <a:xfrm rot="16200000" flipH="1">
            <a:off x="8217690" y="4143497"/>
            <a:ext cx="237049" cy="1598769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or: Elbow 44">
            <a:extLst>
              <a:ext uri="{FF2B5EF4-FFF2-40B4-BE49-F238E27FC236}">
                <a16:creationId xmlns:a16="http://schemas.microsoft.com/office/drawing/2014/main" id="{942EE65E-383D-4A57-B967-BD527CB623DD}"/>
              </a:ext>
            </a:extLst>
          </p:cNvPr>
          <p:cNvCxnSpPr>
            <a:cxnSpLocks/>
            <a:stCxn id="33" idx="2"/>
            <a:endCxn id="38" idx="0"/>
          </p:cNvCxnSpPr>
          <p:nvPr/>
        </p:nvCxnSpPr>
        <p:spPr>
          <a:xfrm rot="5400000">
            <a:off x="6614072" y="4138648"/>
            <a:ext cx="237049" cy="1608469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or: Elbow 47">
            <a:extLst>
              <a:ext uri="{FF2B5EF4-FFF2-40B4-BE49-F238E27FC236}">
                <a16:creationId xmlns:a16="http://schemas.microsoft.com/office/drawing/2014/main" id="{5A7B86FC-2DC2-45D4-BAF5-BE83A7603624}"/>
              </a:ext>
            </a:extLst>
          </p:cNvPr>
          <p:cNvCxnSpPr>
            <a:cxnSpLocks/>
            <a:stCxn id="29" idx="2"/>
            <a:endCxn id="35" idx="0"/>
          </p:cNvCxnSpPr>
          <p:nvPr/>
        </p:nvCxnSpPr>
        <p:spPr>
          <a:xfrm rot="16200000" flipH="1">
            <a:off x="9121199" y="1997014"/>
            <a:ext cx="357384" cy="3535825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or: Elbow 50">
            <a:extLst>
              <a:ext uri="{FF2B5EF4-FFF2-40B4-BE49-F238E27FC236}">
                <a16:creationId xmlns:a16="http://schemas.microsoft.com/office/drawing/2014/main" id="{51791160-5DBE-42E1-9EEE-D8CD0A7D3460}"/>
              </a:ext>
            </a:extLst>
          </p:cNvPr>
          <p:cNvCxnSpPr>
            <a:cxnSpLocks/>
            <a:stCxn id="29" idx="2"/>
            <a:endCxn id="31" idx="0"/>
          </p:cNvCxnSpPr>
          <p:nvPr/>
        </p:nvCxnSpPr>
        <p:spPr>
          <a:xfrm rot="5400000">
            <a:off x="5843206" y="2257594"/>
            <a:ext cx="360132" cy="3017415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FA465B2C-39E3-4CD8-8D80-5DFF3EC13821}"/>
              </a:ext>
            </a:extLst>
          </p:cNvPr>
          <p:cNvCxnSpPr>
            <a:cxnSpLocks/>
            <a:stCxn id="29" idx="2"/>
            <a:endCxn id="33" idx="0"/>
          </p:cNvCxnSpPr>
          <p:nvPr/>
        </p:nvCxnSpPr>
        <p:spPr>
          <a:xfrm>
            <a:off x="7531979" y="3586235"/>
            <a:ext cx="4851" cy="3118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AC7CED31-2F96-40AB-A5B5-9A1DB016950F}"/>
              </a:ext>
            </a:extLst>
          </p:cNvPr>
          <p:cNvCxnSpPr>
            <a:cxnSpLocks/>
            <a:stCxn id="26" idx="3"/>
            <a:endCxn id="29" idx="1"/>
          </p:cNvCxnSpPr>
          <p:nvPr/>
        </p:nvCxnSpPr>
        <p:spPr>
          <a:xfrm flipV="1">
            <a:off x="5221462" y="3123099"/>
            <a:ext cx="1603618" cy="63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AAB45B19-2C33-4A74-84FE-5BD909C013A3}"/>
              </a:ext>
            </a:extLst>
          </p:cNvPr>
          <p:cNvCxnSpPr>
            <a:stCxn id="40" idx="2"/>
            <a:endCxn id="29" idx="0"/>
          </p:cNvCxnSpPr>
          <p:nvPr/>
        </p:nvCxnSpPr>
        <p:spPr>
          <a:xfrm>
            <a:off x="7531979" y="2403885"/>
            <a:ext cx="0" cy="2560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65E14E70-0DD6-4BFD-B228-FE3E5306F386}"/>
              </a:ext>
            </a:extLst>
          </p:cNvPr>
          <p:cNvCxnSpPr>
            <a:stCxn id="28" idx="2"/>
            <a:endCxn id="40" idx="0"/>
          </p:cNvCxnSpPr>
          <p:nvPr/>
        </p:nvCxnSpPr>
        <p:spPr>
          <a:xfrm>
            <a:off x="7531978" y="1190331"/>
            <a:ext cx="1" cy="2872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4C533E7D-91D9-451F-9AB3-2FF8D7D3874E}"/>
              </a:ext>
            </a:extLst>
          </p:cNvPr>
          <p:cNvCxnSpPr>
            <a:stCxn id="27" idx="2"/>
            <a:endCxn id="26" idx="1"/>
          </p:cNvCxnSpPr>
          <p:nvPr/>
        </p:nvCxnSpPr>
        <p:spPr>
          <a:xfrm flipV="1">
            <a:off x="2991788" y="3129422"/>
            <a:ext cx="815877" cy="155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917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54833-B193-44D0-B65C-0E0C73F06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Part 2: Classify Users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D1ECD-FD57-467D-88A9-7797C93774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/>
              <a:t>Contribution Frequency</a:t>
            </a:r>
          </a:p>
          <a:p>
            <a:pPr lvl="1"/>
            <a:r>
              <a:rPr lang="en-US" dirty="0"/>
              <a:t>&lt; 10 = Nonrecurring</a:t>
            </a:r>
          </a:p>
          <a:p>
            <a:pPr lvl="1"/>
            <a:r>
              <a:rPr lang="en-US" dirty="0"/>
              <a:t>&lt; 1,000 = Casual Mapper</a:t>
            </a:r>
          </a:p>
          <a:p>
            <a:pPr lvl="1"/>
            <a:r>
              <a:rPr lang="en-US" dirty="0"/>
              <a:t>&gt; 1,000 = Serious Mapper</a:t>
            </a:r>
          </a:p>
          <a:p>
            <a:pPr marL="514350" indent="-514350">
              <a:buAutoNum type="arabicPeriod"/>
            </a:pPr>
            <a:r>
              <a:rPr lang="en-US" dirty="0"/>
              <a:t>User Location – 3 approaches</a:t>
            </a:r>
          </a:p>
          <a:p>
            <a:pPr lvl="1"/>
            <a:r>
              <a:rPr lang="en-US" dirty="0"/>
              <a:t>Primary Edits</a:t>
            </a:r>
          </a:p>
          <a:p>
            <a:pPr lvl="1"/>
            <a:r>
              <a:rPr lang="en-US" dirty="0"/>
              <a:t>Triangular Mesh</a:t>
            </a:r>
          </a:p>
          <a:p>
            <a:pPr lvl="1"/>
            <a:r>
              <a:rPr lang="en-US" dirty="0"/>
              <a:t>Centroid of Edits</a:t>
            </a:r>
          </a:p>
          <a:p>
            <a:pPr marL="514350" indent="-514350">
              <a:buAutoNum type="arabicPeriod"/>
            </a:pPr>
            <a:r>
              <a:rPr lang="en-US" dirty="0"/>
              <a:t>Editing Patterns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3ECD37-3462-4062-A65A-6DC2C17AEE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87" b="49031"/>
          <a:stretch/>
        </p:blipFill>
        <p:spPr>
          <a:xfrm>
            <a:off x="1" y="5290"/>
            <a:ext cx="12191999" cy="515389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/>
            </a:outerShdw>
          </a:effectLst>
        </p:spPr>
      </p:pic>
      <p:graphicFrame>
        <p:nvGraphicFramePr>
          <p:cNvPr id="23" name="Diagram 22">
            <a:extLst>
              <a:ext uri="{FF2B5EF4-FFF2-40B4-BE49-F238E27FC236}">
                <a16:creationId xmlns:a16="http://schemas.microsoft.com/office/drawing/2014/main" id="{205C0003-A14E-432A-9ECA-F02348FDB85F}"/>
              </a:ext>
            </a:extLst>
          </p:cNvPr>
          <p:cNvGraphicFramePr/>
          <p:nvPr/>
        </p:nvGraphicFramePr>
        <p:xfrm>
          <a:off x="0" y="6151419"/>
          <a:ext cx="12192000" cy="7065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7835574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86E59-CB5B-480A-8AD1-68D56C69E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701030"/>
            <a:ext cx="10515600" cy="661240"/>
          </a:xfrm>
        </p:spPr>
        <p:txBody>
          <a:bodyPr>
            <a:noAutofit/>
          </a:bodyPr>
          <a:lstStyle/>
          <a:p>
            <a:r>
              <a:rPr lang="en-US" b="1" dirty="0"/>
              <a:t>Part 2: Triangular Mesh</a:t>
            </a:r>
          </a:p>
        </p:txBody>
      </p:sp>
      <p:pic>
        <p:nvPicPr>
          <p:cNvPr id="124" name="Picture 123">
            <a:extLst>
              <a:ext uri="{FF2B5EF4-FFF2-40B4-BE49-F238E27FC236}">
                <a16:creationId xmlns:a16="http://schemas.microsoft.com/office/drawing/2014/main" id="{48A6FA49-328C-4596-97BB-027F02C7C1E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87" b="49031"/>
          <a:stretch/>
        </p:blipFill>
        <p:spPr>
          <a:xfrm>
            <a:off x="1" y="5290"/>
            <a:ext cx="12191999" cy="515389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/>
            </a:outerShdw>
          </a:effectLst>
        </p:spPr>
      </p:pic>
      <p:graphicFrame>
        <p:nvGraphicFramePr>
          <p:cNvPr id="150" name="Table 149">
            <a:extLst>
              <a:ext uri="{FF2B5EF4-FFF2-40B4-BE49-F238E27FC236}">
                <a16:creationId xmlns:a16="http://schemas.microsoft.com/office/drawing/2014/main" id="{6995E5C8-A2A2-4138-857F-403CF0FDB5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885921"/>
              </p:ext>
            </p:extLst>
          </p:nvPr>
        </p:nvGraphicFramePr>
        <p:xfrm>
          <a:off x="688106" y="1959031"/>
          <a:ext cx="308033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0330">
                  <a:extLst>
                    <a:ext uri="{9D8B030D-6E8A-4147-A177-3AD203B41FA5}">
                      <a16:colId xmlns:a16="http://schemas.microsoft.com/office/drawing/2014/main" val="939319962"/>
                    </a:ext>
                  </a:extLst>
                </a:gridCol>
              </a:tblGrid>
              <a:tr h="2926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261493"/>
                  </a:ext>
                </a:extLst>
              </a:tr>
            </a:tbl>
          </a:graphicData>
        </a:graphic>
      </p:graphicFrame>
      <p:sp>
        <p:nvSpPr>
          <p:cNvPr id="151" name="Flowchart: Connector 150">
            <a:extLst>
              <a:ext uri="{FF2B5EF4-FFF2-40B4-BE49-F238E27FC236}">
                <a16:creationId xmlns:a16="http://schemas.microsoft.com/office/drawing/2014/main" id="{E47B02AF-52DE-4C48-82D8-47C80F09B4DD}"/>
              </a:ext>
            </a:extLst>
          </p:cNvPr>
          <p:cNvSpPr/>
          <p:nvPr/>
        </p:nvSpPr>
        <p:spPr>
          <a:xfrm>
            <a:off x="1316182" y="2867890"/>
            <a:ext cx="96982" cy="9698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Flowchart: Connector 151">
            <a:extLst>
              <a:ext uri="{FF2B5EF4-FFF2-40B4-BE49-F238E27FC236}">
                <a16:creationId xmlns:a16="http://schemas.microsoft.com/office/drawing/2014/main" id="{4F7F12A8-6E72-4983-B20B-EC073B662C9F}"/>
              </a:ext>
            </a:extLst>
          </p:cNvPr>
          <p:cNvSpPr/>
          <p:nvPr/>
        </p:nvSpPr>
        <p:spPr>
          <a:xfrm>
            <a:off x="1773382" y="2576945"/>
            <a:ext cx="96982" cy="9698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Flowchart: Connector 152">
            <a:extLst>
              <a:ext uri="{FF2B5EF4-FFF2-40B4-BE49-F238E27FC236}">
                <a16:creationId xmlns:a16="http://schemas.microsoft.com/office/drawing/2014/main" id="{553D14DC-CCD2-4FD3-BAD7-A66FBB562786}"/>
              </a:ext>
            </a:extLst>
          </p:cNvPr>
          <p:cNvSpPr/>
          <p:nvPr/>
        </p:nvSpPr>
        <p:spPr>
          <a:xfrm>
            <a:off x="1711037" y="2964871"/>
            <a:ext cx="96982" cy="9698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Flowchart: Connector 153">
            <a:extLst>
              <a:ext uri="{FF2B5EF4-FFF2-40B4-BE49-F238E27FC236}">
                <a16:creationId xmlns:a16="http://schemas.microsoft.com/office/drawing/2014/main" id="{6F5266FE-BCC5-48B2-85C4-A4F1BDEB83AC}"/>
              </a:ext>
            </a:extLst>
          </p:cNvPr>
          <p:cNvSpPr/>
          <p:nvPr/>
        </p:nvSpPr>
        <p:spPr>
          <a:xfrm>
            <a:off x="2228271" y="2860963"/>
            <a:ext cx="96982" cy="9698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Flowchart: Connector 154">
            <a:extLst>
              <a:ext uri="{FF2B5EF4-FFF2-40B4-BE49-F238E27FC236}">
                <a16:creationId xmlns:a16="http://schemas.microsoft.com/office/drawing/2014/main" id="{1DB5C4C6-99EF-42BF-9807-5A390477E58D}"/>
              </a:ext>
            </a:extLst>
          </p:cNvPr>
          <p:cNvSpPr/>
          <p:nvPr/>
        </p:nvSpPr>
        <p:spPr>
          <a:xfrm>
            <a:off x="1620982" y="3283526"/>
            <a:ext cx="96982" cy="9698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Flowchart: Connector 156">
            <a:extLst>
              <a:ext uri="{FF2B5EF4-FFF2-40B4-BE49-F238E27FC236}">
                <a16:creationId xmlns:a16="http://schemas.microsoft.com/office/drawing/2014/main" id="{ADCDD775-A285-4C8F-970E-A1B430E2E0A6}"/>
              </a:ext>
            </a:extLst>
          </p:cNvPr>
          <p:cNvSpPr/>
          <p:nvPr/>
        </p:nvSpPr>
        <p:spPr>
          <a:xfrm>
            <a:off x="1925782" y="3214255"/>
            <a:ext cx="96982" cy="9698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Flowchart: Connector 158">
            <a:extLst>
              <a:ext uri="{FF2B5EF4-FFF2-40B4-BE49-F238E27FC236}">
                <a16:creationId xmlns:a16="http://schemas.microsoft.com/office/drawing/2014/main" id="{7E745CC3-755D-4CE7-8F81-64592C62AB42}"/>
              </a:ext>
            </a:extLst>
          </p:cNvPr>
          <p:cNvSpPr/>
          <p:nvPr/>
        </p:nvSpPr>
        <p:spPr>
          <a:xfrm>
            <a:off x="1925782" y="3498273"/>
            <a:ext cx="96982" cy="9698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Flowchart: Connector 160">
            <a:extLst>
              <a:ext uri="{FF2B5EF4-FFF2-40B4-BE49-F238E27FC236}">
                <a16:creationId xmlns:a16="http://schemas.microsoft.com/office/drawing/2014/main" id="{D06307AF-154F-4ACF-A9F7-F8D716EDCBC7}"/>
              </a:ext>
            </a:extLst>
          </p:cNvPr>
          <p:cNvSpPr/>
          <p:nvPr/>
        </p:nvSpPr>
        <p:spPr>
          <a:xfrm>
            <a:off x="2382982" y="3325090"/>
            <a:ext cx="96982" cy="9698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Flowchart: Connector 161">
            <a:extLst>
              <a:ext uri="{FF2B5EF4-FFF2-40B4-BE49-F238E27FC236}">
                <a16:creationId xmlns:a16="http://schemas.microsoft.com/office/drawing/2014/main" id="{A64F66F2-5A8F-4A40-86FA-1B31724782C9}"/>
              </a:ext>
            </a:extLst>
          </p:cNvPr>
          <p:cNvSpPr/>
          <p:nvPr/>
        </p:nvSpPr>
        <p:spPr>
          <a:xfrm>
            <a:off x="2382982" y="3671455"/>
            <a:ext cx="96982" cy="9698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Flowchart: Connector 163">
            <a:extLst>
              <a:ext uri="{FF2B5EF4-FFF2-40B4-BE49-F238E27FC236}">
                <a16:creationId xmlns:a16="http://schemas.microsoft.com/office/drawing/2014/main" id="{24485903-F593-4DF4-B1E6-3CAA4FCACFE1}"/>
              </a:ext>
            </a:extLst>
          </p:cNvPr>
          <p:cNvSpPr/>
          <p:nvPr/>
        </p:nvSpPr>
        <p:spPr>
          <a:xfrm>
            <a:off x="2179780" y="3539835"/>
            <a:ext cx="96982" cy="9698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Flowchart: Connector 164">
            <a:extLst>
              <a:ext uri="{FF2B5EF4-FFF2-40B4-BE49-F238E27FC236}">
                <a16:creationId xmlns:a16="http://schemas.microsoft.com/office/drawing/2014/main" id="{FF6DB201-2771-4F5C-9E19-F366B05D7B36}"/>
              </a:ext>
            </a:extLst>
          </p:cNvPr>
          <p:cNvSpPr/>
          <p:nvPr/>
        </p:nvSpPr>
        <p:spPr>
          <a:xfrm>
            <a:off x="2687782" y="3976255"/>
            <a:ext cx="96982" cy="9698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Flowchart: Connector 166">
            <a:extLst>
              <a:ext uri="{FF2B5EF4-FFF2-40B4-BE49-F238E27FC236}">
                <a16:creationId xmlns:a16="http://schemas.microsoft.com/office/drawing/2014/main" id="{A263DE0D-714E-4E76-A561-D9A57781813B}"/>
              </a:ext>
            </a:extLst>
          </p:cNvPr>
          <p:cNvSpPr/>
          <p:nvPr/>
        </p:nvSpPr>
        <p:spPr>
          <a:xfrm>
            <a:off x="1316182" y="3816927"/>
            <a:ext cx="96982" cy="9698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Flowchart: Connector 167">
            <a:extLst>
              <a:ext uri="{FF2B5EF4-FFF2-40B4-BE49-F238E27FC236}">
                <a16:creationId xmlns:a16="http://schemas.microsoft.com/office/drawing/2014/main" id="{C6E460D9-54CA-4B7D-A9AA-1F8A4806A2DD}"/>
              </a:ext>
            </a:extLst>
          </p:cNvPr>
          <p:cNvSpPr/>
          <p:nvPr/>
        </p:nvSpPr>
        <p:spPr>
          <a:xfrm>
            <a:off x="2089725" y="4121726"/>
            <a:ext cx="96982" cy="9698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Flowchart: Connector 168">
            <a:extLst>
              <a:ext uri="{FF2B5EF4-FFF2-40B4-BE49-F238E27FC236}">
                <a16:creationId xmlns:a16="http://schemas.microsoft.com/office/drawing/2014/main" id="{A04DA65C-29A1-44A4-95AD-FA06838A241D}"/>
              </a:ext>
            </a:extLst>
          </p:cNvPr>
          <p:cNvSpPr/>
          <p:nvPr/>
        </p:nvSpPr>
        <p:spPr>
          <a:xfrm>
            <a:off x="3200400" y="3311236"/>
            <a:ext cx="96982" cy="9698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Flowchart: Connector 170">
            <a:extLst>
              <a:ext uri="{FF2B5EF4-FFF2-40B4-BE49-F238E27FC236}">
                <a16:creationId xmlns:a16="http://schemas.microsoft.com/office/drawing/2014/main" id="{8803AF70-C397-4D9A-A9AC-4C21714FA30D}"/>
              </a:ext>
            </a:extLst>
          </p:cNvPr>
          <p:cNvSpPr/>
          <p:nvPr/>
        </p:nvSpPr>
        <p:spPr>
          <a:xfrm>
            <a:off x="3297382" y="4585855"/>
            <a:ext cx="96982" cy="9698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Flowchart: Connector 171">
            <a:extLst>
              <a:ext uri="{FF2B5EF4-FFF2-40B4-BE49-F238E27FC236}">
                <a16:creationId xmlns:a16="http://schemas.microsoft.com/office/drawing/2014/main" id="{97D60CD9-BB56-474C-821F-46B18FE8BDD4}"/>
              </a:ext>
            </a:extLst>
          </p:cNvPr>
          <p:cNvSpPr/>
          <p:nvPr/>
        </p:nvSpPr>
        <p:spPr>
          <a:xfrm>
            <a:off x="2382982" y="2479964"/>
            <a:ext cx="96982" cy="9698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Flowchart: Connector 172">
            <a:extLst>
              <a:ext uri="{FF2B5EF4-FFF2-40B4-BE49-F238E27FC236}">
                <a16:creationId xmlns:a16="http://schemas.microsoft.com/office/drawing/2014/main" id="{D8A81BD4-871B-4DF9-8EC6-82EFC4F798B0}"/>
              </a:ext>
            </a:extLst>
          </p:cNvPr>
          <p:cNvSpPr/>
          <p:nvPr/>
        </p:nvSpPr>
        <p:spPr>
          <a:xfrm>
            <a:off x="1163782" y="2452255"/>
            <a:ext cx="96982" cy="9698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Flowchart: Connector 174">
            <a:extLst>
              <a:ext uri="{FF2B5EF4-FFF2-40B4-BE49-F238E27FC236}">
                <a16:creationId xmlns:a16="http://schemas.microsoft.com/office/drawing/2014/main" id="{52C77B3C-86AB-4AB8-8D23-67814D359216}"/>
              </a:ext>
            </a:extLst>
          </p:cNvPr>
          <p:cNvSpPr/>
          <p:nvPr/>
        </p:nvSpPr>
        <p:spPr>
          <a:xfrm>
            <a:off x="1316182" y="2604655"/>
            <a:ext cx="96982" cy="9698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6" name="Straight Arrow Connector 175">
            <a:extLst>
              <a:ext uri="{FF2B5EF4-FFF2-40B4-BE49-F238E27FC236}">
                <a16:creationId xmlns:a16="http://schemas.microsoft.com/office/drawing/2014/main" id="{3601DB79-93EE-4EB9-B0DA-8A64274D78F1}"/>
              </a:ext>
            </a:extLst>
          </p:cNvPr>
          <p:cNvCxnSpPr>
            <a:cxnSpLocks/>
          </p:cNvCxnSpPr>
          <p:nvPr/>
        </p:nvCxnSpPr>
        <p:spPr>
          <a:xfrm>
            <a:off x="3906982" y="3394360"/>
            <a:ext cx="27940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7" name="TextBox 176">
            <a:extLst>
              <a:ext uri="{FF2B5EF4-FFF2-40B4-BE49-F238E27FC236}">
                <a16:creationId xmlns:a16="http://schemas.microsoft.com/office/drawing/2014/main" id="{49FA6C5D-96D2-48BF-83A1-845E349B2E5B}"/>
              </a:ext>
            </a:extLst>
          </p:cNvPr>
          <p:cNvSpPr txBox="1"/>
          <p:nvPr/>
        </p:nvSpPr>
        <p:spPr>
          <a:xfrm>
            <a:off x="688105" y="4885111"/>
            <a:ext cx="30664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Delaunay triangulation of nodes</a:t>
            </a:r>
          </a:p>
        </p:txBody>
      </p:sp>
      <p:cxnSp>
        <p:nvCxnSpPr>
          <p:cNvPr id="178" name="Straight Connector 177">
            <a:extLst>
              <a:ext uri="{FF2B5EF4-FFF2-40B4-BE49-F238E27FC236}">
                <a16:creationId xmlns:a16="http://schemas.microsoft.com/office/drawing/2014/main" id="{D3A2BCEB-5614-4FCB-943C-804479F74E49}"/>
              </a:ext>
            </a:extLst>
          </p:cNvPr>
          <p:cNvCxnSpPr>
            <a:cxnSpLocks/>
            <a:stCxn id="172" idx="5"/>
            <a:endCxn id="169" idx="1"/>
          </p:cNvCxnSpPr>
          <p:nvPr/>
        </p:nvCxnSpPr>
        <p:spPr>
          <a:xfrm>
            <a:off x="2465761" y="2562742"/>
            <a:ext cx="748842" cy="7626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>
            <a:extLst>
              <a:ext uri="{FF2B5EF4-FFF2-40B4-BE49-F238E27FC236}">
                <a16:creationId xmlns:a16="http://schemas.microsoft.com/office/drawing/2014/main" id="{2A4D2C6F-024E-4248-B1D7-534A50FC3F3F}"/>
              </a:ext>
            </a:extLst>
          </p:cNvPr>
          <p:cNvCxnSpPr>
            <a:cxnSpLocks/>
            <a:stCxn id="169" idx="3"/>
            <a:endCxn id="165" idx="7"/>
          </p:cNvCxnSpPr>
          <p:nvPr/>
        </p:nvCxnSpPr>
        <p:spPr>
          <a:xfrm flipH="1">
            <a:off x="2770561" y="3394014"/>
            <a:ext cx="444042" cy="5964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>
            <a:extLst>
              <a:ext uri="{FF2B5EF4-FFF2-40B4-BE49-F238E27FC236}">
                <a16:creationId xmlns:a16="http://schemas.microsoft.com/office/drawing/2014/main" id="{094D4D4D-DAE7-4559-A401-9F994E734E28}"/>
              </a:ext>
            </a:extLst>
          </p:cNvPr>
          <p:cNvCxnSpPr>
            <a:cxnSpLocks/>
            <a:stCxn id="173" idx="5"/>
            <a:endCxn id="175" idx="1"/>
          </p:cNvCxnSpPr>
          <p:nvPr/>
        </p:nvCxnSpPr>
        <p:spPr>
          <a:xfrm>
            <a:off x="1246561" y="2535033"/>
            <a:ext cx="83824" cy="838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>
            <a:extLst>
              <a:ext uri="{FF2B5EF4-FFF2-40B4-BE49-F238E27FC236}">
                <a16:creationId xmlns:a16="http://schemas.microsoft.com/office/drawing/2014/main" id="{AE6E4B69-769F-41DE-B881-B25BB4762B22}"/>
              </a:ext>
            </a:extLst>
          </p:cNvPr>
          <p:cNvCxnSpPr>
            <a:cxnSpLocks/>
            <a:stCxn id="175" idx="5"/>
            <a:endCxn id="153" idx="1"/>
          </p:cNvCxnSpPr>
          <p:nvPr/>
        </p:nvCxnSpPr>
        <p:spPr>
          <a:xfrm>
            <a:off x="1398961" y="2687433"/>
            <a:ext cx="326279" cy="2916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>
            <a:extLst>
              <a:ext uri="{FF2B5EF4-FFF2-40B4-BE49-F238E27FC236}">
                <a16:creationId xmlns:a16="http://schemas.microsoft.com/office/drawing/2014/main" id="{66F97D1F-5C5A-4C06-A0D9-098755D17369}"/>
              </a:ext>
            </a:extLst>
          </p:cNvPr>
          <p:cNvCxnSpPr>
            <a:cxnSpLocks/>
            <a:stCxn id="175" idx="7"/>
          </p:cNvCxnSpPr>
          <p:nvPr/>
        </p:nvCxnSpPr>
        <p:spPr>
          <a:xfrm>
            <a:off x="1398961" y="2618858"/>
            <a:ext cx="367319" cy="197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>
            <a:extLst>
              <a:ext uri="{FF2B5EF4-FFF2-40B4-BE49-F238E27FC236}">
                <a16:creationId xmlns:a16="http://schemas.microsoft.com/office/drawing/2014/main" id="{E86F7BCE-6A19-43E0-8E9C-21357142B7AF}"/>
              </a:ext>
            </a:extLst>
          </p:cNvPr>
          <p:cNvCxnSpPr>
            <a:cxnSpLocks/>
            <a:stCxn id="175" idx="6"/>
            <a:endCxn id="154" idx="2"/>
          </p:cNvCxnSpPr>
          <p:nvPr/>
        </p:nvCxnSpPr>
        <p:spPr>
          <a:xfrm>
            <a:off x="1413164" y="2653146"/>
            <a:ext cx="815107" cy="2563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>
            <a:extLst>
              <a:ext uri="{FF2B5EF4-FFF2-40B4-BE49-F238E27FC236}">
                <a16:creationId xmlns:a16="http://schemas.microsoft.com/office/drawing/2014/main" id="{648AC4D7-C7BF-4345-9100-F015FD043334}"/>
              </a:ext>
            </a:extLst>
          </p:cNvPr>
          <p:cNvCxnSpPr>
            <a:cxnSpLocks/>
            <a:stCxn id="175" idx="4"/>
            <a:endCxn id="151" idx="0"/>
          </p:cNvCxnSpPr>
          <p:nvPr/>
        </p:nvCxnSpPr>
        <p:spPr>
          <a:xfrm>
            <a:off x="1364673" y="2701636"/>
            <a:ext cx="0" cy="1662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>
            <a:extLst>
              <a:ext uri="{FF2B5EF4-FFF2-40B4-BE49-F238E27FC236}">
                <a16:creationId xmlns:a16="http://schemas.microsoft.com/office/drawing/2014/main" id="{CB9CD7A6-DBE3-4B0A-9BF5-25651E21FEB1}"/>
              </a:ext>
            </a:extLst>
          </p:cNvPr>
          <p:cNvCxnSpPr>
            <a:cxnSpLocks/>
            <a:stCxn id="151" idx="4"/>
            <a:endCxn id="167" idx="0"/>
          </p:cNvCxnSpPr>
          <p:nvPr/>
        </p:nvCxnSpPr>
        <p:spPr>
          <a:xfrm>
            <a:off x="1364673" y="2964871"/>
            <a:ext cx="0" cy="852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>
            <a:extLst>
              <a:ext uri="{FF2B5EF4-FFF2-40B4-BE49-F238E27FC236}">
                <a16:creationId xmlns:a16="http://schemas.microsoft.com/office/drawing/2014/main" id="{37F4EBF0-EBAF-4FBC-B3FC-ADB5CDF4560F}"/>
              </a:ext>
            </a:extLst>
          </p:cNvPr>
          <p:cNvCxnSpPr>
            <a:cxnSpLocks/>
            <a:endCxn id="152" idx="1"/>
          </p:cNvCxnSpPr>
          <p:nvPr/>
        </p:nvCxnSpPr>
        <p:spPr>
          <a:xfrm>
            <a:off x="1260764" y="2479964"/>
            <a:ext cx="526821" cy="1111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Connector 218">
            <a:extLst>
              <a:ext uri="{FF2B5EF4-FFF2-40B4-BE49-F238E27FC236}">
                <a16:creationId xmlns:a16="http://schemas.microsoft.com/office/drawing/2014/main" id="{B402DAC6-8132-4B4A-B693-D999D708A21D}"/>
              </a:ext>
            </a:extLst>
          </p:cNvPr>
          <p:cNvCxnSpPr>
            <a:cxnSpLocks/>
            <a:stCxn id="173" idx="4"/>
            <a:endCxn id="151" idx="1"/>
          </p:cNvCxnSpPr>
          <p:nvPr/>
        </p:nvCxnSpPr>
        <p:spPr>
          <a:xfrm>
            <a:off x="1212273" y="2549236"/>
            <a:ext cx="118112" cy="3328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>
            <a:extLst>
              <a:ext uri="{FF2B5EF4-FFF2-40B4-BE49-F238E27FC236}">
                <a16:creationId xmlns:a16="http://schemas.microsoft.com/office/drawing/2014/main" id="{C9620379-EF2B-46D4-9A0E-A2133C9D201C}"/>
              </a:ext>
            </a:extLst>
          </p:cNvPr>
          <p:cNvCxnSpPr>
            <a:cxnSpLocks/>
            <a:stCxn id="152" idx="5"/>
            <a:endCxn id="154" idx="1"/>
          </p:cNvCxnSpPr>
          <p:nvPr/>
        </p:nvCxnSpPr>
        <p:spPr>
          <a:xfrm>
            <a:off x="1856161" y="2659723"/>
            <a:ext cx="386313" cy="2154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Connector 220">
            <a:extLst>
              <a:ext uri="{FF2B5EF4-FFF2-40B4-BE49-F238E27FC236}">
                <a16:creationId xmlns:a16="http://schemas.microsoft.com/office/drawing/2014/main" id="{6CDE87E4-FE0D-485C-B2DD-C55AC5B97D9E}"/>
              </a:ext>
            </a:extLst>
          </p:cNvPr>
          <p:cNvCxnSpPr>
            <a:cxnSpLocks/>
            <a:endCxn id="155" idx="7"/>
          </p:cNvCxnSpPr>
          <p:nvPr/>
        </p:nvCxnSpPr>
        <p:spPr>
          <a:xfrm flipH="1">
            <a:off x="1703761" y="3068954"/>
            <a:ext cx="51322" cy="2287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Connector 221">
            <a:extLst>
              <a:ext uri="{FF2B5EF4-FFF2-40B4-BE49-F238E27FC236}">
                <a16:creationId xmlns:a16="http://schemas.microsoft.com/office/drawing/2014/main" id="{A7F8169D-A27C-4A09-8930-88CADA300A61}"/>
              </a:ext>
            </a:extLst>
          </p:cNvPr>
          <p:cNvCxnSpPr>
            <a:cxnSpLocks/>
            <a:stCxn id="152" idx="4"/>
            <a:endCxn id="153" idx="0"/>
          </p:cNvCxnSpPr>
          <p:nvPr/>
        </p:nvCxnSpPr>
        <p:spPr>
          <a:xfrm flipH="1">
            <a:off x="1759528" y="2673926"/>
            <a:ext cx="62345" cy="2909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Connector 224">
            <a:extLst>
              <a:ext uri="{FF2B5EF4-FFF2-40B4-BE49-F238E27FC236}">
                <a16:creationId xmlns:a16="http://schemas.microsoft.com/office/drawing/2014/main" id="{02831D2C-2457-44EE-BC00-A010DEF75BFF}"/>
              </a:ext>
            </a:extLst>
          </p:cNvPr>
          <p:cNvCxnSpPr>
            <a:cxnSpLocks/>
            <a:stCxn id="151" idx="5"/>
            <a:endCxn id="155" idx="1"/>
          </p:cNvCxnSpPr>
          <p:nvPr/>
        </p:nvCxnSpPr>
        <p:spPr>
          <a:xfrm>
            <a:off x="1398961" y="2950668"/>
            <a:ext cx="236224" cy="3470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Connector 226">
            <a:extLst>
              <a:ext uri="{FF2B5EF4-FFF2-40B4-BE49-F238E27FC236}">
                <a16:creationId xmlns:a16="http://schemas.microsoft.com/office/drawing/2014/main" id="{8FA6F549-D630-4D39-B031-345DD527DE64}"/>
              </a:ext>
            </a:extLst>
          </p:cNvPr>
          <p:cNvCxnSpPr>
            <a:cxnSpLocks/>
            <a:endCxn id="172" idx="3"/>
          </p:cNvCxnSpPr>
          <p:nvPr/>
        </p:nvCxnSpPr>
        <p:spPr>
          <a:xfrm flipV="1">
            <a:off x="1873827" y="2562742"/>
            <a:ext cx="523358" cy="480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Connector 229">
            <a:extLst>
              <a:ext uri="{FF2B5EF4-FFF2-40B4-BE49-F238E27FC236}">
                <a16:creationId xmlns:a16="http://schemas.microsoft.com/office/drawing/2014/main" id="{171C087B-79C0-4211-81EB-730E79468082}"/>
              </a:ext>
            </a:extLst>
          </p:cNvPr>
          <p:cNvCxnSpPr>
            <a:cxnSpLocks/>
            <a:endCxn id="154" idx="3"/>
          </p:cNvCxnSpPr>
          <p:nvPr/>
        </p:nvCxnSpPr>
        <p:spPr>
          <a:xfrm flipV="1">
            <a:off x="1807983" y="2943741"/>
            <a:ext cx="434491" cy="606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Connector 230">
            <a:extLst>
              <a:ext uri="{FF2B5EF4-FFF2-40B4-BE49-F238E27FC236}">
                <a16:creationId xmlns:a16="http://schemas.microsoft.com/office/drawing/2014/main" id="{936A6F6A-562F-4377-ACEA-6824092B6365}"/>
              </a:ext>
            </a:extLst>
          </p:cNvPr>
          <p:cNvCxnSpPr>
            <a:cxnSpLocks/>
            <a:endCxn id="157" idx="7"/>
          </p:cNvCxnSpPr>
          <p:nvPr/>
        </p:nvCxnSpPr>
        <p:spPr>
          <a:xfrm flipH="1">
            <a:off x="2008561" y="2944263"/>
            <a:ext cx="242198" cy="2841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>
            <a:extLst>
              <a:ext uri="{FF2B5EF4-FFF2-40B4-BE49-F238E27FC236}">
                <a16:creationId xmlns:a16="http://schemas.microsoft.com/office/drawing/2014/main" id="{3549D642-E89B-4E48-9B19-185203296D4C}"/>
              </a:ext>
            </a:extLst>
          </p:cNvPr>
          <p:cNvCxnSpPr>
            <a:cxnSpLocks/>
            <a:endCxn id="161" idx="0"/>
          </p:cNvCxnSpPr>
          <p:nvPr/>
        </p:nvCxnSpPr>
        <p:spPr>
          <a:xfrm>
            <a:off x="2308782" y="2950668"/>
            <a:ext cx="122691" cy="3744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2">
            <a:extLst>
              <a:ext uri="{FF2B5EF4-FFF2-40B4-BE49-F238E27FC236}">
                <a16:creationId xmlns:a16="http://schemas.microsoft.com/office/drawing/2014/main" id="{1E75F88E-A2E3-454F-B4F2-3205E5FA3163}"/>
              </a:ext>
            </a:extLst>
          </p:cNvPr>
          <p:cNvCxnSpPr>
            <a:cxnSpLocks/>
            <a:endCxn id="157" idx="1"/>
          </p:cNvCxnSpPr>
          <p:nvPr/>
        </p:nvCxnSpPr>
        <p:spPr>
          <a:xfrm>
            <a:off x="1785907" y="3060008"/>
            <a:ext cx="154078" cy="168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Connector 233">
            <a:extLst>
              <a:ext uri="{FF2B5EF4-FFF2-40B4-BE49-F238E27FC236}">
                <a16:creationId xmlns:a16="http://schemas.microsoft.com/office/drawing/2014/main" id="{E500FFC4-15BD-464F-90BA-45FA411FD943}"/>
              </a:ext>
            </a:extLst>
          </p:cNvPr>
          <p:cNvCxnSpPr>
            <a:cxnSpLocks/>
            <a:stCxn id="155" idx="5"/>
            <a:endCxn id="159" idx="1"/>
          </p:cNvCxnSpPr>
          <p:nvPr/>
        </p:nvCxnSpPr>
        <p:spPr>
          <a:xfrm>
            <a:off x="1703761" y="3366304"/>
            <a:ext cx="236224" cy="1461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Connector 235">
            <a:extLst>
              <a:ext uri="{FF2B5EF4-FFF2-40B4-BE49-F238E27FC236}">
                <a16:creationId xmlns:a16="http://schemas.microsoft.com/office/drawing/2014/main" id="{5E7222AC-4D16-4E0B-8828-CB1CC6A52158}"/>
              </a:ext>
            </a:extLst>
          </p:cNvPr>
          <p:cNvCxnSpPr>
            <a:cxnSpLocks/>
            <a:endCxn id="169" idx="2"/>
          </p:cNvCxnSpPr>
          <p:nvPr/>
        </p:nvCxnSpPr>
        <p:spPr>
          <a:xfrm>
            <a:off x="2322636" y="2922958"/>
            <a:ext cx="877764" cy="4367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Straight Connector 236">
            <a:extLst>
              <a:ext uri="{FF2B5EF4-FFF2-40B4-BE49-F238E27FC236}">
                <a16:creationId xmlns:a16="http://schemas.microsoft.com/office/drawing/2014/main" id="{7B350D32-CBAC-4997-A749-FE11602BDDA6}"/>
              </a:ext>
            </a:extLst>
          </p:cNvPr>
          <p:cNvCxnSpPr>
            <a:cxnSpLocks/>
            <a:endCxn id="169" idx="2"/>
          </p:cNvCxnSpPr>
          <p:nvPr/>
        </p:nvCxnSpPr>
        <p:spPr>
          <a:xfrm>
            <a:off x="2474582" y="3354990"/>
            <a:ext cx="725818" cy="47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Connector 237">
            <a:extLst>
              <a:ext uri="{FF2B5EF4-FFF2-40B4-BE49-F238E27FC236}">
                <a16:creationId xmlns:a16="http://schemas.microsoft.com/office/drawing/2014/main" id="{39045281-0E66-4346-8F21-1B5CC11162C2}"/>
              </a:ext>
            </a:extLst>
          </p:cNvPr>
          <p:cNvCxnSpPr>
            <a:cxnSpLocks/>
            <a:endCxn id="154" idx="7"/>
          </p:cNvCxnSpPr>
          <p:nvPr/>
        </p:nvCxnSpPr>
        <p:spPr>
          <a:xfrm flipH="1">
            <a:off x="2311050" y="2576427"/>
            <a:ext cx="116960" cy="2987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Connector 238">
            <a:extLst>
              <a:ext uri="{FF2B5EF4-FFF2-40B4-BE49-F238E27FC236}">
                <a16:creationId xmlns:a16="http://schemas.microsoft.com/office/drawing/2014/main" id="{D5C41B90-0790-459C-9797-489EA8D1CF80}"/>
              </a:ext>
            </a:extLst>
          </p:cNvPr>
          <p:cNvCxnSpPr>
            <a:cxnSpLocks/>
            <a:endCxn id="155" idx="3"/>
          </p:cNvCxnSpPr>
          <p:nvPr/>
        </p:nvCxnSpPr>
        <p:spPr>
          <a:xfrm flipV="1">
            <a:off x="1413164" y="3366304"/>
            <a:ext cx="222021" cy="4727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Connector 240">
            <a:extLst>
              <a:ext uri="{FF2B5EF4-FFF2-40B4-BE49-F238E27FC236}">
                <a16:creationId xmlns:a16="http://schemas.microsoft.com/office/drawing/2014/main" id="{0AEEA364-7F89-4B19-9FDC-BD9637824BBD}"/>
              </a:ext>
            </a:extLst>
          </p:cNvPr>
          <p:cNvCxnSpPr>
            <a:cxnSpLocks/>
            <a:stCxn id="157" idx="6"/>
            <a:endCxn id="161" idx="2"/>
          </p:cNvCxnSpPr>
          <p:nvPr/>
        </p:nvCxnSpPr>
        <p:spPr>
          <a:xfrm>
            <a:off x="2022764" y="3262746"/>
            <a:ext cx="360218" cy="1108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Connector 241">
            <a:extLst>
              <a:ext uri="{FF2B5EF4-FFF2-40B4-BE49-F238E27FC236}">
                <a16:creationId xmlns:a16="http://schemas.microsoft.com/office/drawing/2014/main" id="{C7CC100C-90CD-44AC-8936-E716D312E034}"/>
              </a:ext>
            </a:extLst>
          </p:cNvPr>
          <p:cNvCxnSpPr>
            <a:cxnSpLocks/>
            <a:endCxn id="159" idx="0"/>
          </p:cNvCxnSpPr>
          <p:nvPr/>
        </p:nvCxnSpPr>
        <p:spPr>
          <a:xfrm>
            <a:off x="1964655" y="3306042"/>
            <a:ext cx="9618" cy="1922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Connector 242">
            <a:extLst>
              <a:ext uri="{FF2B5EF4-FFF2-40B4-BE49-F238E27FC236}">
                <a16:creationId xmlns:a16="http://schemas.microsoft.com/office/drawing/2014/main" id="{AE249389-5384-4428-8C53-47E3F71B1F66}"/>
              </a:ext>
            </a:extLst>
          </p:cNvPr>
          <p:cNvCxnSpPr>
            <a:cxnSpLocks/>
            <a:endCxn id="168" idx="0"/>
          </p:cNvCxnSpPr>
          <p:nvPr/>
        </p:nvCxnSpPr>
        <p:spPr>
          <a:xfrm>
            <a:off x="1983027" y="3599858"/>
            <a:ext cx="155189" cy="5218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Connector 243">
            <a:extLst>
              <a:ext uri="{FF2B5EF4-FFF2-40B4-BE49-F238E27FC236}">
                <a16:creationId xmlns:a16="http://schemas.microsoft.com/office/drawing/2014/main" id="{C8ABA311-1604-4E0A-87F4-89882A705D99}"/>
              </a:ext>
            </a:extLst>
          </p:cNvPr>
          <p:cNvCxnSpPr>
            <a:cxnSpLocks/>
            <a:stCxn id="151" idx="6"/>
            <a:endCxn id="153" idx="2"/>
          </p:cNvCxnSpPr>
          <p:nvPr/>
        </p:nvCxnSpPr>
        <p:spPr>
          <a:xfrm>
            <a:off x="1413164" y="2916381"/>
            <a:ext cx="297873" cy="969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Connector 244">
            <a:extLst>
              <a:ext uri="{FF2B5EF4-FFF2-40B4-BE49-F238E27FC236}">
                <a16:creationId xmlns:a16="http://schemas.microsoft.com/office/drawing/2014/main" id="{9A3C548F-76E4-43BC-BAB4-4977F0744508}"/>
              </a:ext>
            </a:extLst>
          </p:cNvPr>
          <p:cNvCxnSpPr>
            <a:cxnSpLocks/>
            <a:endCxn id="161" idx="7"/>
          </p:cNvCxnSpPr>
          <p:nvPr/>
        </p:nvCxnSpPr>
        <p:spPr>
          <a:xfrm>
            <a:off x="2444631" y="2576247"/>
            <a:ext cx="21130" cy="7630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Straight Connector 245">
            <a:extLst>
              <a:ext uri="{FF2B5EF4-FFF2-40B4-BE49-F238E27FC236}">
                <a16:creationId xmlns:a16="http://schemas.microsoft.com/office/drawing/2014/main" id="{AD37B02C-C07B-463B-9ADD-9A1B3B1BF6E2}"/>
              </a:ext>
            </a:extLst>
          </p:cNvPr>
          <p:cNvCxnSpPr>
            <a:cxnSpLocks/>
            <a:endCxn id="164" idx="2"/>
          </p:cNvCxnSpPr>
          <p:nvPr/>
        </p:nvCxnSpPr>
        <p:spPr>
          <a:xfrm>
            <a:off x="2027181" y="3561913"/>
            <a:ext cx="152599" cy="264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Straight Connector 249">
            <a:extLst>
              <a:ext uri="{FF2B5EF4-FFF2-40B4-BE49-F238E27FC236}">
                <a16:creationId xmlns:a16="http://schemas.microsoft.com/office/drawing/2014/main" id="{D10843F5-FA15-4FBA-AF6E-24B9D3236AF4}"/>
              </a:ext>
            </a:extLst>
          </p:cNvPr>
          <p:cNvCxnSpPr>
            <a:cxnSpLocks/>
            <a:stCxn id="161" idx="4"/>
            <a:endCxn id="162" idx="0"/>
          </p:cNvCxnSpPr>
          <p:nvPr/>
        </p:nvCxnSpPr>
        <p:spPr>
          <a:xfrm>
            <a:off x="2431473" y="3422071"/>
            <a:ext cx="0" cy="2493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Straight Connector 251">
            <a:extLst>
              <a:ext uri="{FF2B5EF4-FFF2-40B4-BE49-F238E27FC236}">
                <a16:creationId xmlns:a16="http://schemas.microsoft.com/office/drawing/2014/main" id="{D3E0B7A3-1C02-4E21-81A4-F215D33A1E2B}"/>
              </a:ext>
            </a:extLst>
          </p:cNvPr>
          <p:cNvCxnSpPr>
            <a:cxnSpLocks/>
            <a:stCxn id="155" idx="4"/>
            <a:endCxn id="168" idx="1"/>
          </p:cNvCxnSpPr>
          <p:nvPr/>
        </p:nvCxnSpPr>
        <p:spPr>
          <a:xfrm>
            <a:off x="1669473" y="3380507"/>
            <a:ext cx="434455" cy="7554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Straight Connector 252">
            <a:extLst>
              <a:ext uri="{FF2B5EF4-FFF2-40B4-BE49-F238E27FC236}">
                <a16:creationId xmlns:a16="http://schemas.microsoft.com/office/drawing/2014/main" id="{C80893A9-7D4B-40E4-8035-D7B4E31C9253}"/>
              </a:ext>
            </a:extLst>
          </p:cNvPr>
          <p:cNvCxnSpPr>
            <a:cxnSpLocks/>
            <a:endCxn id="169" idx="2"/>
          </p:cNvCxnSpPr>
          <p:nvPr/>
        </p:nvCxnSpPr>
        <p:spPr>
          <a:xfrm flipV="1">
            <a:off x="2479556" y="3359727"/>
            <a:ext cx="720844" cy="3463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Straight Connector 253">
            <a:extLst>
              <a:ext uri="{FF2B5EF4-FFF2-40B4-BE49-F238E27FC236}">
                <a16:creationId xmlns:a16="http://schemas.microsoft.com/office/drawing/2014/main" id="{E5D81FAD-0C2F-48B1-92C0-0E4713AB6847}"/>
              </a:ext>
            </a:extLst>
          </p:cNvPr>
          <p:cNvCxnSpPr>
            <a:cxnSpLocks/>
            <a:endCxn id="165" idx="0"/>
          </p:cNvCxnSpPr>
          <p:nvPr/>
        </p:nvCxnSpPr>
        <p:spPr>
          <a:xfrm>
            <a:off x="2460334" y="3407519"/>
            <a:ext cx="275939" cy="5687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Straight Connector 254">
            <a:extLst>
              <a:ext uri="{FF2B5EF4-FFF2-40B4-BE49-F238E27FC236}">
                <a16:creationId xmlns:a16="http://schemas.microsoft.com/office/drawing/2014/main" id="{BB1F09DC-E5ED-4ECB-A2D8-C6A605C34739}"/>
              </a:ext>
            </a:extLst>
          </p:cNvPr>
          <p:cNvCxnSpPr>
            <a:cxnSpLocks/>
            <a:endCxn id="165" idx="1"/>
          </p:cNvCxnSpPr>
          <p:nvPr/>
        </p:nvCxnSpPr>
        <p:spPr>
          <a:xfrm>
            <a:off x="2455196" y="3754581"/>
            <a:ext cx="246789" cy="2358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Connector 255">
            <a:extLst>
              <a:ext uri="{FF2B5EF4-FFF2-40B4-BE49-F238E27FC236}">
                <a16:creationId xmlns:a16="http://schemas.microsoft.com/office/drawing/2014/main" id="{441507D4-29D3-4852-961F-DA6B119E1469}"/>
              </a:ext>
            </a:extLst>
          </p:cNvPr>
          <p:cNvCxnSpPr>
            <a:cxnSpLocks/>
          </p:cNvCxnSpPr>
          <p:nvPr/>
        </p:nvCxnSpPr>
        <p:spPr>
          <a:xfrm>
            <a:off x="1397200" y="3900054"/>
            <a:ext cx="666880" cy="2428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Connector 256">
            <a:extLst>
              <a:ext uri="{FF2B5EF4-FFF2-40B4-BE49-F238E27FC236}">
                <a16:creationId xmlns:a16="http://schemas.microsoft.com/office/drawing/2014/main" id="{FF253DA6-3A4D-457C-9B36-FB9C8094C51A}"/>
              </a:ext>
            </a:extLst>
          </p:cNvPr>
          <p:cNvCxnSpPr>
            <a:cxnSpLocks/>
            <a:endCxn id="162" idx="1"/>
          </p:cNvCxnSpPr>
          <p:nvPr/>
        </p:nvCxnSpPr>
        <p:spPr>
          <a:xfrm>
            <a:off x="2253341" y="3633624"/>
            <a:ext cx="143844" cy="520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Connector 257">
            <a:extLst>
              <a:ext uri="{FF2B5EF4-FFF2-40B4-BE49-F238E27FC236}">
                <a16:creationId xmlns:a16="http://schemas.microsoft.com/office/drawing/2014/main" id="{A76D81C8-F1A7-4524-9E77-56E72F7A3E1E}"/>
              </a:ext>
            </a:extLst>
          </p:cNvPr>
          <p:cNvCxnSpPr>
            <a:cxnSpLocks/>
            <a:endCxn id="159" idx="3"/>
          </p:cNvCxnSpPr>
          <p:nvPr/>
        </p:nvCxnSpPr>
        <p:spPr>
          <a:xfrm flipV="1">
            <a:off x="1409699" y="3581051"/>
            <a:ext cx="530286" cy="2569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>
            <a:extLst>
              <a:ext uri="{FF2B5EF4-FFF2-40B4-BE49-F238E27FC236}">
                <a16:creationId xmlns:a16="http://schemas.microsoft.com/office/drawing/2014/main" id="{5D819BD7-96E4-4B40-BCDE-259C802A6BFB}"/>
              </a:ext>
            </a:extLst>
          </p:cNvPr>
          <p:cNvCxnSpPr>
            <a:cxnSpLocks/>
            <a:stCxn id="162" idx="3"/>
          </p:cNvCxnSpPr>
          <p:nvPr/>
        </p:nvCxnSpPr>
        <p:spPr>
          <a:xfrm flipH="1">
            <a:off x="2164531" y="3754233"/>
            <a:ext cx="232654" cy="3674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59">
            <a:extLst>
              <a:ext uri="{FF2B5EF4-FFF2-40B4-BE49-F238E27FC236}">
                <a16:creationId xmlns:a16="http://schemas.microsoft.com/office/drawing/2014/main" id="{25410D20-76D9-45BD-A219-41B1690B68D2}"/>
              </a:ext>
            </a:extLst>
          </p:cNvPr>
          <p:cNvCxnSpPr>
            <a:cxnSpLocks/>
            <a:stCxn id="165" idx="2"/>
          </p:cNvCxnSpPr>
          <p:nvPr/>
        </p:nvCxnSpPr>
        <p:spPr>
          <a:xfrm flipH="1">
            <a:off x="2184666" y="4024746"/>
            <a:ext cx="503116" cy="1424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Connector 260">
            <a:extLst>
              <a:ext uri="{FF2B5EF4-FFF2-40B4-BE49-F238E27FC236}">
                <a16:creationId xmlns:a16="http://schemas.microsoft.com/office/drawing/2014/main" id="{FB896962-7A8D-4119-801D-3CDD5E65A88E}"/>
              </a:ext>
            </a:extLst>
          </p:cNvPr>
          <p:cNvCxnSpPr>
            <a:cxnSpLocks/>
            <a:endCxn id="168" idx="0"/>
          </p:cNvCxnSpPr>
          <p:nvPr/>
        </p:nvCxnSpPr>
        <p:spPr>
          <a:xfrm flipH="1">
            <a:off x="2138216" y="3644094"/>
            <a:ext cx="77352" cy="4776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Connector 261">
            <a:extLst>
              <a:ext uri="{FF2B5EF4-FFF2-40B4-BE49-F238E27FC236}">
                <a16:creationId xmlns:a16="http://schemas.microsoft.com/office/drawing/2014/main" id="{E15CB2E7-513D-4E94-834E-0870D6E978CB}"/>
              </a:ext>
            </a:extLst>
          </p:cNvPr>
          <p:cNvCxnSpPr>
            <a:cxnSpLocks/>
            <a:stCxn id="157" idx="2"/>
          </p:cNvCxnSpPr>
          <p:nvPr/>
        </p:nvCxnSpPr>
        <p:spPr>
          <a:xfrm flipH="1">
            <a:off x="1717964" y="3262746"/>
            <a:ext cx="207818" cy="669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Straight Connector 262">
            <a:extLst>
              <a:ext uri="{FF2B5EF4-FFF2-40B4-BE49-F238E27FC236}">
                <a16:creationId xmlns:a16="http://schemas.microsoft.com/office/drawing/2014/main" id="{AD73DD4D-F028-4507-96A4-63A753F69FF8}"/>
              </a:ext>
            </a:extLst>
          </p:cNvPr>
          <p:cNvCxnSpPr>
            <a:cxnSpLocks/>
            <a:stCxn id="165" idx="2"/>
          </p:cNvCxnSpPr>
          <p:nvPr/>
        </p:nvCxnSpPr>
        <p:spPr>
          <a:xfrm flipH="1" flipV="1">
            <a:off x="1412518" y="3865418"/>
            <a:ext cx="1275264" cy="1593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Connector 263">
            <a:extLst>
              <a:ext uri="{FF2B5EF4-FFF2-40B4-BE49-F238E27FC236}">
                <a16:creationId xmlns:a16="http://schemas.microsoft.com/office/drawing/2014/main" id="{A78985F3-98B8-4C47-9E2A-9CCD4481ABE3}"/>
              </a:ext>
            </a:extLst>
          </p:cNvPr>
          <p:cNvCxnSpPr>
            <a:cxnSpLocks/>
          </p:cNvCxnSpPr>
          <p:nvPr/>
        </p:nvCxnSpPr>
        <p:spPr>
          <a:xfrm>
            <a:off x="3255121" y="3404503"/>
            <a:ext cx="86483" cy="11674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>
            <a:extLst>
              <a:ext uri="{FF2B5EF4-FFF2-40B4-BE49-F238E27FC236}">
                <a16:creationId xmlns:a16="http://schemas.microsoft.com/office/drawing/2014/main" id="{EAD68E89-3380-4DCF-A391-C659D2E9B7B9}"/>
              </a:ext>
            </a:extLst>
          </p:cNvPr>
          <p:cNvCxnSpPr>
            <a:cxnSpLocks/>
            <a:endCxn id="171" idx="1"/>
          </p:cNvCxnSpPr>
          <p:nvPr/>
        </p:nvCxnSpPr>
        <p:spPr>
          <a:xfrm>
            <a:off x="2768520" y="4056436"/>
            <a:ext cx="543065" cy="5436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>
            <a:extLst>
              <a:ext uri="{FF2B5EF4-FFF2-40B4-BE49-F238E27FC236}">
                <a16:creationId xmlns:a16="http://schemas.microsoft.com/office/drawing/2014/main" id="{782D14DB-69A2-432E-ADED-D2DF0B1A01A1}"/>
              </a:ext>
            </a:extLst>
          </p:cNvPr>
          <p:cNvCxnSpPr>
            <a:cxnSpLocks/>
            <a:stCxn id="168" idx="5"/>
            <a:endCxn id="171" idx="2"/>
          </p:cNvCxnSpPr>
          <p:nvPr/>
        </p:nvCxnSpPr>
        <p:spPr>
          <a:xfrm>
            <a:off x="2172504" y="4204504"/>
            <a:ext cx="1124878" cy="4298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>
            <a:extLst>
              <a:ext uri="{FF2B5EF4-FFF2-40B4-BE49-F238E27FC236}">
                <a16:creationId xmlns:a16="http://schemas.microsoft.com/office/drawing/2014/main" id="{043635D8-AEA9-4963-9CDF-610CABDC1EAA}"/>
              </a:ext>
            </a:extLst>
          </p:cNvPr>
          <p:cNvCxnSpPr>
            <a:cxnSpLocks/>
            <a:stCxn id="173" idx="3"/>
            <a:endCxn id="167" idx="1"/>
          </p:cNvCxnSpPr>
          <p:nvPr/>
        </p:nvCxnSpPr>
        <p:spPr>
          <a:xfrm>
            <a:off x="1177985" y="2535033"/>
            <a:ext cx="152400" cy="12960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>
            <a:extLst>
              <a:ext uri="{FF2B5EF4-FFF2-40B4-BE49-F238E27FC236}">
                <a16:creationId xmlns:a16="http://schemas.microsoft.com/office/drawing/2014/main" id="{5FC10C11-28D9-449D-BAE7-8616B235B09F}"/>
              </a:ext>
            </a:extLst>
          </p:cNvPr>
          <p:cNvCxnSpPr>
            <a:cxnSpLocks/>
            <a:endCxn id="172" idx="1"/>
          </p:cNvCxnSpPr>
          <p:nvPr/>
        </p:nvCxnSpPr>
        <p:spPr>
          <a:xfrm>
            <a:off x="1246561" y="2471478"/>
            <a:ext cx="1150624" cy="226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Connector 268">
            <a:extLst>
              <a:ext uri="{FF2B5EF4-FFF2-40B4-BE49-F238E27FC236}">
                <a16:creationId xmlns:a16="http://schemas.microsoft.com/office/drawing/2014/main" id="{48039AD6-7720-4FB4-B3CC-0125F5771BA2}"/>
              </a:ext>
            </a:extLst>
          </p:cNvPr>
          <p:cNvCxnSpPr>
            <a:cxnSpLocks/>
            <a:stCxn id="164" idx="1"/>
            <a:endCxn id="157" idx="5"/>
          </p:cNvCxnSpPr>
          <p:nvPr/>
        </p:nvCxnSpPr>
        <p:spPr>
          <a:xfrm flipH="1" flipV="1">
            <a:off x="2008561" y="3297033"/>
            <a:ext cx="185422" cy="2570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269">
            <a:extLst>
              <a:ext uri="{FF2B5EF4-FFF2-40B4-BE49-F238E27FC236}">
                <a16:creationId xmlns:a16="http://schemas.microsoft.com/office/drawing/2014/main" id="{998E2A54-A5A5-4901-83AB-6920BC1BADBF}"/>
              </a:ext>
            </a:extLst>
          </p:cNvPr>
          <p:cNvCxnSpPr>
            <a:cxnSpLocks/>
            <a:stCxn id="161" idx="2"/>
            <a:endCxn id="164" idx="7"/>
          </p:cNvCxnSpPr>
          <p:nvPr/>
        </p:nvCxnSpPr>
        <p:spPr>
          <a:xfrm flipH="1">
            <a:off x="2262559" y="3373581"/>
            <a:ext cx="120423" cy="1804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1" name="Table 270">
            <a:extLst>
              <a:ext uri="{FF2B5EF4-FFF2-40B4-BE49-F238E27FC236}">
                <a16:creationId xmlns:a16="http://schemas.microsoft.com/office/drawing/2014/main" id="{22D6DB08-6B89-495F-A709-8670AF7B1B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9257029"/>
              </p:ext>
            </p:extLst>
          </p:nvPr>
        </p:nvGraphicFramePr>
        <p:xfrm>
          <a:off x="4398311" y="1957119"/>
          <a:ext cx="308033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0330">
                  <a:extLst>
                    <a:ext uri="{9D8B030D-6E8A-4147-A177-3AD203B41FA5}">
                      <a16:colId xmlns:a16="http://schemas.microsoft.com/office/drawing/2014/main" val="939319962"/>
                    </a:ext>
                  </a:extLst>
                </a:gridCol>
              </a:tblGrid>
              <a:tr h="2926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261493"/>
                  </a:ext>
                </a:extLst>
              </a:tr>
            </a:tbl>
          </a:graphicData>
        </a:graphic>
      </p:graphicFrame>
      <p:sp>
        <p:nvSpPr>
          <p:cNvPr id="272" name="Flowchart: Connector 271">
            <a:extLst>
              <a:ext uri="{FF2B5EF4-FFF2-40B4-BE49-F238E27FC236}">
                <a16:creationId xmlns:a16="http://schemas.microsoft.com/office/drawing/2014/main" id="{217BDEC2-59BD-4E85-827E-73B399A1AEB3}"/>
              </a:ext>
            </a:extLst>
          </p:cNvPr>
          <p:cNvSpPr/>
          <p:nvPr/>
        </p:nvSpPr>
        <p:spPr>
          <a:xfrm>
            <a:off x="5026387" y="2865978"/>
            <a:ext cx="96982" cy="9698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" name="Flowchart: Connector 272">
            <a:extLst>
              <a:ext uri="{FF2B5EF4-FFF2-40B4-BE49-F238E27FC236}">
                <a16:creationId xmlns:a16="http://schemas.microsoft.com/office/drawing/2014/main" id="{F4821529-29B0-4AF2-8BA7-6D8BF96CD5A9}"/>
              </a:ext>
            </a:extLst>
          </p:cNvPr>
          <p:cNvSpPr/>
          <p:nvPr/>
        </p:nvSpPr>
        <p:spPr>
          <a:xfrm>
            <a:off x="5483587" y="2575033"/>
            <a:ext cx="96982" cy="9698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" name="Flowchart: Connector 273">
            <a:extLst>
              <a:ext uri="{FF2B5EF4-FFF2-40B4-BE49-F238E27FC236}">
                <a16:creationId xmlns:a16="http://schemas.microsoft.com/office/drawing/2014/main" id="{A0795D81-EF51-479F-9109-6F5C76ED3F34}"/>
              </a:ext>
            </a:extLst>
          </p:cNvPr>
          <p:cNvSpPr/>
          <p:nvPr/>
        </p:nvSpPr>
        <p:spPr>
          <a:xfrm>
            <a:off x="5421242" y="2962959"/>
            <a:ext cx="96982" cy="9698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5" name="Flowchart: Connector 274">
            <a:extLst>
              <a:ext uri="{FF2B5EF4-FFF2-40B4-BE49-F238E27FC236}">
                <a16:creationId xmlns:a16="http://schemas.microsoft.com/office/drawing/2014/main" id="{DF186078-C064-402B-BBB0-7B9A497C3373}"/>
              </a:ext>
            </a:extLst>
          </p:cNvPr>
          <p:cNvSpPr/>
          <p:nvPr/>
        </p:nvSpPr>
        <p:spPr>
          <a:xfrm>
            <a:off x="5938476" y="2859051"/>
            <a:ext cx="96982" cy="9698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" name="Flowchart: Connector 275">
            <a:extLst>
              <a:ext uri="{FF2B5EF4-FFF2-40B4-BE49-F238E27FC236}">
                <a16:creationId xmlns:a16="http://schemas.microsoft.com/office/drawing/2014/main" id="{D07703CA-B1D4-4E00-B598-2DD7D49B92A5}"/>
              </a:ext>
            </a:extLst>
          </p:cNvPr>
          <p:cNvSpPr/>
          <p:nvPr/>
        </p:nvSpPr>
        <p:spPr>
          <a:xfrm>
            <a:off x="5331187" y="3281614"/>
            <a:ext cx="96982" cy="9698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7" name="Flowchart: Connector 276">
            <a:extLst>
              <a:ext uri="{FF2B5EF4-FFF2-40B4-BE49-F238E27FC236}">
                <a16:creationId xmlns:a16="http://schemas.microsoft.com/office/drawing/2014/main" id="{F856412C-04A2-492D-82D3-1A69913B2255}"/>
              </a:ext>
            </a:extLst>
          </p:cNvPr>
          <p:cNvSpPr/>
          <p:nvPr/>
        </p:nvSpPr>
        <p:spPr>
          <a:xfrm>
            <a:off x="5635987" y="3212343"/>
            <a:ext cx="96982" cy="9698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8" name="Flowchart: Connector 277">
            <a:extLst>
              <a:ext uri="{FF2B5EF4-FFF2-40B4-BE49-F238E27FC236}">
                <a16:creationId xmlns:a16="http://schemas.microsoft.com/office/drawing/2014/main" id="{56607CFC-10FA-43FC-9CD5-F540E8E30CDC}"/>
              </a:ext>
            </a:extLst>
          </p:cNvPr>
          <p:cNvSpPr/>
          <p:nvPr/>
        </p:nvSpPr>
        <p:spPr>
          <a:xfrm>
            <a:off x="5635987" y="3496361"/>
            <a:ext cx="96982" cy="9698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9" name="Flowchart: Connector 278">
            <a:extLst>
              <a:ext uri="{FF2B5EF4-FFF2-40B4-BE49-F238E27FC236}">
                <a16:creationId xmlns:a16="http://schemas.microsoft.com/office/drawing/2014/main" id="{ADB0DEA1-DC88-4427-A764-D1FDA1F2A6E8}"/>
              </a:ext>
            </a:extLst>
          </p:cNvPr>
          <p:cNvSpPr/>
          <p:nvPr/>
        </p:nvSpPr>
        <p:spPr>
          <a:xfrm>
            <a:off x="6093187" y="3323178"/>
            <a:ext cx="96982" cy="9698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0" name="Flowchart: Connector 279">
            <a:extLst>
              <a:ext uri="{FF2B5EF4-FFF2-40B4-BE49-F238E27FC236}">
                <a16:creationId xmlns:a16="http://schemas.microsoft.com/office/drawing/2014/main" id="{79A7E9CA-CF34-4A84-AC3D-88FE02461542}"/>
              </a:ext>
            </a:extLst>
          </p:cNvPr>
          <p:cNvSpPr/>
          <p:nvPr/>
        </p:nvSpPr>
        <p:spPr>
          <a:xfrm>
            <a:off x="6093187" y="3669543"/>
            <a:ext cx="96982" cy="9698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1" name="Flowchart: Connector 280">
            <a:extLst>
              <a:ext uri="{FF2B5EF4-FFF2-40B4-BE49-F238E27FC236}">
                <a16:creationId xmlns:a16="http://schemas.microsoft.com/office/drawing/2014/main" id="{9C0AACE6-1D27-4B99-AC01-3A19E744C1A2}"/>
              </a:ext>
            </a:extLst>
          </p:cNvPr>
          <p:cNvSpPr/>
          <p:nvPr/>
        </p:nvSpPr>
        <p:spPr>
          <a:xfrm>
            <a:off x="5889985" y="3537923"/>
            <a:ext cx="96982" cy="9698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2" name="Flowchart: Connector 281">
            <a:extLst>
              <a:ext uri="{FF2B5EF4-FFF2-40B4-BE49-F238E27FC236}">
                <a16:creationId xmlns:a16="http://schemas.microsoft.com/office/drawing/2014/main" id="{E1C742D8-1513-4179-9107-A7E4EFB241D8}"/>
              </a:ext>
            </a:extLst>
          </p:cNvPr>
          <p:cNvSpPr/>
          <p:nvPr/>
        </p:nvSpPr>
        <p:spPr>
          <a:xfrm>
            <a:off x="6397987" y="3974343"/>
            <a:ext cx="96982" cy="9698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3" name="Flowchart: Connector 282">
            <a:extLst>
              <a:ext uri="{FF2B5EF4-FFF2-40B4-BE49-F238E27FC236}">
                <a16:creationId xmlns:a16="http://schemas.microsoft.com/office/drawing/2014/main" id="{D3350D5B-0713-4664-AEBA-1E7E526257A1}"/>
              </a:ext>
            </a:extLst>
          </p:cNvPr>
          <p:cNvSpPr/>
          <p:nvPr/>
        </p:nvSpPr>
        <p:spPr>
          <a:xfrm>
            <a:off x="5026387" y="3815015"/>
            <a:ext cx="96982" cy="9698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4" name="Flowchart: Connector 283">
            <a:extLst>
              <a:ext uri="{FF2B5EF4-FFF2-40B4-BE49-F238E27FC236}">
                <a16:creationId xmlns:a16="http://schemas.microsoft.com/office/drawing/2014/main" id="{E6108DE0-2959-4269-9AE3-A22974C5B240}"/>
              </a:ext>
            </a:extLst>
          </p:cNvPr>
          <p:cNvSpPr/>
          <p:nvPr/>
        </p:nvSpPr>
        <p:spPr>
          <a:xfrm>
            <a:off x="5799930" y="4119814"/>
            <a:ext cx="96982" cy="9698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5" name="Flowchart: Connector 284">
            <a:extLst>
              <a:ext uri="{FF2B5EF4-FFF2-40B4-BE49-F238E27FC236}">
                <a16:creationId xmlns:a16="http://schemas.microsoft.com/office/drawing/2014/main" id="{616D596A-70CA-47E1-B494-5671FD1FB4D8}"/>
              </a:ext>
            </a:extLst>
          </p:cNvPr>
          <p:cNvSpPr/>
          <p:nvPr/>
        </p:nvSpPr>
        <p:spPr>
          <a:xfrm>
            <a:off x="6910605" y="3309324"/>
            <a:ext cx="96982" cy="9698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" name="Flowchart: Connector 285">
            <a:extLst>
              <a:ext uri="{FF2B5EF4-FFF2-40B4-BE49-F238E27FC236}">
                <a16:creationId xmlns:a16="http://schemas.microsoft.com/office/drawing/2014/main" id="{2059BABB-A6B2-4A17-B982-0F6C84218AE6}"/>
              </a:ext>
            </a:extLst>
          </p:cNvPr>
          <p:cNvSpPr/>
          <p:nvPr/>
        </p:nvSpPr>
        <p:spPr>
          <a:xfrm>
            <a:off x="7007587" y="4583943"/>
            <a:ext cx="96982" cy="9698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7" name="Flowchart: Connector 286">
            <a:extLst>
              <a:ext uri="{FF2B5EF4-FFF2-40B4-BE49-F238E27FC236}">
                <a16:creationId xmlns:a16="http://schemas.microsoft.com/office/drawing/2014/main" id="{6642897C-DB99-40F5-9EAC-5B9F23A7D218}"/>
              </a:ext>
            </a:extLst>
          </p:cNvPr>
          <p:cNvSpPr/>
          <p:nvPr/>
        </p:nvSpPr>
        <p:spPr>
          <a:xfrm>
            <a:off x="6093187" y="2478052"/>
            <a:ext cx="96982" cy="9698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8" name="Flowchart: Connector 287">
            <a:extLst>
              <a:ext uri="{FF2B5EF4-FFF2-40B4-BE49-F238E27FC236}">
                <a16:creationId xmlns:a16="http://schemas.microsoft.com/office/drawing/2014/main" id="{BCB2DAEE-15FD-46C9-AF16-8F596F818158}"/>
              </a:ext>
            </a:extLst>
          </p:cNvPr>
          <p:cNvSpPr/>
          <p:nvPr/>
        </p:nvSpPr>
        <p:spPr>
          <a:xfrm>
            <a:off x="4873987" y="2450343"/>
            <a:ext cx="96982" cy="9698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9" name="Flowchart: Connector 288">
            <a:extLst>
              <a:ext uri="{FF2B5EF4-FFF2-40B4-BE49-F238E27FC236}">
                <a16:creationId xmlns:a16="http://schemas.microsoft.com/office/drawing/2014/main" id="{0D09392B-B773-467A-8B10-474A8DB2A371}"/>
              </a:ext>
            </a:extLst>
          </p:cNvPr>
          <p:cNvSpPr/>
          <p:nvPr/>
        </p:nvSpPr>
        <p:spPr>
          <a:xfrm>
            <a:off x="5026387" y="2602743"/>
            <a:ext cx="96982" cy="9698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0" name="Straight Connector 289">
            <a:extLst>
              <a:ext uri="{FF2B5EF4-FFF2-40B4-BE49-F238E27FC236}">
                <a16:creationId xmlns:a16="http://schemas.microsoft.com/office/drawing/2014/main" id="{4D655AB4-C872-4783-B238-AAE210A69D06}"/>
              </a:ext>
            </a:extLst>
          </p:cNvPr>
          <p:cNvCxnSpPr>
            <a:cxnSpLocks/>
            <a:stCxn id="288" idx="5"/>
            <a:endCxn id="289" idx="1"/>
          </p:cNvCxnSpPr>
          <p:nvPr/>
        </p:nvCxnSpPr>
        <p:spPr>
          <a:xfrm>
            <a:off x="4956766" y="2533121"/>
            <a:ext cx="83824" cy="838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1" name="Straight Connector 290">
            <a:extLst>
              <a:ext uri="{FF2B5EF4-FFF2-40B4-BE49-F238E27FC236}">
                <a16:creationId xmlns:a16="http://schemas.microsoft.com/office/drawing/2014/main" id="{5ACE9C88-408E-44AE-BF26-4C8857C145D2}"/>
              </a:ext>
            </a:extLst>
          </p:cNvPr>
          <p:cNvCxnSpPr>
            <a:cxnSpLocks/>
            <a:stCxn id="289" idx="5"/>
            <a:endCxn id="274" idx="1"/>
          </p:cNvCxnSpPr>
          <p:nvPr/>
        </p:nvCxnSpPr>
        <p:spPr>
          <a:xfrm>
            <a:off x="5109166" y="2685521"/>
            <a:ext cx="326279" cy="2916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Connector 291">
            <a:extLst>
              <a:ext uri="{FF2B5EF4-FFF2-40B4-BE49-F238E27FC236}">
                <a16:creationId xmlns:a16="http://schemas.microsoft.com/office/drawing/2014/main" id="{13C7812C-A22C-43E9-B90B-2A6D269B3D99}"/>
              </a:ext>
            </a:extLst>
          </p:cNvPr>
          <p:cNvCxnSpPr>
            <a:cxnSpLocks/>
            <a:stCxn id="289" idx="7"/>
          </p:cNvCxnSpPr>
          <p:nvPr/>
        </p:nvCxnSpPr>
        <p:spPr>
          <a:xfrm>
            <a:off x="5109166" y="2616946"/>
            <a:ext cx="367319" cy="197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Connector 297">
            <a:extLst>
              <a:ext uri="{FF2B5EF4-FFF2-40B4-BE49-F238E27FC236}">
                <a16:creationId xmlns:a16="http://schemas.microsoft.com/office/drawing/2014/main" id="{8D0E2B4C-65B5-4F3C-A4A6-18E9F54F4666}"/>
              </a:ext>
            </a:extLst>
          </p:cNvPr>
          <p:cNvCxnSpPr>
            <a:cxnSpLocks/>
            <a:stCxn id="289" idx="4"/>
            <a:endCxn id="272" idx="0"/>
          </p:cNvCxnSpPr>
          <p:nvPr/>
        </p:nvCxnSpPr>
        <p:spPr>
          <a:xfrm>
            <a:off x="5074878" y="2699724"/>
            <a:ext cx="0" cy="1662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Connector 298">
            <a:extLst>
              <a:ext uri="{FF2B5EF4-FFF2-40B4-BE49-F238E27FC236}">
                <a16:creationId xmlns:a16="http://schemas.microsoft.com/office/drawing/2014/main" id="{EC03F841-B395-4AD7-8787-CD89B69EC2E7}"/>
              </a:ext>
            </a:extLst>
          </p:cNvPr>
          <p:cNvCxnSpPr>
            <a:cxnSpLocks/>
            <a:endCxn id="273" idx="1"/>
          </p:cNvCxnSpPr>
          <p:nvPr/>
        </p:nvCxnSpPr>
        <p:spPr>
          <a:xfrm>
            <a:off x="4970969" y="2478052"/>
            <a:ext cx="526821" cy="1111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Connector 299">
            <a:extLst>
              <a:ext uri="{FF2B5EF4-FFF2-40B4-BE49-F238E27FC236}">
                <a16:creationId xmlns:a16="http://schemas.microsoft.com/office/drawing/2014/main" id="{A42E5C77-B6E4-4CD9-AC75-0BEBE7262E33}"/>
              </a:ext>
            </a:extLst>
          </p:cNvPr>
          <p:cNvCxnSpPr>
            <a:cxnSpLocks/>
            <a:endCxn id="276" idx="7"/>
          </p:cNvCxnSpPr>
          <p:nvPr/>
        </p:nvCxnSpPr>
        <p:spPr>
          <a:xfrm flipH="1">
            <a:off x="5413966" y="3067042"/>
            <a:ext cx="51322" cy="2287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Connector 300">
            <a:extLst>
              <a:ext uri="{FF2B5EF4-FFF2-40B4-BE49-F238E27FC236}">
                <a16:creationId xmlns:a16="http://schemas.microsoft.com/office/drawing/2014/main" id="{A4C45039-97F1-4B1F-B2FC-45E12D6AEB3D}"/>
              </a:ext>
            </a:extLst>
          </p:cNvPr>
          <p:cNvCxnSpPr>
            <a:cxnSpLocks/>
            <a:stCxn id="273" idx="4"/>
            <a:endCxn id="274" idx="0"/>
          </p:cNvCxnSpPr>
          <p:nvPr/>
        </p:nvCxnSpPr>
        <p:spPr>
          <a:xfrm flipH="1">
            <a:off x="5469733" y="2672014"/>
            <a:ext cx="62345" cy="2909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>
            <a:extLst>
              <a:ext uri="{FF2B5EF4-FFF2-40B4-BE49-F238E27FC236}">
                <a16:creationId xmlns:a16="http://schemas.microsoft.com/office/drawing/2014/main" id="{68C5129B-ED1E-4400-8073-98AA1FC17175}"/>
              </a:ext>
            </a:extLst>
          </p:cNvPr>
          <p:cNvCxnSpPr>
            <a:cxnSpLocks/>
            <a:stCxn id="272" idx="5"/>
            <a:endCxn id="276" idx="1"/>
          </p:cNvCxnSpPr>
          <p:nvPr/>
        </p:nvCxnSpPr>
        <p:spPr>
          <a:xfrm>
            <a:off x="5109166" y="2948756"/>
            <a:ext cx="236224" cy="3470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3" name="Straight Connector 302">
            <a:extLst>
              <a:ext uri="{FF2B5EF4-FFF2-40B4-BE49-F238E27FC236}">
                <a16:creationId xmlns:a16="http://schemas.microsoft.com/office/drawing/2014/main" id="{ED7EB223-9533-4B88-9646-526E9E80471C}"/>
              </a:ext>
            </a:extLst>
          </p:cNvPr>
          <p:cNvCxnSpPr>
            <a:cxnSpLocks/>
            <a:endCxn id="275" idx="3"/>
          </p:cNvCxnSpPr>
          <p:nvPr/>
        </p:nvCxnSpPr>
        <p:spPr>
          <a:xfrm flipV="1">
            <a:off x="5518188" y="2941829"/>
            <a:ext cx="434491" cy="606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Straight Connector 303">
            <a:extLst>
              <a:ext uri="{FF2B5EF4-FFF2-40B4-BE49-F238E27FC236}">
                <a16:creationId xmlns:a16="http://schemas.microsoft.com/office/drawing/2014/main" id="{69EBBE37-8397-46EA-8FB8-0ED57AAA5D19}"/>
              </a:ext>
            </a:extLst>
          </p:cNvPr>
          <p:cNvCxnSpPr>
            <a:cxnSpLocks/>
            <a:endCxn id="277" idx="7"/>
          </p:cNvCxnSpPr>
          <p:nvPr/>
        </p:nvCxnSpPr>
        <p:spPr>
          <a:xfrm flipH="1">
            <a:off x="5718766" y="2942351"/>
            <a:ext cx="242198" cy="2841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Connector 304">
            <a:extLst>
              <a:ext uri="{FF2B5EF4-FFF2-40B4-BE49-F238E27FC236}">
                <a16:creationId xmlns:a16="http://schemas.microsoft.com/office/drawing/2014/main" id="{2F0190DA-FB6D-4221-81EC-9B909005DE43}"/>
              </a:ext>
            </a:extLst>
          </p:cNvPr>
          <p:cNvCxnSpPr>
            <a:cxnSpLocks/>
            <a:endCxn id="279" idx="0"/>
          </p:cNvCxnSpPr>
          <p:nvPr/>
        </p:nvCxnSpPr>
        <p:spPr>
          <a:xfrm>
            <a:off x="6018987" y="2948756"/>
            <a:ext cx="122691" cy="3744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6" name="Straight Connector 305">
            <a:extLst>
              <a:ext uri="{FF2B5EF4-FFF2-40B4-BE49-F238E27FC236}">
                <a16:creationId xmlns:a16="http://schemas.microsoft.com/office/drawing/2014/main" id="{EE304522-E9B8-4E6C-A39F-470990F16656}"/>
              </a:ext>
            </a:extLst>
          </p:cNvPr>
          <p:cNvCxnSpPr>
            <a:cxnSpLocks/>
            <a:endCxn id="277" idx="1"/>
          </p:cNvCxnSpPr>
          <p:nvPr/>
        </p:nvCxnSpPr>
        <p:spPr>
          <a:xfrm>
            <a:off x="5496112" y="3058096"/>
            <a:ext cx="154078" cy="168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Connector 306">
            <a:extLst>
              <a:ext uri="{FF2B5EF4-FFF2-40B4-BE49-F238E27FC236}">
                <a16:creationId xmlns:a16="http://schemas.microsoft.com/office/drawing/2014/main" id="{0A59F803-E8D7-42C6-ABD6-DC19DBC63034}"/>
              </a:ext>
            </a:extLst>
          </p:cNvPr>
          <p:cNvCxnSpPr>
            <a:cxnSpLocks/>
            <a:stCxn id="276" idx="5"/>
            <a:endCxn id="278" idx="1"/>
          </p:cNvCxnSpPr>
          <p:nvPr/>
        </p:nvCxnSpPr>
        <p:spPr>
          <a:xfrm>
            <a:off x="5413966" y="3364392"/>
            <a:ext cx="236224" cy="1461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Connector 307">
            <a:extLst>
              <a:ext uri="{FF2B5EF4-FFF2-40B4-BE49-F238E27FC236}">
                <a16:creationId xmlns:a16="http://schemas.microsoft.com/office/drawing/2014/main" id="{C4E22B7A-C0F6-431C-8CCA-647F65892AE1}"/>
              </a:ext>
            </a:extLst>
          </p:cNvPr>
          <p:cNvCxnSpPr>
            <a:cxnSpLocks/>
            <a:stCxn id="277" idx="6"/>
            <a:endCxn id="279" idx="2"/>
          </p:cNvCxnSpPr>
          <p:nvPr/>
        </p:nvCxnSpPr>
        <p:spPr>
          <a:xfrm>
            <a:off x="5732969" y="3260834"/>
            <a:ext cx="360218" cy="1108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" name="Straight Connector 308">
            <a:extLst>
              <a:ext uri="{FF2B5EF4-FFF2-40B4-BE49-F238E27FC236}">
                <a16:creationId xmlns:a16="http://schemas.microsoft.com/office/drawing/2014/main" id="{269BA42E-F2FF-4819-8D56-BD9B6C5E8D83}"/>
              </a:ext>
            </a:extLst>
          </p:cNvPr>
          <p:cNvCxnSpPr>
            <a:cxnSpLocks/>
            <a:endCxn id="278" idx="0"/>
          </p:cNvCxnSpPr>
          <p:nvPr/>
        </p:nvCxnSpPr>
        <p:spPr>
          <a:xfrm>
            <a:off x="5674860" y="3304130"/>
            <a:ext cx="9618" cy="1922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Connector 309">
            <a:extLst>
              <a:ext uri="{FF2B5EF4-FFF2-40B4-BE49-F238E27FC236}">
                <a16:creationId xmlns:a16="http://schemas.microsoft.com/office/drawing/2014/main" id="{BA26070E-99CA-4F71-94A0-C2FAFE137EF3}"/>
              </a:ext>
            </a:extLst>
          </p:cNvPr>
          <p:cNvCxnSpPr>
            <a:cxnSpLocks/>
            <a:stCxn id="272" idx="6"/>
            <a:endCxn id="274" idx="2"/>
          </p:cNvCxnSpPr>
          <p:nvPr/>
        </p:nvCxnSpPr>
        <p:spPr>
          <a:xfrm>
            <a:off x="5123369" y="2914469"/>
            <a:ext cx="297873" cy="969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" name="Straight Connector 310">
            <a:extLst>
              <a:ext uri="{FF2B5EF4-FFF2-40B4-BE49-F238E27FC236}">
                <a16:creationId xmlns:a16="http://schemas.microsoft.com/office/drawing/2014/main" id="{199A57B8-0C3C-4E26-8031-1ACBFF590A2A}"/>
              </a:ext>
            </a:extLst>
          </p:cNvPr>
          <p:cNvCxnSpPr>
            <a:cxnSpLocks/>
            <a:endCxn id="281" idx="2"/>
          </p:cNvCxnSpPr>
          <p:nvPr/>
        </p:nvCxnSpPr>
        <p:spPr>
          <a:xfrm>
            <a:off x="5737386" y="3560001"/>
            <a:ext cx="152599" cy="264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" name="Straight Connector 311">
            <a:extLst>
              <a:ext uri="{FF2B5EF4-FFF2-40B4-BE49-F238E27FC236}">
                <a16:creationId xmlns:a16="http://schemas.microsoft.com/office/drawing/2014/main" id="{75FB180B-78CA-40EB-AFFC-4122EE1DFC20}"/>
              </a:ext>
            </a:extLst>
          </p:cNvPr>
          <p:cNvCxnSpPr>
            <a:cxnSpLocks/>
            <a:stCxn id="279" idx="4"/>
            <a:endCxn id="280" idx="0"/>
          </p:cNvCxnSpPr>
          <p:nvPr/>
        </p:nvCxnSpPr>
        <p:spPr>
          <a:xfrm>
            <a:off x="6141678" y="3420159"/>
            <a:ext cx="0" cy="2493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" name="Straight Connector 312">
            <a:extLst>
              <a:ext uri="{FF2B5EF4-FFF2-40B4-BE49-F238E27FC236}">
                <a16:creationId xmlns:a16="http://schemas.microsoft.com/office/drawing/2014/main" id="{77CDC087-8A68-4EDF-ABA4-E59237D50C46}"/>
              </a:ext>
            </a:extLst>
          </p:cNvPr>
          <p:cNvCxnSpPr>
            <a:cxnSpLocks/>
            <a:endCxn id="280" idx="1"/>
          </p:cNvCxnSpPr>
          <p:nvPr/>
        </p:nvCxnSpPr>
        <p:spPr>
          <a:xfrm>
            <a:off x="5963546" y="3631712"/>
            <a:ext cx="143844" cy="520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" name="Straight Connector 313">
            <a:extLst>
              <a:ext uri="{FF2B5EF4-FFF2-40B4-BE49-F238E27FC236}">
                <a16:creationId xmlns:a16="http://schemas.microsoft.com/office/drawing/2014/main" id="{1C897BE3-4899-4481-8722-01FA7F33501E}"/>
              </a:ext>
            </a:extLst>
          </p:cNvPr>
          <p:cNvCxnSpPr>
            <a:cxnSpLocks/>
            <a:stCxn id="277" idx="2"/>
          </p:cNvCxnSpPr>
          <p:nvPr/>
        </p:nvCxnSpPr>
        <p:spPr>
          <a:xfrm flipH="1">
            <a:off x="5428169" y="3260834"/>
            <a:ext cx="207818" cy="669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5" name="Straight Connector 314">
            <a:extLst>
              <a:ext uri="{FF2B5EF4-FFF2-40B4-BE49-F238E27FC236}">
                <a16:creationId xmlns:a16="http://schemas.microsoft.com/office/drawing/2014/main" id="{086A1DD7-7EC6-4765-AB4E-5053E480A1D0}"/>
              </a:ext>
            </a:extLst>
          </p:cNvPr>
          <p:cNvCxnSpPr>
            <a:cxnSpLocks/>
            <a:stCxn id="281" idx="1"/>
            <a:endCxn id="277" idx="5"/>
          </p:cNvCxnSpPr>
          <p:nvPr/>
        </p:nvCxnSpPr>
        <p:spPr>
          <a:xfrm flipH="1" flipV="1">
            <a:off x="5718766" y="3295121"/>
            <a:ext cx="185422" cy="2570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6" name="Straight Connector 315">
            <a:extLst>
              <a:ext uri="{FF2B5EF4-FFF2-40B4-BE49-F238E27FC236}">
                <a16:creationId xmlns:a16="http://schemas.microsoft.com/office/drawing/2014/main" id="{F6C340AC-245D-4DE2-BB1C-05C1E2C6CC04}"/>
              </a:ext>
            </a:extLst>
          </p:cNvPr>
          <p:cNvCxnSpPr>
            <a:cxnSpLocks/>
            <a:stCxn id="279" idx="2"/>
            <a:endCxn id="281" idx="7"/>
          </p:cNvCxnSpPr>
          <p:nvPr/>
        </p:nvCxnSpPr>
        <p:spPr>
          <a:xfrm flipH="1">
            <a:off x="5972764" y="3371669"/>
            <a:ext cx="120423" cy="1804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7" name="Straight Connector 316">
            <a:extLst>
              <a:ext uri="{FF2B5EF4-FFF2-40B4-BE49-F238E27FC236}">
                <a16:creationId xmlns:a16="http://schemas.microsoft.com/office/drawing/2014/main" id="{D3F8C74A-310D-424F-A0F8-391760A8DA25}"/>
              </a:ext>
            </a:extLst>
          </p:cNvPr>
          <p:cNvCxnSpPr>
            <a:cxnSpLocks/>
          </p:cNvCxnSpPr>
          <p:nvPr/>
        </p:nvCxnSpPr>
        <p:spPr>
          <a:xfrm>
            <a:off x="5587671" y="2646397"/>
            <a:ext cx="365008" cy="2261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18" name="Table 317">
            <a:extLst>
              <a:ext uri="{FF2B5EF4-FFF2-40B4-BE49-F238E27FC236}">
                <a16:creationId xmlns:a16="http://schemas.microsoft.com/office/drawing/2014/main" id="{96CD8DCD-9599-4217-8454-D1C0E524B0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8033980"/>
              </p:ext>
            </p:extLst>
          </p:nvPr>
        </p:nvGraphicFramePr>
        <p:xfrm>
          <a:off x="8030518" y="1957119"/>
          <a:ext cx="308033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0330">
                  <a:extLst>
                    <a:ext uri="{9D8B030D-6E8A-4147-A177-3AD203B41FA5}">
                      <a16:colId xmlns:a16="http://schemas.microsoft.com/office/drawing/2014/main" val="939319962"/>
                    </a:ext>
                  </a:extLst>
                </a:gridCol>
              </a:tblGrid>
              <a:tr h="2926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261493"/>
                  </a:ext>
                </a:extLst>
              </a:tr>
            </a:tbl>
          </a:graphicData>
        </a:graphic>
      </p:graphicFrame>
      <p:sp>
        <p:nvSpPr>
          <p:cNvPr id="319" name="Freeform: Shape 318">
            <a:extLst>
              <a:ext uri="{FF2B5EF4-FFF2-40B4-BE49-F238E27FC236}">
                <a16:creationId xmlns:a16="http://schemas.microsoft.com/office/drawing/2014/main" id="{D8D4045B-EE4A-416E-8973-BA8E1C512720}"/>
              </a:ext>
            </a:extLst>
          </p:cNvPr>
          <p:cNvSpPr/>
          <p:nvPr/>
        </p:nvSpPr>
        <p:spPr>
          <a:xfrm>
            <a:off x="8660186" y="2493986"/>
            <a:ext cx="1267818" cy="1256599"/>
          </a:xfrm>
          <a:custGeom>
            <a:avLst/>
            <a:gdLst>
              <a:gd name="connsiteX0" fmla="*/ 0 w 1267818"/>
              <a:gd name="connsiteY0" fmla="*/ 0 h 1256599"/>
              <a:gd name="connsiteX1" fmla="*/ 622689 w 1267818"/>
              <a:gd name="connsiteY1" fmla="*/ 140245 h 1256599"/>
              <a:gd name="connsiteX2" fmla="*/ 1088304 w 1267818"/>
              <a:gd name="connsiteY2" fmla="*/ 454395 h 1256599"/>
              <a:gd name="connsiteX3" fmla="*/ 1267818 w 1267818"/>
              <a:gd name="connsiteY3" fmla="*/ 914400 h 1256599"/>
              <a:gd name="connsiteX4" fmla="*/ 1245379 w 1267818"/>
              <a:gd name="connsiteY4" fmla="*/ 1256599 h 1256599"/>
              <a:gd name="connsiteX5" fmla="*/ 1026596 w 1267818"/>
              <a:gd name="connsiteY5" fmla="*/ 1133183 h 1256599"/>
              <a:gd name="connsiteX6" fmla="*/ 762935 w 1267818"/>
              <a:gd name="connsiteY6" fmla="*/ 1077085 h 1256599"/>
              <a:gd name="connsiteX7" fmla="*/ 482444 w 1267818"/>
              <a:gd name="connsiteY7" fmla="*/ 886351 h 1256599"/>
              <a:gd name="connsiteX8" fmla="*/ 173904 w 1267818"/>
              <a:gd name="connsiteY8" fmla="*/ 437566 h 1256599"/>
              <a:gd name="connsiteX9" fmla="*/ 0 w 1267818"/>
              <a:gd name="connsiteY9" fmla="*/ 0 h 125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67818" h="1256599">
                <a:moveTo>
                  <a:pt x="0" y="0"/>
                </a:moveTo>
                <a:lnTo>
                  <a:pt x="622689" y="140245"/>
                </a:lnTo>
                <a:lnTo>
                  <a:pt x="1088304" y="454395"/>
                </a:lnTo>
                <a:lnTo>
                  <a:pt x="1267818" y="914400"/>
                </a:lnTo>
                <a:lnTo>
                  <a:pt x="1245379" y="1256599"/>
                </a:lnTo>
                <a:lnTo>
                  <a:pt x="1026596" y="1133183"/>
                </a:lnTo>
                <a:lnTo>
                  <a:pt x="762935" y="1077085"/>
                </a:lnTo>
                <a:lnTo>
                  <a:pt x="482444" y="886351"/>
                </a:lnTo>
                <a:lnTo>
                  <a:pt x="173904" y="43756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" name="TextBox 319">
            <a:extLst>
              <a:ext uri="{FF2B5EF4-FFF2-40B4-BE49-F238E27FC236}">
                <a16:creationId xmlns:a16="http://schemas.microsoft.com/office/drawing/2014/main" id="{AC841410-EEC9-4A67-8183-E1D8173702A4}"/>
              </a:ext>
            </a:extLst>
          </p:cNvPr>
          <p:cNvSpPr txBox="1"/>
          <p:nvPr/>
        </p:nvSpPr>
        <p:spPr>
          <a:xfrm>
            <a:off x="4379840" y="4923102"/>
            <a:ext cx="30664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Removal of segments greater than 1km</a:t>
            </a:r>
          </a:p>
        </p:txBody>
      </p:sp>
      <p:sp>
        <p:nvSpPr>
          <p:cNvPr id="321" name="TextBox 320">
            <a:extLst>
              <a:ext uri="{FF2B5EF4-FFF2-40B4-BE49-F238E27FC236}">
                <a16:creationId xmlns:a16="http://schemas.microsoft.com/office/drawing/2014/main" id="{8FEF4B4F-EC37-494C-B459-918A7BBCF314}"/>
              </a:ext>
            </a:extLst>
          </p:cNvPr>
          <p:cNvSpPr txBox="1"/>
          <p:nvPr/>
        </p:nvSpPr>
        <p:spPr>
          <a:xfrm>
            <a:off x="7998192" y="4885110"/>
            <a:ext cx="3066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The resulting polygon represents the area of most user activity. </a:t>
            </a:r>
          </a:p>
        </p:txBody>
      </p:sp>
      <p:cxnSp>
        <p:nvCxnSpPr>
          <p:cNvPr id="322" name="Straight Arrow Connector 321">
            <a:extLst>
              <a:ext uri="{FF2B5EF4-FFF2-40B4-BE49-F238E27FC236}">
                <a16:creationId xmlns:a16="http://schemas.microsoft.com/office/drawing/2014/main" id="{0EAED1A3-A55C-4CF4-8BFE-3BBCF48EA749}"/>
              </a:ext>
            </a:extLst>
          </p:cNvPr>
          <p:cNvCxnSpPr>
            <a:cxnSpLocks/>
          </p:cNvCxnSpPr>
          <p:nvPr/>
        </p:nvCxnSpPr>
        <p:spPr>
          <a:xfrm>
            <a:off x="7604491" y="3354990"/>
            <a:ext cx="27940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3" name="Straight Connector 322">
            <a:extLst>
              <a:ext uri="{FF2B5EF4-FFF2-40B4-BE49-F238E27FC236}">
                <a16:creationId xmlns:a16="http://schemas.microsoft.com/office/drawing/2014/main" id="{50828FAE-9857-412B-A148-CFB8E1CF5CAB}"/>
              </a:ext>
            </a:extLst>
          </p:cNvPr>
          <p:cNvCxnSpPr>
            <a:cxnSpLocks/>
            <a:endCxn id="272" idx="1"/>
          </p:cNvCxnSpPr>
          <p:nvPr/>
        </p:nvCxnSpPr>
        <p:spPr>
          <a:xfrm>
            <a:off x="4919408" y="2518918"/>
            <a:ext cx="121182" cy="3612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4" name="Diagram 323">
            <a:extLst>
              <a:ext uri="{FF2B5EF4-FFF2-40B4-BE49-F238E27FC236}">
                <a16:creationId xmlns:a16="http://schemas.microsoft.com/office/drawing/2014/main" id="{F5DE3D97-D50E-42E6-BBA9-9C4BD56825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1781067"/>
              </p:ext>
            </p:extLst>
          </p:nvPr>
        </p:nvGraphicFramePr>
        <p:xfrm>
          <a:off x="0" y="6151419"/>
          <a:ext cx="12192000" cy="7065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984838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8C31C-C7E9-47E8-8B6B-4010C38F0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Anticipated Results</a:t>
            </a:r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CD389204-160A-425C-9109-F105C64AED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18584"/>
          </a:xfrm>
        </p:spPr>
        <p:txBody>
          <a:bodyPr/>
          <a:lstStyle/>
          <a:p>
            <a:r>
              <a:rPr lang="en-US" dirty="0"/>
              <a:t>Activity is expected at and/or near the incident</a:t>
            </a:r>
          </a:p>
          <a:p>
            <a:r>
              <a:rPr lang="en-US" dirty="0"/>
              <a:t>Serious mappers</a:t>
            </a:r>
          </a:p>
          <a:p>
            <a:r>
              <a:rPr lang="en-US" dirty="0"/>
              <a:t>Local mappers</a:t>
            </a:r>
          </a:p>
          <a:p>
            <a:r>
              <a:rPr lang="en-US" dirty="0"/>
              <a:t>Western/Developed origin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4891A9-8454-44FD-8B24-A30139C8284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87" b="49031"/>
          <a:stretch/>
        </p:blipFill>
        <p:spPr>
          <a:xfrm>
            <a:off x="1" y="5290"/>
            <a:ext cx="12191999" cy="515389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/>
            </a:outerShdw>
          </a:effectLst>
        </p:spPr>
      </p:pic>
      <p:graphicFrame>
        <p:nvGraphicFramePr>
          <p:cNvPr id="23" name="Diagram 22">
            <a:extLst>
              <a:ext uri="{FF2B5EF4-FFF2-40B4-BE49-F238E27FC236}">
                <a16:creationId xmlns:a16="http://schemas.microsoft.com/office/drawing/2014/main" id="{E6DC1D56-BD2D-4FDB-8B3A-AD39D2B95B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5747313"/>
              </p:ext>
            </p:extLst>
          </p:nvPr>
        </p:nvGraphicFramePr>
        <p:xfrm>
          <a:off x="0" y="6151419"/>
          <a:ext cx="12192000" cy="7065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855835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12A6A-C7F1-4F90-9642-83D551B0C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13DD49-6103-4A93-8F2A-D530621C79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Research Objective</a:t>
            </a:r>
          </a:p>
          <a:p>
            <a:r>
              <a:rPr lang="en-US" sz="3600" dirty="0"/>
              <a:t>Background</a:t>
            </a:r>
          </a:p>
          <a:p>
            <a:r>
              <a:rPr lang="en-US" sz="3600" dirty="0"/>
              <a:t>Related Research</a:t>
            </a:r>
          </a:p>
          <a:p>
            <a:r>
              <a:rPr lang="en-US" sz="3600" dirty="0"/>
              <a:t>Methodology</a:t>
            </a:r>
          </a:p>
          <a:p>
            <a:r>
              <a:rPr lang="en-US" sz="3600" dirty="0"/>
              <a:t>Anticipated Results</a:t>
            </a:r>
          </a:p>
          <a:p>
            <a:r>
              <a:rPr lang="en-US" sz="3600" dirty="0"/>
              <a:t>Limitations</a:t>
            </a:r>
          </a:p>
          <a:p>
            <a:r>
              <a:rPr lang="en-US" sz="3600" dirty="0"/>
              <a:t>Project Timeline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A2F693-4B73-47EA-90BC-BE0ADB41DD1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87" b="49031"/>
          <a:stretch/>
        </p:blipFill>
        <p:spPr>
          <a:xfrm>
            <a:off x="1" y="5290"/>
            <a:ext cx="12191999" cy="515389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37943750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C31BC-9323-4573-B03C-2189E496B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Limitations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44DA11-083E-4E3A-B249-B12B1E78A4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/>
          </a:p>
          <a:p>
            <a:r>
              <a:rPr lang="en-US" dirty="0"/>
              <a:t>Several outside factors influence contributions</a:t>
            </a:r>
          </a:p>
          <a:p>
            <a:pPr lvl="1"/>
            <a:r>
              <a:rPr lang="en-US" dirty="0"/>
              <a:t>Building type – Residential vs Non-residential</a:t>
            </a:r>
          </a:p>
          <a:p>
            <a:pPr lvl="1"/>
            <a:r>
              <a:rPr lang="en-US" dirty="0"/>
              <a:t>Extent of media coverage</a:t>
            </a:r>
          </a:p>
          <a:p>
            <a:pPr lvl="1"/>
            <a:r>
              <a:rPr lang="en-US" dirty="0"/>
              <a:t>Number of casualties or displaced individuals</a:t>
            </a:r>
          </a:p>
          <a:p>
            <a:pPr lvl="1"/>
            <a:r>
              <a:rPr lang="en-US" dirty="0"/>
              <a:t>Current status of building (demolished vs changed use “ruins”)</a:t>
            </a:r>
          </a:p>
          <a:p>
            <a:pPr lvl="1"/>
            <a:endParaRPr lang="en-US" dirty="0"/>
          </a:p>
          <a:p>
            <a:r>
              <a:rPr lang="en-US" dirty="0"/>
              <a:t>Location analysis is only an estimate</a:t>
            </a:r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C95604-32D0-41B6-A441-E4430A9B0C4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87" b="49031"/>
          <a:stretch/>
        </p:blipFill>
        <p:spPr>
          <a:xfrm>
            <a:off x="1" y="5290"/>
            <a:ext cx="12191999" cy="515389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/>
            </a:outerShdw>
          </a:effectLst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B523E7F-3447-4E0B-81C6-FE31CAEDF2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2523647"/>
              </p:ext>
            </p:extLst>
          </p:nvPr>
        </p:nvGraphicFramePr>
        <p:xfrm>
          <a:off x="0" y="6151419"/>
          <a:ext cx="12192000" cy="7065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0066215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C2C7E-FA54-41AC-9D22-B0E291DE0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Project Timeline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AD4250-4611-497F-94DA-2ECF3C6FB5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87" b="49031"/>
          <a:stretch/>
        </p:blipFill>
        <p:spPr>
          <a:xfrm>
            <a:off x="1" y="5290"/>
            <a:ext cx="12191999" cy="515389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/>
            </a:outerShdw>
          </a:effec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27B9727D-5DEF-43DB-BD1B-2A1207ED6499}"/>
              </a:ext>
            </a:extLst>
          </p:cNvPr>
          <p:cNvGrpSpPr/>
          <p:nvPr/>
        </p:nvGrpSpPr>
        <p:grpSpPr>
          <a:xfrm>
            <a:off x="0" y="6151418"/>
            <a:ext cx="2437804" cy="706582"/>
            <a:chOff x="1488" y="0"/>
            <a:chExt cx="2437804" cy="706582"/>
          </a:xfrm>
          <a:solidFill>
            <a:srgbClr val="A1A2A3"/>
          </a:solidFill>
        </p:grpSpPr>
        <p:sp>
          <p:nvSpPr>
            <p:cNvPr id="5" name="Arrow: Pentagon 4">
              <a:extLst>
                <a:ext uri="{FF2B5EF4-FFF2-40B4-BE49-F238E27FC236}">
                  <a16:creationId xmlns:a16="http://schemas.microsoft.com/office/drawing/2014/main" id="{6F23A19D-A10A-44AF-B88C-7538FEF09E63}"/>
                </a:ext>
              </a:extLst>
            </p:cNvPr>
            <p:cNvSpPr/>
            <p:nvPr/>
          </p:nvSpPr>
          <p:spPr>
            <a:xfrm>
              <a:off x="1488" y="0"/>
              <a:ext cx="2437804" cy="706582"/>
            </a:xfrm>
            <a:prstGeom prst="homePlat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Arrow: Pentagon 4">
              <a:extLst>
                <a:ext uri="{FF2B5EF4-FFF2-40B4-BE49-F238E27FC236}">
                  <a16:creationId xmlns:a16="http://schemas.microsoft.com/office/drawing/2014/main" id="{1F6CA345-EBBF-4619-AF10-128DEA7E13A5}"/>
                </a:ext>
              </a:extLst>
            </p:cNvPr>
            <p:cNvSpPr txBox="1"/>
            <p:nvPr/>
          </p:nvSpPr>
          <p:spPr>
            <a:xfrm>
              <a:off x="1488" y="0"/>
              <a:ext cx="2261159" cy="70658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2014" tIns="56007" rIns="28004" bIns="56007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100" kern="1200" dirty="0">
                  <a:solidFill>
                    <a:schemeClr val="bg1"/>
                  </a:solidFill>
                </a:rPr>
                <a:t>Objective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DA56E10-9DB0-4DA2-A29F-8F7EAA8AAB9D}"/>
              </a:ext>
            </a:extLst>
          </p:cNvPr>
          <p:cNvGrpSpPr/>
          <p:nvPr/>
        </p:nvGrpSpPr>
        <p:grpSpPr>
          <a:xfrm>
            <a:off x="1950244" y="6151418"/>
            <a:ext cx="2437804" cy="706582"/>
            <a:chOff x="1951732" y="0"/>
            <a:chExt cx="2437804" cy="706582"/>
          </a:xfrm>
          <a:solidFill>
            <a:srgbClr val="A1A2A3"/>
          </a:solidFill>
        </p:grpSpPr>
        <p:sp>
          <p:nvSpPr>
            <p:cNvPr id="8" name="Arrow: Chevron 7">
              <a:extLst>
                <a:ext uri="{FF2B5EF4-FFF2-40B4-BE49-F238E27FC236}">
                  <a16:creationId xmlns:a16="http://schemas.microsoft.com/office/drawing/2014/main" id="{C29A88D6-730E-45EF-9342-65187EBEA613}"/>
                </a:ext>
              </a:extLst>
            </p:cNvPr>
            <p:cNvSpPr/>
            <p:nvPr/>
          </p:nvSpPr>
          <p:spPr>
            <a:xfrm>
              <a:off x="1951732" y="0"/>
              <a:ext cx="2437804" cy="706582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Arrow: Chevron 6">
              <a:extLst>
                <a:ext uri="{FF2B5EF4-FFF2-40B4-BE49-F238E27FC236}">
                  <a16:creationId xmlns:a16="http://schemas.microsoft.com/office/drawing/2014/main" id="{F58F0749-C4D6-4388-AD7D-C0CF513CF2EE}"/>
                </a:ext>
              </a:extLst>
            </p:cNvPr>
            <p:cNvSpPr txBox="1"/>
            <p:nvPr/>
          </p:nvSpPr>
          <p:spPr>
            <a:xfrm>
              <a:off x="2305023" y="25544"/>
              <a:ext cx="1731222" cy="68103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4011" tIns="56007" rIns="28004" bIns="56007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100" kern="1200" dirty="0">
                  <a:solidFill>
                    <a:schemeClr val="bg1"/>
                  </a:solidFill>
                </a:rPr>
                <a:t>Background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F5CAAB1-A1DD-4E18-9C65-60D4C775B0FB}"/>
              </a:ext>
            </a:extLst>
          </p:cNvPr>
          <p:cNvGrpSpPr/>
          <p:nvPr/>
        </p:nvGrpSpPr>
        <p:grpSpPr>
          <a:xfrm>
            <a:off x="3900487" y="6151418"/>
            <a:ext cx="2437804" cy="706582"/>
            <a:chOff x="3901975" y="0"/>
            <a:chExt cx="2437804" cy="706582"/>
          </a:xfrm>
          <a:solidFill>
            <a:srgbClr val="F9B29C"/>
          </a:solidFill>
        </p:grpSpPr>
        <p:sp>
          <p:nvSpPr>
            <p:cNvPr id="11" name="Arrow: Chevron 10">
              <a:extLst>
                <a:ext uri="{FF2B5EF4-FFF2-40B4-BE49-F238E27FC236}">
                  <a16:creationId xmlns:a16="http://schemas.microsoft.com/office/drawing/2014/main" id="{A1E464FB-997E-4B1C-9837-2937585A9EDE}"/>
                </a:ext>
              </a:extLst>
            </p:cNvPr>
            <p:cNvSpPr/>
            <p:nvPr/>
          </p:nvSpPr>
          <p:spPr>
            <a:xfrm>
              <a:off x="3901975" y="0"/>
              <a:ext cx="2437804" cy="706582"/>
            </a:xfrm>
            <a:prstGeom prst="chevron">
              <a:avLst/>
            </a:prstGeom>
            <a:solidFill>
              <a:srgbClr val="A1A2A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Arrow: Chevron 8">
              <a:extLst>
                <a:ext uri="{FF2B5EF4-FFF2-40B4-BE49-F238E27FC236}">
                  <a16:creationId xmlns:a16="http://schemas.microsoft.com/office/drawing/2014/main" id="{B498E0B3-852C-44D5-8105-6BD8265CE8E3}"/>
                </a:ext>
              </a:extLst>
            </p:cNvPr>
            <p:cNvSpPr txBox="1"/>
            <p:nvPr/>
          </p:nvSpPr>
          <p:spPr>
            <a:xfrm>
              <a:off x="4255266" y="25544"/>
              <a:ext cx="1731222" cy="681038"/>
            </a:xfrm>
            <a:prstGeom prst="rect">
              <a:avLst/>
            </a:prstGeom>
            <a:solidFill>
              <a:srgbClr val="A1A2A3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4011" tIns="56007" rIns="28004" bIns="56007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100" kern="1200" dirty="0">
                  <a:solidFill>
                    <a:schemeClr val="bg1"/>
                  </a:solidFill>
                </a:rPr>
                <a:t>Related Research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C67D940-68E1-4A50-AC43-E2CBE364EAC0}"/>
              </a:ext>
            </a:extLst>
          </p:cNvPr>
          <p:cNvGrpSpPr/>
          <p:nvPr/>
        </p:nvGrpSpPr>
        <p:grpSpPr>
          <a:xfrm>
            <a:off x="5850731" y="6151418"/>
            <a:ext cx="2437804" cy="706582"/>
            <a:chOff x="5852219" y="0"/>
            <a:chExt cx="2437804" cy="706582"/>
          </a:xfrm>
          <a:solidFill>
            <a:srgbClr val="F9B29C"/>
          </a:solidFill>
        </p:grpSpPr>
        <p:sp>
          <p:nvSpPr>
            <p:cNvPr id="14" name="Arrow: Chevron 13">
              <a:extLst>
                <a:ext uri="{FF2B5EF4-FFF2-40B4-BE49-F238E27FC236}">
                  <a16:creationId xmlns:a16="http://schemas.microsoft.com/office/drawing/2014/main" id="{39F94354-43CE-4221-9942-FF7C9C13BFCF}"/>
                </a:ext>
              </a:extLst>
            </p:cNvPr>
            <p:cNvSpPr/>
            <p:nvPr/>
          </p:nvSpPr>
          <p:spPr>
            <a:xfrm>
              <a:off x="5852219" y="0"/>
              <a:ext cx="2437804" cy="706582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Arrow: Chevron 10">
              <a:extLst>
                <a:ext uri="{FF2B5EF4-FFF2-40B4-BE49-F238E27FC236}">
                  <a16:creationId xmlns:a16="http://schemas.microsoft.com/office/drawing/2014/main" id="{A6DA89E6-BF7E-40A5-92CD-D526E09263E6}"/>
                </a:ext>
              </a:extLst>
            </p:cNvPr>
            <p:cNvSpPr txBox="1"/>
            <p:nvPr/>
          </p:nvSpPr>
          <p:spPr>
            <a:xfrm>
              <a:off x="6205510" y="25544"/>
              <a:ext cx="1731222" cy="68103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4011" tIns="56007" rIns="28004" bIns="56007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100" kern="1200" dirty="0">
                  <a:solidFill>
                    <a:schemeClr val="bg1"/>
                  </a:solidFill>
                </a:rPr>
                <a:t>Methodology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ACFCD25-43D2-47AA-9AC3-E69218010948}"/>
              </a:ext>
            </a:extLst>
          </p:cNvPr>
          <p:cNvGrpSpPr/>
          <p:nvPr/>
        </p:nvGrpSpPr>
        <p:grpSpPr>
          <a:xfrm>
            <a:off x="7800975" y="6151418"/>
            <a:ext cx="2437804" cy="706582"/>
            <a:chOff x="7802463" y="0"/>
            <a:chExt cx="2437804" cy="706582"/>
          </a:xfrm>
        </p:grpSpPr>
        <p:sp>
          <p:nvSpPr>
            <p:cNvPr id="17" name="Arrow: Chevron 16">
              <a:extLst>
                <a:ext uri="{FF2B5EF4-FFF2-40B4-BE49-F238E27FC236}">
                  <a16:creationId xmlns:a16="http://schemas.microsoft.com/office/drawing/2014/main" id="{3D52A992-9684-43CB-B412-8C8BFDC695EA}"/>
                </a:ext>
              </a:extLst>
            </p:cNvPr>
            <p:cNvSpPr/>
            <p:nvPr/>
          </p:nvSpPr>
          <p:spPr>
            <a:xfrm>
              <a:off x="7802463" y="0"/>
              <a:ext cx="2437804" cy="706582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Arrow: Chevron 12">
              <a:extLst>
                <a:ext uri="{FF2B5EF4-FFF2-40B4-BE49-F238E27FC236}">
                  <a16:creationId xmlns:a16="http://schemas.microsoft.com/office/drawing/2014/main" id="{D012CA66-1C4D-4E20-BFA5-44ED57B34D6C}"/>
                </a:ext>
              </a:extLst>
            </p:cNvPr>
            <p:cNvSpPr txBox="1"/>
            <p:nvPr/>
          </p:nvSpPr>
          <p:spPr>
            <a:xfrm>
              <a:off x="8155754" y="0"/>
              <a:ext cx="1731222" cy="7065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4011" tIns="56007" rIns="28004" bIns="56007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100" kern="1200" dirty="0">
                  <a:solidFill>
                    <a:schemeClr val="bg1"/>
                  </a:solidFill>
                </a:rPr>
                <a:t>Anticipated Results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D7E9BBD-805C-452D-B14A-96B7AF07C2FB}"/>
              </a:ext>
            </a:extLst>
          </p:cNvPr>
          <p:cNvGrpSpPr/>
          <p:nvPr/>
        </p:nvGrpSpPr>
        <p:grpSpPr>
          <a:xfrm>
            <a:off x="9751219" y="6151418"/>
            <a:ext cx="2437804" cy="706582"/>
            <a:chOff x="9752707" y="0"/>
            <a:chExt cx="2437804" cy="706582"/>
          </a:xfrm>
        </p:grpSpPr>
        <p:sp>
          <p:nvSpPr>
            <p:cNvPr id="20" name="Arrow: Chevron 19">
              <a:extLst>
                <a:ext uri="{FF2B5EF4-FFF2-40B4-BE49-F238E27FC236}">
                  <a16:creationId xmlns:a16="http://schemas.microsoft.com/office/drawing/2014/main" id="{D049946C-FEBC-4327-8218-301DAD60712D}"/>
                </a:ext>
              </a:extLst>
            </p:cNvPr>
            <p:cNvSpPr/>
            <p:nvPr/>
          </p:nvSpPr>
          <p:spPr>
            <a:xfrm>
              <a:off x="9752707" y="0"/>
              <a:ext cx="2437804" cy="706582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Arrow: Chevron 14">
              <a:extLst>
                <a:ext uri="{FF2B5EF4-FFF2-40B4-BE49-F238E27FC236}">
                  <a16:creationId xmlns:a16="http://schemas.microsoft.com/office/drawing/2014/main" id="{0F252C60-434B-4990-8485-CFC9AF8C943F}"/>
                </a:ext>
              </a:extLst>
            </p:cNvPr>
            <p:cNvSpPr txBox="1"/>
            <p:nvPr/>
          </p:nvSpPr>
          <p:spPr>
            <a:xfrm>
              <a:off x="10105998" y="0"/>
              <a:ext cx="1731222" cy="7065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4011" tIns="56007" rIns="28004" bIns="56007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100" kern="1200" dirty="0">
                  <a:solidFill>
                    <a:schemeClr val="bg1"/>
                  </a:solidFill>
                </a:rPr>
                <a:t>Timeline</a:t>
              </a:r>
            </a:p>
          </p:txBody>
        </p:sp>
      </p:grpSp>
      <p:graphicFrame>
        <p:nvGraphicFramePr>
          <p:cNvPr id="22" name="Diagram 21">
            <a:extLst>
              <a:ext uri="{FF2B5EF4-FFF2-40B4-BE49-F238E27FC236}">
                <a16:creationId xmlns:a16="http://schemas.microsoft.com/office/drawing/2014/main" id="{78CE167A-5731-4F78-AB48-E7258DBB09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3071176"/>
              </p:ext>
            </p:extLst>
          </p:nvPr>
        </p:nvGraphicFramePr>
        <p:xfrm>
          <a:off x="0" y="6151419"/>
          <a:ext cx="12192000" cy="7065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23" name="Diagram 22">
            <a:extLst>
              <a:ext uri="{FF2B5EF4-FFF2-40B4-BE49-F238E27FC236}">
                <a16:creationId xmlns:a16="http://schemas.microsoft.com/office/drawing/2014/main" id="{8B3062C9-BEC1-4C48-A012-79AE75AF07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03807423"/>
              </p:ext>
            </p:extLst>
          </p:nvPr>
        </p:nvGraphicFramePr>
        <p:xfrm>
          <a:off x="365760" y="1690690"/>
          <a:ext cx="11706969" cy="44862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27293444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8A553-652E-458C-9664-54B8858A8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343" y="499389"/>
            <a:ext cx="7886700" cy="623931"/>
          </a:xfrm>
        </p:spPr>
        <p:txBody>
          <a:bodyPr>
            <a:normAutofit fontScale="90000"/>
          </a:bodyPr>
          <a:lstStyle/>
          <a:p>
            <a:r>
              <a:rPr lang="en-US" dirty="0"/>
              <a:t>References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0C521B-BEC3-4FEC-A49A-72FC6053AF5F}"/>
              </a:ext>
            </a:extLst>
          </p:cNvPr>
          <p:cNvSpPr/>
          <p:nvPr/>
        </p:nvSpPr>
        <p:spPr>
          <a:xfrm>
            <a:off x="310343" y="1136572"/>
            <a:ext cx="11881657" cy="570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fontAlgn="base">
              <a:tabLst>
                <a:tab pos="342900" algn="l"/>
              </a:tabLst>
            </a:pPr>
            <a:r>
              <a:rPr lang="en-US" sz="1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Arsanjani</a:t>
            </a:r>
            <a:r>
              <a:rPr lang="en-US" sz="1400" dirty="0">
                <a:latin typeface="Calibri" panose="020F0502020204030204" pitchFamily="34" charset="0"/>
                <a:ea typeface="Times New Roman" panose="02020603050405020304" pitchFamily="18" charset="0"/>
              </a:rPr>
              <a:t>, Jamal </a:t>
            </a:r>
            <a:r>
              <a:rPr lang="en-US" sz="1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Jokar</a:t>
            </a:r>
            <a:r>
              <a:rPr lang="en-US" sz="1400" dirty="0">
                <a:latin typeface="Calibri" panose="020F0502020204030204" pitchFamily="34" charset="0"/>
                <a:ea typeface="Times New Roman" panose="02020603050405020304" pitchFamily="18" charset="0"/>
              </a:rPr>
              <a:t>, Peter Mooney, Marco </a:t>
            </a:r>
            <a:r>
              <a:rPr lang="en-US" sz="1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Helbich</a:t>
            </a:r>
            <a:r>
              <a:rPr lang="en-US" sz="1400" dirty="0">
                <a:latin typeface="Calibri" panose="020F0502020204030204" pitchFamily="34" charset="0"/>
                <a:ea typeface="Times New Roman" panose="02020603050405020304" pitchFamily="18" charset="0"/>
              </a:rPr>
              <a:t>, and Alexander </a:t>
            </a:r>
            <a:r>
              <a:rPr lang="en-US" sz="1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Zipf</a:t>
            </a:r>
            <a:r>
              <a:rPr lang="en-US" sz="1400" dirty="0">
                <a:latin typeface="Calibri" panose="020F0502020204030204" pitchFamily="34" charset="0"/>
                <a:ea typeface="Times New Roman" panose="02020603050405020304" pitchFamily="18" charset="0"/>
              </a:rPr>
              <a:t>. (2015) "An Exploration of Future Patterns of the Contributions to OpenStreetMap and Development of a Contribution Index." </a:t>
            </a:r>
            <a:r>
              <a:rPr lang="en-US" sz="1400" i="1" dirty="0">
                <a:latin typeface="Calibri" panose="020F0502020204030204" pitchFamily="34" charset="0"/>
                <a:ea typeface="Times New Roman" panose="02020603050405020304" pitchFamily="18" charset="0"/>
              </a:rPr>
              <a:t>Transactions in GIS</a:t>
            </a:r>
            <a:r>
              <a:rPr lang="en-US" sz="1400" dirty="0">
                <a:latin typeface="Calibri" panose="020F0502020204030204" pitchFamily="34" charset="0"/>
                <a:ea typeface="Times New Roman" panose="02020603050405020304" pitchFamily="18" charset="0"/>
              </a:rPr>
              <a:t> 19.6 896-914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57175" indent="-257175" fontAlgn="base">
              <a:tabLst>
                <a:tab pos="342900" algn="l"/>
              </a:tabLst>
            </a:pPr>
            <a:r>
              <a:rPr lang="en-US" sz="1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Budhathoki</a:t>
            </a:r>
            <a:r>
              <a:rPr lang="en-US" sz="1400" dirty="0">
                <a:latin typeface="Calibri" panose="020F0502020204030204" pitchFamily="34" charset="0"/>
                <a:ea typeface="Times New Roman" panose="02020603050405020304" pitchFamily="18" charset="0"/>
              </a:rPr>
              <a:t>, Nama R., and Caroline </a:t>
            </a:r>
            <a:r>
              <a:rPr lang="en-US" sz="1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Haythornthwaite</a:t>
            </a:r>
            <a:r>
              <a:rPr lang="en-US" sz="1400" dirty="0">
                <a:latin typeface="Calibri" panose="020F0502020204030204" pitchFamily="34" charset="0"/>
                <a:ea typeface="Times New Roman" panose="02020603050405020304" pitchFamily="18" charset="0"/>
              </a:rPr>
              <a:t>. (2013) "Motivation for Open Collaboration: Crowd and Community Models and the Case of OpenStreetMap." </a:t>
            </a:r>
            <a:r>
              <a:rPr lang="en-US" sz="1400" i="1" dirty="0">
                <a:latin typeface="Calibri" panose="020F0502020204030204" pitchFamily="34" charset="0"/>
                <a:ea typeface="Times New Roman" panose="02020603050405020304" pitchFamily="18" charset="0"/>
              </a:rPr>
              <a:t>American Behavioral Scientist</a:t>
            </a:r>
            <a:r>
              <a:rPr lang="en-US" sz="1400" dirty="0">
                <a:latin typeface="Calibri" panose="020F0502020204030204" pitchFamily="34" charset="0"/>
                <a:ea typeface="Times New Roman" panose="02020603050405020304" pitchFamily="18" charset="0"/>
              </a:rPr>
              <a:t> 57.5 548-75. 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57175" indent="-257175" fontAlgn="base">
              <a:tabLst>
                <a:tab pos="342900" algn="l"/>
              </a:tabLst>
            </a:pPr>
            <a:r>
              <a:rPr lang="en-US" sz="1400" dirty="0">
                <a:latin typeface="Calibri" panose="020F0502020204030204" pitchFamily="34" charset="0"/>
                <a:ea typeface="Times New Roman" panose="02020603050405020304" pitchFamily="18" charset="0"/>
              </a:rPr>
              <a:t>Fast Victoria, </a:t>
            </a:r>
            <a:r>
              <a:rPr lang="en-US" sz="1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Rinner</a:t>
            </a:r>
            <a:r>
              <a:rPr lang="en-US" sz="1400" dirty="0">
                <a:latin typeface="Calibri" panose="020F0502020204030204" pitchFamily="34" charset="0"/>
                <a:ea typeface="Times New Roman" panose="02020603050405020304" pitchFamily="18" charset="0"/>
              </a:rPr>
              <a:t> Claus. (2014) “A Systems Perspective on Volunteered Geographic Information.” </a:t>
            </a:r>
            <a:r>
              <a:rPr lang="en-US" sz="1400" i="1" dirty="0">
                <a:latin typeface="Calibri" panose="020F0502020204030204" pitchFamily="34" charset="0"/>
                <a:ea typeface="Times New Roman" panose="02020603050405020304" pitchFamily="18" charset="0"/>
              </a:rPr>
              <a:t>ISPRS International Journal of Geo-Information</a:t>
            </a:r>
            <a:r>
              <a:rPr lang="en-US" sz="1400" dirty="0">
                <a:latin typeface="Calibri" panose="020F0502020204030204" pitchFamily="34" charset="0"/>
                <a:ea typeface="Times New Roman" panose="02020603050405020304" pitchFamily="18" charset="0"/>
              </a:rPr>
              <a:t>. 3: 1278-1292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57175" indent="-257175" fontAlgn="base">
              <a:tabLst>
                <a:tab pos="342900" algn="l"/>
              </a:tabLst>
            </a:pPr>
            <a:r>
              <a:rPr lang="en-US" sz="1400" dirty="0">
                <a:latin typeface="Calibri" panose="020F0502020204030204" pitchFamily="34" charset="0"/>
                <a:ea typeface="Times New Roman" panose="02020603050405020304" pitchFamily="18" charset="0"/>
              </a:rPr>
              <a:t>Miller Harvey, Goodchild Michael. Data-driven geography. </a:t>
            </a:r>
            <a:r>
              <a:rPr lang="en-US" sz="1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GeoJournal</a:t>
            </a:r>
            <a:r>
              <a:rPr lang="en-US" sz="1400" dirty="0">
                <a:latin typeface="Calibri" panose="020F0502020204030204" pitchFamily="34" charset="0"/>
                <a:ea typeface="Times New Roman" panose="02020603050405020304" pitchFamily="18" charset="0"/>
              </a:rPr>
              <a:t> (2015) 80:449–461 DOI 10.1007/s10708-014-9602-6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57175" indent="-257175" fontAlgn="base">
              <a:tabLst>
                <a:tab pos="342900" algn="l"/>
              </a:tabLst>
            </a:pPr>
            <a:r>
              <a:rPr lang="en-US" sz="1400" dirty="0">
                <a:latin typeface="Calibri" panose="020F0502020204030204" pitchFamily="34" charset="0"/>
                <a:ea typeface="Times New Roman" panose="02020603050405020304" pitchFamily="18" charset="0"/>
              </a:rPr>
              <a:t>Mulder </a:t>
            </a:r>
            <a:r>
              <a:rPr lang="en-US" sz="1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Femke</a:t>
            </a:r>
            <a:r>
              <a:rPr lang="en-US" sz="1400" dirty="0">
                <a:latin typeface="Calibri" panose="020F0502020204030204" pitchFamily="34" charset="0"/>
                <a:ea typeface="Times New Roman" panose="02020603050405020304" pitchFamily="18" charset="0"/>
              </a:rPr>
              <a:t>, Ferguson Julie, </a:t>
            </a:r>
            <a:r>
              <a:rPr lang="en-US" sz="1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Groenewegen</a:t>
            </a:r>
            <a:r>
              <a:rPr lang="en-US" sz="1400" dirty="0"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Boersma</a:t>
            </a:r>
            <a:r>
              <a:rPr lang="en-US" sz="1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Kees</a:t>
            </a:r>
            <a:r>
              <a:rPr lang="en-US" sz="1400" dirty="0"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Wolbers</a:t>
            </a:r>
            <a:r>
              <a:rPr lang="en-US" sz="1400" dirty="0">
                <a:latin typeface="Calibri" panose="020F0502020204030204" pitchFamily="34" charset="0"/>
                <a:ea typeface="Times New Roman" panose="02020603050405020304" pitchFamily="18" charset="0"/>
              </a:rPr>
              <a:t> Jeroen. (2016) Questioning Big Data: Crowdsourcing crisis data towards an inclusive humanitarian response. Big Data and Society. SAGE. 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57175" indent="-257175" fontAlgn="base">
              <a:tabLst>
                <a:tab pos="342900" algn="l"/>
              </a:tabLst>
            </a:pPr>
            <a:r>
              <a:rPr lang="en-US" sz="1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Neis</a:t>
            </a:r>
            <a:r>
              <a:rPr lang="en-US" sz="1400" dirty="0">
                <a:latin typeface="Calibri" panose="020F0502020204030204" pitchFamily="34" charset="0"/>
                <a:ea typeface="Times New Roman" panose="02020603050405020304" pitchFamily="18" charset="0"/>
              </a:rPr>
              <a:t>, Pascal, and Alexander </a:t>
            </a:r>
            <a:r>
              <a:rPr lang="en-US" sz="1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Zipf</a:t>
            </a:r>
            <a:r>
              <a:rPr lang="en-US" sz="1400" dirty="0">
                <a:latin typeface="Calibri" panose="020F0502020204030204" pitchFamily="34" charset="0"/>
                <a:ea typeface="Times New Roman" panose="02020603050405020304" pitchFamily="18" charset="0"/>
              </a:rPr>
              <a:t>. (2012) "Analyzing the Contributor Activity of a Volunteered Geographic Information Project -- The Case of OpenStreetMap." </a:t>
            </a:r>
            <a:r>
              <a:rPr lang="en-US" sz="1400" i="1" dirty="0">
                <a:latin typeface="Calibri" panose="020F0502020204030204" pitchFamily="34" charset="0"/>
                <a:ea typeface="Times New Roman" panose="02020603050405020304" pitchFamily="18" charset="0"/>
              </a:rPr>
              <a:t>ISPRS International Journal of Geo-Information</a:t>
            </a:r>
            <a:r>
              <a:rPr lang="en-US" sz="1400" dirty="0">
                <a:latin typeface="Calibri" panose="020F0502020204030204" pitchFamily="34" charset="0"/>
                <a:ea typeface="Times New Roman" panose="02020603050405020304" pitchFamily="18" charset="0"/>
              </a:rPr>
              <a:t> 1.3: 146-65.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57175" indent="-257175" fontAlgn="base">
              <a:tabLst>
                <a:tab pos="342900" algn="l"/>
              </a:tabLst>
            </a:pPr>
            <a:r>
              <a:rPr lang="en-US" sz="1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Neis</a:t>
            </a:r>
            <a:r>
              <a:rPr lang="en-US" sz="1400" dirty="0">
                <a:latin typeface="Calibri" panose="020F0502020204030204" pitchFamily="34" charset="0"/>
                <a:ea typeface="Times New Roman" panose="02020603050405020304" pitchFamily="18" charset="0"/>
              </a:rPr>
              <a:t>, Pascal, Dennis </a:t>
            </a:r>
            <a:r>
              <a:rPr lang="en-US" sz="1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Zielstra</a:t>
            </a:r>
            <a:r>
              <a:rPr lang="en-US" sz="1400" dirty="0">
                <a:latin typeface="Calibri" panose="020F0502020204030204" pitchFamily="34" charset="0"/>
                <a:ea typeface="Times New Roman" panose="02020603050405020304" pitchFamily="18" charset="0"/>
              </a:rPr>
              <a:t>, and Alexander </a:t>
            </a:r>
            <a:r>
              <a:rPr lang="en-US" sz="1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Zipf</a:t>
            </a:r>
            <a:r>
              <a:rPr lang="en-US" sz="1400" dirty="0">
                <a:latin typeface="Calibri" panose="020F0502020204030204" pitchFamily="34" charset="0"/>
                <a:ea typeface="Times New Roman" panose="02020603050405020304" pitchFamily="18" charset="0"/>
              </a:rPr>
              <a:t>. (2013) "Comparison of Volunteered Geographic Information Data Contributions and Community Development for Selected World Regions." </a:t>
            </a:r>
            <a:r>
              <a:rPr lang="en-US" sz="1400" i="1" dirty="0">
                <a:latin typeface="Calibri" panose="020F0502020204030204" pitchFamily="34" charset="0"/>
                <a:ea typeface="Times New Roman" panose="02020603050405020304" pitchFamily="18" charset="0"/>
              </a:rPr>
              <a:t>Future Internet</a:t>
            </a:r>
            <a:r>
              <a:rPr lang="en-US" sz="1400" dirty="0">
                <a:latin typeface="Calibri" panose="020F0502020204030204" pitchFamily="34" charset="0"/>
                <a:ea typeface="Times New Roman" panose="02020603050405020304" pitchFamily="18" charset="0"/>
              </a:rPr>
              <a:t> 5.2 282-300. </a:t>
            </a:r>
          </a:p>
          <a:p>
            <a:pPr marL="257175" indent="-257175" fontAlgn="base">
              <a:tabLst>
                <a:tab pos="342900" algn="l"/>
              </a:tabLst>
            </a:pPr>
            <a:r>
              <a:rPr lang="en-US" sz="1400" dirty="0">
                <a:latin typeface="Calibri" panose="020F0502020204030204" pitchFamily="34" charset="0"/>
                <a:ea typeface="Times New Roman" panose="02020603050405020304" pitchFamily="18" charset="0"/>
              </a:rPr>
              <a:t>Norris, Wendy. "Digital Humanitarians." </a:t>
            </a:r>
            <a:r>
              <a:rPr lang="en-US" sz="1400" i="1" dirty="0">
                <a:latin typeface="Calibri" panose="020F0502020204030204" pitchFamily="34" charset="0"/>
                <a:ea typeface="Times New Roman" panose="02020603050405020304" pitchFamily="18" charset="0"/>
              </a:rPr>
              <a:t>Journalism Practice</a:t>
            </a:r>
            <a:r>
              <a:rPr lang="en-US" sz="1400" dirty="0">
                <a:latin typeface="Calibri" panose="020F0502020204030204" pitchFamily="34" charset="0"/>
                <a:ea typeface="Times New Roman" panose="02020603050405020304" pitchFamily="18" charset="0"/>
              </a:rPr>
              <a:t> 11.2-3 (2016): 213-28. 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57175" indent="-257175" fontAlgn="base">
              <a:tabLst>
                <a:tab pos="342900" algn="l"/>
              </a:tabLst>
            </a:pPr>
            <a:r>
              <a:rPr lang="en-US" sz="1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Palen</a:t>
            </a:r>
            <a:r>
              <a:rPr lang="en-US" sz="1400" dirty="0">
                <a:latin typeface="Calibri" panose="020F0502020204030204" pitchFamily="34" charset="0"/>
                <a:ea typeface="Times New Roman" panose="02020603050405020304" pitchFamily="18" charset="0"/>
              </a:rPr>
              <a:t>, L., </a:t>
            </a:r>
            <a:r>
              <a:rPr lang="en-US" sz="1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Soden</a:t>
            </a:r>
            <a:r>
              <a:rPr lang="en-US" sz="1400" dirty="0">
                <a:latin typeface="Calibri" panose="020F0502020204030204" pitchFamily="34" charset="0"/>
                <a:ea typeface="Times New Roman" panose="02020603050405020304" pitchFamily="18" charset="0"/>
              </a:rPr>
              <a:t>, R., Anderson, T. J., &amp; </a:t>
            </a:r>
            <a:r>
              <a:rPr lang="en-US" sz="1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Barrenechea</a:t>
            </a:r>
            <a:r>
              <a:rPr lang="en-US" sz="1400" dirty="0">
                <a:latin typeface="Calibri" panose="020F0502020204030204" pitchFamily="34" charset="0"/>
                <a:ea typeface="Times New Roman" panose="02020603050405020304" pitchFamily="18" charset="0"/>
              </a:rPr>
              <a:t>, M. (2015). Success &amp; Scale in a Data-Producing Organization. </a:t>
            </a:r>
            <a:r>
              <a:rPr lang="en-US" sz="1400" i="1" dirty="0">
                <a:latin typeface="Calibri" panose="020F0502020204030204" pitchFamily="34" charset="0"/>
                <a:ea typeface="Times New Roman" panose="02020603050405020304" pitchFamily="18" charset="0"/>
              </a:rPr>
              <a:t>Proceedings of the 33rd Annual ACM Conference on Human Factors in Computing Systems - CHI 15</a:t>
            </a:r>
            <a:r>
              <a:rPr lang="en-US" sz="1400" dirty="0">
                <a:latin typeface="Calibri" panose="020F0502020204030204" pitchFamily="34" charset="0"/>
                <a:ea typeface="Times New Roman" panose="02020603050405020304" pitchFamily="18" charset="0"/>
              </a:rPr>
              <a:t>. doi:10.1145/2702123.270229</a:t>
            </a:r>
          </a:p>
          <a:p>
            <a:pPr marL="257175" indent="-257175" fontAlgn="base">
              <a:tabLst>
                <a:tab pos="342900" algn="l"/>
              </a:tabLst>
            </a:pPr>
            <a:r>
              <a:rPr lang="en-US" sz="1400" dirty="0">
                <a:latin typeface="Calibri" panose="020F0502020204030204" pitchFamily="34" charset="0"/>
                <a:ea typeface="Times New Roman" panose="02020603050405020304" pitchFamily="18" charset="0"/>
              </a:rPr>
              <a:t>OpenStreetMap Stat Report (2017). Accessed 07/10/2017 from </a:t>
            </a:r>
            <a:r>
              <a:rPr lang="en-US" sz="1400" u="sng" dirty="0">
                <a:latin typeface="Calibri" panose="020F0502020204030204" pitchFamily="34" charset="0"/>
                <a:ea typeface="Times New Roman" panose="02020603050405020304" pitchFamily="18" charset="0"/>
                <a:hlinkClick r:id="rId2"/>
              </a:rPr>
              <a:t>http://www.openstreetmap.org/stats/data_stats.html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57175" indent="-257175" fontAlgn="base">
              <a:tabLst>
                <a:tab pos="342900" algn="l"/>
              </a:tabLst>
            </a:pPr>
            <a:r>
              <a:rPr lang="en-US" sz="1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Quattrone</a:t>
            </a:r>
            <a:r>
              <a:rPr lang="en-US" sz="1400" dirty="0">
                <a:latin typeface="Calibri" panose="020F0502020204030204" pitchFamily="34" charset="0"/>
                <a:ea typeface="Times New Roman" panose="02020603050405020304" pitchFamily="18" charset="0"/>
              </a:rPr>
              <a:t>, Giovanni, </a:t>
            </a:r>
            <a:r>
              <a:rPr lang="en-US" sz="1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Licia</a:t>
            </a:r>
            <a:r>
              <a:rPr lang="en-US" sz="1400" dirty="0">
                <a:latin typeface="Calibri" panose="020F0502020204030204" pitchFamily="34" charset="0"/>
                <a:ea typeface="Times New Roman" panose="02020603050405020304" pitchFamily="18" charset="0"/>
              </a:rPr>
              <a:t> Capra, and Pasquale De </a:t>
            </a:r>
            <a:r>
              <a:rPr lang="en-US" sz="1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Meo</a:t>
            </a:r>
            <a:r>
              <a:rPr lang="en-US" sz="1400" dirty="0">
                <a:latin typeface="Calibri" panose="020F0502020204030204" pitchFamily="34" charset="0"/>
                <a:ea typeface="Times New Roman" panose="02020603050405020304" pitchFamily="18" charset="0"/>
              </a:rPr>
              <a:t>. (2015) "There's No Such Thing as the Perfect Map: Quantifying Bias in Spatial Crowd-sourcing </a:t>
            </a:r>
            <a:r>
              <a:rPr lang="en-US" sz="1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Datasets."</a:t>
            </a:r>
            <a:r>
              <a:rPr lang="en-US" sz="1400" i="1" dirty="0" err="1">
                <a:latin typeface="Calibri" panose="020F0502020204030204" pitchFamily="34" charset="0"/>
                <a:ea typeface="Times New Roman" panose="02020603050405020304" pitchFamily="18" charset="0"/>
              </a:rPr>
              <a:t>Proceedings</a:t>
            </a:r>
            <a:r>
              <a:rPr lang="en-US" sz="1400" i="1" dirty="0">
                <a:latin typeface="Calibri" panose="020F0502020204030204" pitchFamily="34" charset="0"/>
                <a:ea typeface="Times New Roman" panose="02020603050405020304" pitchFamily="18" charset="0"/>
              </a:rPr>
              <a:t> of the 18th ACM Conference on Computer Supported Cooperative Work &amp; Social Computing</a:t>
            </a:r>
            <a:r>
              <a:rPr lang="en-US" sz="1400" dirty="0"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r>
              <a:rPr lang="en-US" sz="1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Acm</a:t>
            </a:r>
            <a:r>
              <a:rPr lang="en-US" sz="1400" dirty="0">
                <a:latin typeface="Calibri" panose="020F0502020204030204" pitchFamily="34" charset="0"/>
                <a:ea typeface="Times New Roman" panose="02020603050405020304" pitchFamily="18" charset="0"/>
              </a:rPr>
              <a:t>, 1021-032.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57175" indent="-257175" fontAlgn="base">
              <a:tabLst>
                <a:tab pos="342900" algn="l"/>
              </a:tabLst>
            </a:pPr>
            <a:r>
              <a:rPr lang="en-US" sz="1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Quattrone</a:t>
            </a:r>
            <a:r>
              <a:rPr lang="en-US" sz="1400" dirty="0">
                <a:latin typeface="Calibri" panose="020F0502020204030204" pitchFamily="34" charset="0"/>
                <a:ea typeface="Times New Roman" panose="02020603050405020304" pitchFamily="18" charset="0"/>
              </a:rPr>
              <a:t>, Giovanni, </a:t>
            </a:r>
            <a:r>
              <a:rPr lang="en-US" sz="1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Afra</a:t>
            </a:r>
            <a:r>
              <a:rPr lang="en-US" sz="1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Mashhadi</a:t>
            </a:r>
            <a:r>
              <a:rPr lang="en-US" sz="1400" dirty="0">
                <a:latin typeface="Calibri" panose="020F0502020204030204" pitchFamily="34" charset="0"/>
                <a:ea typeface="Times New Roman" panose="02020603050405020304" pitchFamily="18" charset="0"/>
              </a:rPr>
              <a:t>, and </a:t>
            </a:r>
            <a:r>
              <a:rPr lang="en-US" sz="1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Licia</a:t>
            </a:r>
            <a:r>
              <a:rPr lang="en-US" sz="1400" dirty="0">
                <a:latin typeface="Calibri" panose="020F0502020204030204" pitchFamily="34" charset="0"/>
                <a:ea typeface="Times New Roman" panose="02020603050405020304" pitchFamily="18" charset="0"/>
              </a:rPr>
              <a:t> Capra. (2014) "Mind the Map: The Impact of Culture and Economic Affluence on Crowd-mapping </a:t>
            </a:r>
            <a:r>
              <a:rPr lang="en-US" sz="1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Behaviours</a:t>
            </a:r>
            <a:r>
              <a:rPr lang="en-US" sz="1400" dirty="0">
                <a:latin typeface="Calibri" panose="020F0502020204030204" pitchFamily="34" charset="0"/>
                <a:ea typeface="Times New Roman" panose="02020603050405020304" pitchFamily="18" charset="0"/>
              </a:rPr>
              <a:t>." </a:t>
            </a:r>
            <a:r>
              <a:rPr lang="en-US" sz="1400" i="1" dirty="0">
                <a:latin typeface="Calibri" panose="020F0502020204030204" pitchFamily="34" charset="0"/>
                <a:ea typeface="Times New Roman" panose="02020603050405020304" pitchFamily="18" charset="0"/>
              </a:rPr>
              <a:t>Proceedings of the 17th ACM Conference on Computer Supported Cooperative Work &amp; Social Computing</a:t>
            </a:r>
            <a:r>
              <a:rPr lang="en-US" sz="1400" dirty="0"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r>
              <a:rPr lang="en-US" sz="1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Acm</a:t>
            </a:r>
            <a:r>
              <a:rPr lang="en-US" sz="1400" dirty="0">
                <a:latin typeface="Calibri" panose="020F0502020204030204" pitchFamily="34" charset="0"/>
                <a:ea typeface="Times New Roman" panose="02020603050405020304" pitchFamily="18" charset="0"/>
              </a:rPr>
              <a:t>,  934-44. 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57175" indent="-257175" fontAlgn="base">
              <a:tabLst>
                <a:tab pos="342900" algn="l"/>
              </a:tabLst>
            </a:pPr>
            <a:r>
              <a:rPr lang="en-US" sz="1400" dirty="0">
                <a:latin typeface="Calibri" panose="020F0502020204030204" pitchFamily="34" charset="0"/>
                <a:ea typeface="Times New Roman" panose="02020603050405020304" pitchFamily="18" charset="0"/>
              </a:rPr>
              <a:t>Quinn, Sterling. (2016) A </a:t>
            </a:r>
            <a:r>
              <a:rPr lang="en-US" sz="1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geovisual</a:t>
            </a:r>
            <a:r>
              <a:rPr lang="en-US" sz="1400" dirty="0">
                <a:latin typeface="Calibri" panose="020F0502020204030204" pitchFamily="34" charset="0"/>
                <a:ea typeface="Times New Roman" panose="02020603050405020304" pitchFamily="18" charset="0"/>
              </a:rPr>
              <a:t> analysis of social influence in OpenStreetMap construction</a:t>
            </a:r>
            <a:r>
              <a:rPr lang="en-US" sz="1400" i="1" dirty="0"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r>
              <a:rPr lang="en-US" sz="1400" i="1" dirty="0" err="1">
                <a:latin typeface="Calibri" panose="020F0502020204030204" pitchFamily="34" charset="0"/>
                <a:ea typeface="Times New Roman" panose="02020603050405020304" pitchFamily="18" charset="0"/>
              </a:rPr>
              <a:t>Carographica</a:t>
            </a:r>
            <a:r>
              <a:rPr lang="en-US" sz="1400" i="1" dirty="0">
                <a:latin typeface="Calibri" panose="020F0502020204030204" pitchFamily="34" charset="0"/>
                <a:ea typeface="Times New Roman" panose="02020603050405020304" pitchFamily="18" charset="0"/>
              </a:rPr>
              <a:t> 51:2 p 67 – 83. Doi:10:3138/car.51.2.3301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57175" indent="-257175" fontAlgn="base">
              <a:tabLst>
                <a:tab pos="342900" algn="l"/>
              </a:tabLst>
            </a:pPr>
            <a:r>
              <a:rPr lang="en-US" sz="1400" dirty="0">
                <a:latin typeface="Calibri" panose="020F0502020204030204" pitchFamily="34" charset="0"/>
                <a:ea typeface="Times New Roman" panose="02020603050405020304" pitchFamily="18" charset="0"/>
              </a:rPr>
              <a:t>Yang, A., Fan, H., Jing, N., Sun, Y., &amp; </a:t>
            </a:r>
            <a:r>
              <a:rPr lang="en-US" sz="1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Zipf</a:t>
            </a:r>
            <a:r>
              <a:rPr lang="en-US" sz="1400" dirty="0">
                <a:latin typeface="Calibri" panose="020F0502020204030204" pitchFamily="34" charset="0"/>
                <a:ea typeface="Times New Roman" panose="02020603050405020304" pitchFamily="18" charset="0"/>
              </a:rPr>
              <a:t>, A. (2016). Temporal Analysis on Contribution Inequality in OpenStreetMap: A Comparative Study for Four Countries. </a:t>
            </a:r>
            <a:r>
              <a:rPr lang="en-US" sz="1400" i="1" dirty="0">
                <a:latin typeface="Calibri" panose="020F0502020204030204" pitchFamily="34" charset="0"/>
                <a:ea typeface="Times New Roman" panose="02020603050405020304" pitchFamily="18" charset="0"/>
              </a:rPr>
              <a:t>ISPRS International Journal of Geo-Information,5</a:t>
            </a:r>
            <a:r>
              <a:rPr lang="en-US" sz="1400" dirty="0">
                <a:latin typeface="Calibri" panose="020F0502020204030204" pitchFamily="34" charset="0"/>
                <a:ea typeface="Times New Roman" panose="02020603050405020304" pitchFamily="18" charset="0"/>
              </a:rPr>
              <a:t>(1), 5. doi:10.3390/ijgi5010005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57175" indent="-257175" fontAlgn="base">
              <a:tabLst>
                <a:tab pos="342900" algn="l"/>
              </a:tabLst>
            </a:pPr>
            <a:r>
              <a:rPr lang="en-US" sz="1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Zielstra</a:t>
            </a:r>
            <a:r>
              <a:rPr lang="en-US" sz="1400" dirty="0">
                <a:latin typeface="Calibri" panose="020F0502020204030204" pitchFamily="34" charset="0"/>
                <a:ea typeface="Times New Roman" panose="02020603050405020304" pitchFamily="18" charset="0"/>
              </a:rPr>
              <a:t>, D., </a:t>
            </a:r>
            <a:r>
              <a:rPr lang="en-US" sz="1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Hochmair</a:t>
            </a:r>
            <a:r>
              <a:rPr lang="en-US" sz="1400" dirty="0">
                <a:latin typeface="Calibri" panose="020F0502020204030204" pitchFamily="34" charset="0"/>
                <a:ea typeface="Times New Roman" panose="02020603050405020304" pitchFamily="18" charset="0"/>
              </a:rPr>
              <a:t>, H., </a:t>
            </a:r>
            <a:r>
              <a:rPr lang="en-US" sz="1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Neis</a:t>
            </a:r>
            <a:r>
              <a:rPr lang="en-US" sz="1400" dirty="0">
                <a:latin typeface="Calibri" panose="020F0502020204030204" pitchFamily="34" charset="0"/>
                <a:ea typeface="Times New Roman" panose="02020603050405020304" pitchFamily="18" charset="0"/>
              </a:rPr>
              <a:t>, P., &amp; </a:t>
            </a:r>
            <a:r>
              <a:rPr lang="en-US" sz="1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Tonini</a:t>
            </a:r>
            <a:r>
              <a:rPr lang="en-US" sz="1400" dirty="0">
                <a:latin typeface="Calibri" panose="020F0502020204030204" pitchFamily="34" charset="0"/>
                <a:ea typeface="Times New Roman" panose="02020603050405020304" pitchFamily="18" charset="0"/>
              </a:rPr>
              <a:t>, F. (2014). Areal Delineation of Home Regions from Contribution and Editing Patterns in OpenStreetMap. </a:t>
            </a:r>
            <a:r>
              <a:rPr lang="en-US" sz="1400" i="1" dirty="0">
                <a:latin typeface="Calibri" panose="020F0502020204030204" pitchFamily="34" charset="0"/>
                <a:ea typeface="Times New Roman" panose="02020603050405020304" pitchFamily="18" charset="0"/>
              </a:rPr>
              <a:t>ISPRS International Journal of Geo-Information,</a:t>
            </a:r>
            <a:r>
              <a:rPr lang="en-US" sz="1400" dirty="0"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r>
              <a:rPr lang="en-US" sz="1400" i="1" dirty="0">
                <a:latin typeface="Calibri" panose="020F0502020204030204" pitchFamily="34" charset="0"/>
                <a:ea typeface="Times New Roman" panose="02020603050405020304" pitchFamily="18" charset="0"/>
              </a:rPr>
              <a:t>3</a:t>
            </a:r>
            <a:r>
              <a:rPr lang="en-US" sz="1400" dirty="0">
                <a:latin typeface="Calibri" panose="020F0502020204030204" pitchFamily="34" charset="0"/>
                <a:ea typeface="Times New Roman" panose="02020603050405020304" pitchFamily="18" charset="0"/>
              </a:rPr>
              <a:t>(4), 1211-1233. doi:10.3390/ijgi3041211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57175" indent="-257175" fontAlgn="base">
              <a:tabLst>
                <a:tab pos="342900" algn="l"/>
              </a:tabLst>
            </a:pPr>
            <a:endParaRPr lang="en-US" sz="15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A6F75A-22E0-419B-8B9A-12AD9F88DEA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87" b="49031"/>
          <a:stretch/>
        </p:blipFill>
        <p:spPr>
          <a:xfrm>
            <a:off x="1" y="5290"/>
            <a:ext cx="12191999" cy="515389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21026220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4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A0155-6AFE-46D7-B123-31AD323D5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903" y="2739618"/>
            <a:ext cx="10264878" cy="1325563"/>
          </a:xfrm>
        </p:spPr>
        <p:txBody>
          <a:bodyPr>
            <a:noAutofit/>
          </a:bodyPr>
          <a:lstStyle/>
          <a:p>
            <a:r>
              <a:rPr lang="en-US" b="1" dirty="0"/>
              <a:t>Questions?</a:t>
            </a:r>
            <a:br>
              <a:rPr lang="en-US" sz="3600" b="1" dirty="0"/>
            </a:br>
            <a:br>
              <a:rPr lang="en-US" sz="3600" b="1" dirty="0"/>
            </a:br>
            <a:br>
              <a:rPr lang="en-US" sz="3600" b="1" dirty="0"/>
            </a:br>
            <a:br>
              <a:rPr lang="en-US" sz="3600" b="1" dirty="0"/>
            </a:br>
            <a:r>
              <a:rPr lang="en-US" sz="3600" b="1" dirty="0"/>
              <a:t>efk116@psu.edu</a:t>
            </a:r>
            <a:br>
              <a:rPr lang="en-US" sz="3600" b="1" dirty="0"/>
            </a:br>
            <a:r>
              <a:rPr lang="en-US" sz="3600" b="1" dirty="0"/>
              <a:t>ekamptner@gmail.com</a:t>
            </a:r>
          </a:p>
        </p:txBody>
      </p:sp>
    </p:spTree>
    <p:extLst>
      <p:ext uri="{BB962C8B-B14F-4D97-AF65-F5344CB8AC3E}">
        <p14:creationId xmlns:p14="http://schemas.microsoft.com/office/powerpoint/2010/main" val="3975429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727DD-07AA-45B6-9E27-E7AE3CB9C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Objective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30B766-37CF-4347-B5E1-6A0CF06982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797632"/>
            <a:ext cx="1072242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Do small-scale crisis events act as motivators for OSM user contribution? 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Comparison study of four recent building fire incidents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Compare Western/Non-Western and developed/less developed areas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Measure any increases of OSM contributions following an incident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Classify users that contribute: Who are they and where are they located?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22C76B-AA3F-4315-B5FD-F72F874398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87" b="49031"/>
          <a:stretch/>
        </p:blipFill>
        <p:spPr>
          <a:xfrm>
            <a:off x="1" y="5290"/>
            <a:ext cx="12191999" cy="515389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/>
            </a:outerShdw>
          </a:effectLst>
        </p:spPr>
      </p:pic>
      <p:graphicFrame>
        <p:nvGraphicFramePr>
          <p:cNvPr id="42" name="Diagram 41">
            <a:extLst>
              <a:ext uri="{FF2B5EF4-FFF2-40B4-BE49-F238E27FC236}">
                <a16:creationId xmlns:a16="http://schemas.microsoft.com/office/drawing/2014/main" id="{7250AFEE-1723-4396-B625-A182B23D5B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02446967"/>
              </p:ext>
            </p:extLst>
          </p:nvPr>
        </p:nvGraphicFramePr>
        <p:xfrm>
          <a:off x="0" y="6151419"/>
          <a:ext cx="12192000" cy="7065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742645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C6CC6-C6DA-4347-842A-A90A2CA3C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Why is this research important?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C85D37-0FA9-4585-8BC6-AEA70CFBDD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Majority of research is on larger humanitarian events</a:t>
            </a:r>
          </a:p>
          <a:p>
            <a:endParaRPr lang="en-US" dirty="0"/>
          </a:p>
          <a:p>
            <a:r>
              <a:rPr lang="en-US" dirty="0"/>
              <a:t>Supports ongoing research on contribution patterns and motivation factors for OSM users</a:t>
            </a:r>
          </a:p>
          <a:p>
            <a:pPr lvl="1"/>
            <a:r>
              <a:rPr lang="en-US" dirty="0"/>
              <a:t>Where are mappers from?</a:t>
            </a:r>
          </a:p>
          <a:p>
            <a:pPr lvl="1"/>
            <a:r>
              <a:rPr lang="en-US" dirty="0"/>
              <a:t>What features do mappers add or update?</a:t>
            </a:r>
          </a:p>
          <a:p>
            <a:pPr lvl="1"/>
            <a:r>
              <a:rPr lang="en-US" dirty="0"/>
              <a:t>Are these casual or serious users?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C67BBD-1C35-4C15-A53C-BC7C7C1ED1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87" b="49031"/>
          <a:stretch/>
        </p:blipFill>
        <p:spPr>
          <a:xfrm>
            <a:off x="1" y="5290"/>
            <a:ext cx="12191999" cy="515389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/>
            </a:outerShdw>
          </a:effectLst>
        </p:spPr>
      </p:pic>
      <p:graphicFrame>
        <p:nvGraphicFramePr>
          <p:cNvPr id="24" name="Diagram 23">
            <a:extLst>
              <a:ext uri="{FF2B5EF4-FFF2-40B4-BE49-F238E27FC236}">
                <a16:creationId xmlns:a16="http://schemas.microsoft.com/office/drawing/2014/main" id="{ACCE8F61-9A95-4F52-9F72-53181B1B65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1487744"/>
              </p:ext>
            </p:extLst>
          </p:nvPr>
        </p:nvGraphicFramePr>
        <p:xfrm>
          <a:off x="0" y="6151419"/>
          <a:ext cx="12192000" cy="7065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561991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A181E-126E-4AB1-AE31-4CEA17F70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OSM 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5FBBCD-520A-4238-B53D-EDE34B8EE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613" y="1565329"/>
            <a:ext cx="5747656" cy="4200040"/>
          </a:xfrm>
        </p:spPr>
        <p:txBody>
          <a:bodyPr>
            <a:normAutofit/>
          </a:bodyPr>
          <a:lstStyle/>
          <a:p>
            <a:r>
              <a:rPr lang="en-US" dirty="0"/>
              <a:t>Founded in 2004</a:t>
            </a:r>
          </a:p>
          <a:p>
            <a:r>
              <a:rPr lang="en-US" dirty="0"/>
              <a:t>Open Data</a:t>
            </a:r>
          </a:p>
          <a:p>
            <a:r>
              <a:rPr lang="en-US" dirty="0"/>
              <a:t>4 million registered users (July 2017)</a:t>
            </a:r>
          </a:p>
          <a:p>
            <a:r>
              <a:rPr lang="en-US" dirty="0"/>
              <a:t>5 billion uploaded GPS points</a:t>
            </a:r>
          </a:p>
          <a:p>
            <a:r>
              <a:rPr lang="en-US" dirty="0"/>
              <a:t>Users contribute:</a:t>
            </a:r>
          </a:p>
          <a:p>
            <a:pPr lvl="1"/>
            <a:r>
              <a:rPr lang="en-US" dirty="0"/>
              <a:t>Nodes</a:t>
            </a:r>
          </a:p>
          <a:p>
            <a:pPr lvl="1"/>
            <a:r>
              <a:rPr lang="en-US" dirty="0"/>
              <a:t>Ways</a:t>
            </a:r>
          </a:p>
          <a:p>
            <a:pPr lvl="1"/>
            <a:r>
              <a:rPr lang="en-US" dirty="0"/>
              <a:t>Relations</a:t>
            </a:r>
          </a:p>
          <a:p>
            <a:pPr lvl="1"/>
            <a:r>
              <a:rPr lang="en-US" dirty="0"/>
              <a:t>Attribute tags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452853-9C5F-441D-A249-5AF55CE5BD0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037812" y="1366224"/>
            <a:ext cx="5566755" cy="39396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AE49C77-FD13-43AC-A1C6-C8B67199E1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87" b="49031"/>
          <a:stretch/>
        </p:blipFill>
        <p:spPr>
          <a:xfrm>
            <a:off x="1" y="5290"/>
            <a:ext cx="12191999" cy="515389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/>
            </a:outerShdw>
          </a:effectLst>
        </p:spPr>
      </p:pic>
      <p:graphicFrame>
        <p:nvGraphicFramePr>
          <p:cNvPr id="24" name="Diagram 23">
            <a:extLst>
              <a:ext uri="{FF2B5EF4-FFF2-40B4-BE49-F238E27FC236}">
                <a16:creationId xmlns:a16="http://schemas.microsoft.com/office/drawing/2014/main" id="{13BA258F-2062-43FC-8903-CC2BBCC48A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05002467"/>
              </p:ext>
            </p:extLst>
          </p:nvPr>
        </p:nvGraphicFramePr>
        <p:xfrm>
          <a:off x="0" y="6151419"/>
          <a:ext cx="12192000" cy="7065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1D51155-9071-4686-9797-5B6461F5A729}"/>
              </a:ext>
            </a:extLst>
          </p:cNvPr>
          <p:cNvSpPr txBox="1"/>
          <p:nvPr/>
        </p:nvSpPr>
        <p:spPr>
          <a:xfrm>
            <a:off x="5769013" y="5467036"/>
            <a:ext cx="5835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OSM Registered Users</a:t>
            </a:r>
          </a:p>
          <a:p>
            <a:pPr algn="r"/>
            <a:r>
              <a:rPr lang="en-US" sz="1400" dirty="0"/>
              <a:t>Source: </a:t>
            </a:r>
            <a:r>
              <a:rPr lang="en-US" sz="1400" dirty="0">
                <a:hlinkClick r:id="rId10"/>
              </a:rPr>
              <a:t>OSM Statistics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19286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F5994-2D35-4187-81AA-605434C11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Crisis Response Mapping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FBD933-C52B-4B84-9180-1E7D0BB2A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90690"/>
            <a:ext cx="9735589" cy="3364706"/>
          </a:xfrm>
        </p:spPr>
        <p:txBody>
          <a:bodyPr/>
          <a:lstStyle/>
          <a:p>
            <a:r>
              <a:rPr lang="en-US" dirty="0"/>
              <a:t>“Crisis informatics” and digital volunteers</a:t>
            </a:r>
          </a:p>
          <a:p>
            <a:r>
              <a:rPr lang="en-US" dirty="0"/>
              <a:t>2010 Haiti Earthquake and emergence of the Humanitarian OpenStreetMap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DF4DFA-422D-4FA8-8FB9-072FE6F1A3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87" b="49031"/>
          <a:stretch/>
        </p:blipFill>
        <p:spPr>
          <a:xfrm>
            <a:off x="1" y="5290"/>
            <a:ext cx="12191999" cy="515389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/>
            </a:outerShdw>
          </a:effectLst>
        </p:spPr>
      </p:pic>
      <p:graphicFrame>
        <p:nvGraphicFramePr>
          <p:cNvPr id="23" name="Diagram 22">
            <a:extLst>
              <a:ext uri="{FF2B5EF4-FFF2-40B4-BE49-F238E27FC236}">
                <a16:creationId xmlns:a16="http://schemas.microsoft.com/office/drawing/2014/main" id="{CA518120-16F7-43E8-A5C6-A48EA83CF5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2861882"/>
              </p:ext>
            </p:extLst>
          </p:nvPr>
        </p:nvGraphicFramePr>
        <p:xfrm>
          <a:off x="0" y="6151419"/>
          <a:ext cx="12192000" cy="7065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3E2F9190-2218-4D5E-9067-B619351BC94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64772" y="3219283"/>
            <a:ext cx="8807352" cy="204940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0451061-82E8-4044-95A8-D3C9F040BFD1}"/>
              </a:ext>
            </a:extLst>
          </p:cNvPr>
          <p:cNvSpPr txBox="1"/>
          <p:nvPr/>
        </p:nvSpPr>
        <p:spPr>
          <a:xfrm>
            <a:off x="4136571" y="5268686"/>
            <a:ext cx="5835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OSM Mapping Party </a:t>
            </a:r>
          </a:p>
          <a:p>
            <a:pPr algn="r"/>
            <a:r>
              <a:rPr lang="en-US" sz="1400" dirty="0"/>
              <a:t>Source: </a:t>
            </a:r>
            <a:r>
              <a:rPr lang="en-US" sz="1400" dirty="0">
                <a:hlinkClick r:id="rId10"/>
              </a:rPr>
              <a:t>LearnOSM, Tasking Manager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03507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B8389-302B-405B-8972-300401E12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User Classification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4672B6-9B8C-4C1B-AC67-999FF3F1A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OSM Users are classified in the following ways:</a:t>
            </a:r>
          </a:p>
          <a:p>
            <a:pPr marL="0" indent="0">
              <a:buNone/>
            </a:pPr>
            <a:endParaRPr lang="en-US" dirty="0"/>
          </a:p>
          <a:p>
            <a:pPr marL="385763" indent="-385763">
              <a:buFont typeface="+mj-lt"/>
              <a:buAutoNum type="arabicPeriod"/>
            </a:pPr>
            <a:r>
              <a:rPr lang="en-US" dirty="0"/>
              <a:t>Serious vs. casual mappers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/>
              <a:t>Local vs. remote mappers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/>
              <a:t>Country of origin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/>
              <a:t>Editing patterns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0759C0-1E3B-4F48-B459-7845478C37F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87" b="49031"/>
          <a:stretch/>
        </p:blipFill>
        <p:spPr>
          <a:xfrm>
            <a:off x="1" y="5290"/>
            <a:ext cx="12191999" cy="515389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/>
            </a:outerShdw>
          </a:effectLst>
        </p:spPr>
      </p:pic>
      <p:graphicFrame>
        <p:nvGraphicFramePr>
          <p:cNvPr id="23" name="Diagram 22">
            <a:extLst>
              <a:ext uri="{FF2B5EF4-FFF2-40B4-BE49-F238E27FC236}">
                <a16:creationId xmlns:a16="http://schemas.microsoft.com/office/drawing/2014/main" id="{F1A79DC4-2407-4AB5-8B42-AE84F0216E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9373545"/>
              </p:ext>
            </p:extLst>
          </p:nvPr>
        </p:nvGraphicFramePr>
        <p:xfrm>
          <a:off x="0" y="6151419"/>
          <a:ext cx="12192000" cy="7065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103425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0290D-3BBC-468D-93AA-399719C1D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Methodology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EADDFF-4BB0-418D-B09D-FCEAC4568C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Part 1: Do user contributions increase near the location of the incident?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Part 2: Classify Users</a:t>
            </a:r>
          </a:p>
          <a:p>
            <a:pPr lvl="1"/>
            <a:r>
              <a:rPr lang="en-US" dirty="0"/>
              <a:t>How often do they make edits to the project?</a:t>
            </a:r>
          </a:p>
          <a:p>
            <a:pPr lvl="1"/>
            <a:r>
              <a:rPr lang="en-US" dirty="0"/>
              <a:t>Where are users located?</a:t>
            </a:r>
          </a:p>
          <a:p>
            <a:pPr lvl="1"/>
            <a:r>
              <a:rPr lang="en-US" dirty="0"/>
              <a:t>What kinds of features or attributes are being updated?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95B958-C8B8-4573-826A-74AB302C5A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87" b="49031"/>
          <a:stretch/>
        </p:blipFill>
        <p:spPr>
          <a:xfrm>
            <a:off x="1" y="5290"/>
            <a:ext cx="12191999" cy="515389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/>
            </a:outerShdw>
          </a:effectLst>
        </p:spPr>
      </p:pic>
      <p:graphicFrame>
        <p:nvGraphicFramePr>
          <p:cNvPr id="23" name="Diagram 22">
            <a:extLst>
              <a:ext uri="{FF2B5EF4-FFF2-40B4-BE49-F238E27FC236}">
                <a16:creationId xmlns:a16="http://schemas.microsoft.com/office/drawing/2014/main" id="{C09FBFC1-3823-49A5-AC4A-12818807BA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1399562"/>
              </p:ext>
            </p:extLst>
          </p:nvPr>
        </p:nvGraphicFramePr>
        <p:xfrm>
          <a:off x="0" y="6151419"/>
          <a:ext cx="12192000" cy="7065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599148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ADD11F-2FA8-49ED-898B-4D3AD9A3F6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6821" y="972247"/>
            <a:ext cx="8050375" cy="48722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CE048E1-7AAC-4496-AD68-76AD3E012D6E}"/>
              </a:ext>
            </a:extLst>
          </p:cNvPr>
          <p:cNvSpPr txBox="1"/>
          <p:nvPr/>
        </p:nvSpPr>
        <p:spPr>
          <a:xfrm>
            <a:off x="8876643" y="942615"/>
            <a:ext cx="17771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June 14 2017</a:t>
            </a:r>
          </a:p>
          <a:p>
            <a:r>
              <a:rPr lang="en-US" sz="1600" dirty="0"/>
              <a:t>Grenfell Tower</a:t>
            </a:r>
          </a:p>
          <a:p>
            <a:r>
              <a:rPr lang="en-US" sz="1600" dirty="0"/>
              <a:t>London, UK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6ADD0E-E5F0-4D34-8126-266C68F2CB48}"/>
              </a:ext>
            </a:extLst>
          </p:cNvPr>
          <p:cNvSpPr txBox="1"/>
          <p:nvPr/>
        </p:nvSpPr>
        <p:spPr>
          <a:xfrm>
            <a:off x="4493596" y="1493406"/>
            <a:ext cx="20862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Dec 2 2016</a:t>
            </a:r>
          </a:p>
          <a:p>
            <a:r>
              <a:rPr lang="en-US" sz="1600" dirty="0"/>
              <a:t>Ghost Ship Warehouse</a:t>
            </a:r>
          </a:p>
          <a:p>
            <a:r>
              <a:rPr lang="en-US" sz="1600" dirty="0"/>
              <a:t>Oakland, USA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629BBA-EE8C-47D0-A719-18A700B512C6}"/>
              </a:ext>
            </a:extLst>
          </p:cNvPr>
          <p:cNvSpPr txBox="1"/>
          <p:nvPr/>
        </p:nvSpPr>
        <p:spPr>
          <a:xfrm>
            <a:off x="10498988" y="1632446"/>
            <a:ext cx="1523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Jan 19 2017</a:t>
            </a:r>
          </a:p>
          <a:p>
            <a:r>
              <a:rPr lang="en-US" sz="1600" dirty="0"/>
              <a:t>Plasco Building</a:t>
            </a:r>
          </a:p>
          <a:p>
            <a:r>
              <a:rPr lang="en-US" sz="1600" dirty="0"/>
              <a:t>Tehran, Iran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4E2DEE-0441-4C25-8372-3339673822FD}"/>
              </a:ext>
            </a:extLst>
          </p:cNvPr>
          <p:cNvSpPr txBox="1"/>
          <p:nvPr/>
        </p:nvSpPr>
        <p:spPr>
          <a:xfrm>
            <a:off x="9820507" y="3900398"/>
            <a:ext cx="22015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Sept 3 2016</a:t>
            </a:r>
          </a:p>
          <a:p>
            <a:r>
              <a:rPr lang="en-US" sz="1600" dirty="0"/>
              <a:t>Kilinto Prison</a:t>
            </a:r>
          </a:p>
          <a:p>
            <a:r>
              <a:rPr lang="en-US" sz="1600" dirty="0"/>
              <a:t>Addis Ababa, Ethiopia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AE11A96D-2E4D-4963-A6C3-26767595A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20679"/>
            <a:ext cx="2859578" cy="872837"/>
          </a:xfrm>
        </p:spPr>
        <p:txBody>
          <a:bodyPr/>
          <a:lstStyle/>
          <a:p>
            <a:r>
              <a:rPr lang="en-US" b="1" dirty="0"/>
              <a:t>Study Areas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44D9DAB-7BC1-42BE-9554-FE123D59AC0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87" b="49031"/>
          <a:stretch/>
        </p:blipFill>
        <p:spPr>
          <a:xfrm>
            <a:off x="1" y="5290"/>
            <a:ext cx="12191999" cy="515389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/>
            </a:outerShdw>
          </a:effectLst>
        </p:spPr>
      </p:pic>
      <p:graphicFrame>
        <p:nvGraphicFramePr>
          <p:cNvPr id="37" name="Diagram 36">
            <a:extLst>
              <a:ext uri="{FF2B5EF4-FFF2-40B4-BE49-F238E27FC236}">
                <a16:creationId xmlns:a16="http://schemas.microsoft.com/office/drawing/2014/main" id="{49E2C9EE-E23C-41A4-8825-37E69CD3B6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1781067"/>
              </p:ext>
            </p:extLst>
          </p:nvPr>
        </p:nvGraphicFramePr>
        <p:xfrm>
          <a:off x="0" y="6151419"/>
          <a:ext cx="12192000" cy="7065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FFD0A08-6051-4E26-B5B9-C47713CFE7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613" y="1908905"/>
            <a:ext cx="3965838" cy="3645228"/>
          </a:xfrm>
        </p:spPr>
        <p:txBody>
          <a:bodyPr>
            <a:normAutofit/>
          </a:bodyPr>
          <a:lstStyle/>
          <a:p>
            <a:r>
              <a:rPr lang="en-US" sz="2400" dirty="0"/>
              <a:t>Similar events resulting in structural change</a:t>
            </a:r>
          </a:p>
          <a:p>
            <a:endParaRPr lang="en-US" sz="2400" dirty="0"/>
          </a:p>
          <a:p>
            <a:r>
              <a:rPr lang="en-US" sz="2400" dirty="0"/>
              <a:t>Widespread international media coverage</a:t>
            </a:r>
          </a:p>
          <a:p>
            <a:endParaRPr lang="en-US" sz="2400" dirty="0"/>
          </a:p>
          <a:p>
            <a:r>
              <a:rPr lang="en-US" sz="2400" dirty="0"/>
              <a:t>Within 1-year timespan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4300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10669</TotalTime>
  <Words>976</Words>
  <Application>Microsoft Office PowerPoint</Application>
  <PresentationFormat>Widescreen</PresentationFormat>
  <Paragraphs>360</Paragraphs>
  <Slides>23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Office Theme</vt:lpstr>
      <vt:lpstr>What Motivates OpenStreetMap Users? A Study of User Contributions Through a Comparison of Small-Scale Crisis Events </vt:lpstr>
      <vt:lpstr>Overview</vt:lpstr>
      <vt:lpstr>Objective</vt:lpstr>
      <vt:lpstr>Why is this research important?</vt:lpstr>
      <vt:lpstr>OSM Background</vt:lpstr>
      <vt:lpstr>Crisis Response Mapping </vt:lpstr>
      <vt:lpstr>User Classification</vt:lpstr>
      <vt:lpstr>Methodology </vt:lpstr>
      <vt:lpstr>Study Areas</vt:lpstr>
      <vt:lpstr>PowerPoint Presentation</vt:lpstr>
      <vt:lpstr>Data used for Analysis</vt:lpstr>
      <vt:lpstr>Data used for Analysis</vt:lpstr>
      <vt:lpstr>Part 1: Is there an increase in OSM activity?</vt:lpstr>
      <vt:lpstr>Part 1: Is there an increase in OSM activity?</vt:lpstr>
      <vt:lpstr>Part 1: Contribution Index</vt:lpstr>
      <vt:lpstr>Part 2: Classify Users</vt:lpstr>
      <vt:lpstr>Part 2: Classify Users</vt:lpstr>
      <vt:lpstr>Part 2: Triangular Mesh</vt:lpstr>
      <vt:lpstr>Anticipated Results</vt:lpstr>
      <vt:lpstr>Limitations</vt:lpstr>
      <vt:lpstr>Project Timeline</vt:lpstr>
      <vt:lpstr>References</vt:lpstr>
      <vt:lpstr>Questions?    efk116@psu.edu ekamptner@gmail.com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Erika Kamptner</dc:creator>
  <cp:lastModifiedBy>Erika Kamptner</cp:lastModifiedBy>
  <cp:revision>111</cp:revision>
  <dcterms:created xsi:type="dcterms:W3CDTF">2017-06-27T00:30:19Z</dcterms:created>
  <dcterms:modified xsi:type="dcterms:W3CDTF">2017-08-03T12:34:03Z</dcterms:modified>
</cp:coreProperties>
</file>