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26"/>
  </p:notesMasterIdLst>
  <p:handoutMasterIdLst>
    <p:handoutMasterId r:id="rId27"/>
  </p:handoutMasterIdLst>
  <p:sldIdLst>
    <p:sldId id="282" r:id="rId3"/>
    <p:sldId id="259" r:id="rId4"/>
    <p:sldId id="287" r:id="rId5"/>
    <p:sldId id="297" r:id="rId6"/>
    <p:sldId id="295" r:id="rId7"/>
    <p:sldId id="288" r:id="rId8"/>
    <p:sldId id="289" r:id="rId9"/>
    <p:sldId id="301" r:id="rId10"/>
    <p:sldId id="302" r:id="rId11"/>
    <p:sldId id="272" r:id="rId12"/>
    <p:sldId id="313" r:id="rId13"/>
    <p:sldId id="314" r:id="rId14"/>
    <p:sldId id="315" r:id="rId15"/>
    <p:sldId id="316" r:id="rId16"/>
    <p:sldId id="318" r:id="rId17"/>
    <p:sldId id="317" r:id="rId18"/>
    <p:sldId id="294" r:id="rId19"/>
    <p:sldId id="290" r:id="rId20"/>
    <p:sldId id="309" r:id="rId21"/>
    <p:sldId id="305" r:id="rId22"/>
    <p:sldId id="285" r:id="rId23"/>
    <p:sldId id="303"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4D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0" autoAdjust="0"/>
    <p:restoredTop sz="70480" autoAdjust="0"/>
  </p:normalViewPr>
  <p:slideViewPr>
    <p:cSldViewPr snapToGrid="0" showGuides="1">
      <p:cViewPr>
        <p:scale>
          <a:sx n="60" d="100"/>
          <a:sy n="60" d="100"/>
        </p:scale>
        <p:origin x="138" y="42"/>
      </p:cViewPr>
      <p:guideLst>
        <p:guide orient="horz" pos="2184"/>
        <p:guide pos="3840"/>
      </p:guideLst>
    </p:cSldViewPr>
  </p:slideViewPr>
  <p:notesTextViewPr>
    <p:cViewPr>
      <p:scale>
        <a:sx n="1" d="1"/>
        <a:sy n="1" d="1"/>
      </p:scale>
      <p:origin x="0" y="0"/>
    </p:cViewPr>
  </p:notesTextViewPr>
  <p:notesViewPr>
    <p:cSldViewPr snapToGrid="0" showGuides="1">
      <p:cViewPr varScale="1">
        <p:scale>
          <a:sx n="76" d="100"/>
          <a:sy n="76" d="100"/>
        </p:scale>
        <p:origin x="32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F84D75-A5FA-4DDB-A017-71CD53881FCA}" type="doc">
      <dgm:prSet loTypeId="urn:microsoft.com/office/officeart/2005/8/layout/process2" loCatId="process" qsTypeId="urn:microsoft.com/office/officeart/2005/8/quickstyle/3d3" qsCatId="3D" csTypeId="urn:microsoft.com/office/officeart/2005/8/colors/accent1_4" csCatId="accent1" phldr="1"/>
      <dgm:spPr/>
      <dgm:t>
        <a:bodyPr/>
        <a:lstStyle/>
        <a:p>
          <a:endParaRPr lang="en-US"/>
        </a:p>
      </dgm:t>
    </dgm:pt>
    <dgm:pt modelId="{157515EC-3ACA-402F-B422-A789F276B22B}">
      <dgm:prSet phldrT="[Text]"/>
      <dgm:spPr/>
      <dgm:t>
        <a:bodyPr/>
        <a:lstStyle/>
        <a:p>
          <a:r>
            <a:rPr lang="en-US" dirty="0">
              <a:latin typeface="Californian FB" panose="0207040306080B030204" pitchFamily="18" charset="0"/>
            </a:rPr>
            <a:t>Convert XYZ to Points</a:t>
          </a:r>
        </a:p>
      </dgm:t>
    </dgm:pt>
    <dgm:pt modelId="{F3BFF156-1D22-42D5-887C-1E3C2C33F47A}" type="parTrans" cxnId="{42FFABB9-07C2-4190-8603-6055EE0614BC}">
      <dgm:prSet/>
      <dgm:spPr/>
      <dgm:t>
        <a:bodyPr/>
        <a:lstStyle/>
        <a:p>
          <a:endParaRPr lang="en-US"/>
        </a:p>
      </dgm:t>
    </dgm:pt>
    <dgm:pt modelId="{A78FD051-348B-4122-BFDD-C198C1451A6C}" type="sibTrans" cxnId="{42FFABB9-07C2-4190-8603-6055EE0614BC}">
      <dgm:prSet/>
      <dgm:spPr/>
      <dgm:t>
        <a:bodyPr/>
        <a:lstStyle/>
        <a:p>
          <a:endParaRPr lang="en-US" dirty="0">
            <a:latin typeface="Californian FB" panose="0207040306080B030204" pitchFamily="18" charset="0"/>
          </a:endParaRPr>
        </a:p>
      </dgm:t>
    </dgm:pt>
    <dgm:pt modelId="{95A6A15A-AF2D-41D6-A64A-F2566CD2962A}">
      <dgm:prSet phldrT="[Text]"/>
      <dgm:spPr/>
      <dgm:t>
        <a:bodyPr/>
        <a:lstStyle/>
        <a:p>
          <a:r>
            <a:rPr lang="en-US" dirty="0">
              <a:latin typeface="Californian FB" panose="0207040306080B030204" pitchFamily="18" charset="0"/>
            </a:rPr>
            <a:t>Calculate Density, Determine Threshold and Conversions</a:t>
          </a:r>
        </a:p>
      </dgm:t>
    </dgm:pt>
    <dgm:pt modelId="{722A1492-BFE2-4CC0-B312-4FF3CE13AA38}" type="parTrans" cxnId="{B5FC2B72-681C-42AA-8BF0-8614EFB0C656}">
      <dgm:prSet/>
      <dgm:spPr/>
      <dgm:t>
        <a:bodyPr/>
        <a:lstStyle/>
        <a:p>
          <a:endParaRPr lang="en-US"/>
        </a:p>
      </dgm:t>
    </dgm:pt>
    <dgm:pt modelId="{1BC0BD88-F886-4BFE-9403-579971293792}" type="sibTrans" cxnId="{B5FC2B72-681C-42AA-8BF0-8614EFB0C656}">
      <dgm:prSet/>
      <dgm:spPr/>
      <dgm:t>
        <a:bodyPr/>
        <a:lstStyle/>
        <a:p>
          <a:endParaRPr lang="en-US" dirty="0">
            <a:latin typeface="Californian FB" panose="0207040306080B030204" pitchFamily="18" charset="0"/>
          </a:endParaRPr>
        </a:p>
      </dgm:t>
    </dgm:pt>
    <dgm:pt modelId="{1B099F21-3009-428F-91CF-BA1C2709DA9D}">
      <dgm:prSet phldrT="[Text]"/>
      <dgm:spPr/>
      <dgm:t>
        <a:bodyPr/>
        <a:lstStyle/>
        <a:p>
          <a:r>
            <a:rPr lang="en-US" dirty="0">
              <a:latin typeface="Californian FB" panose="0207040306080B030204" pitchFamily="18" charset="0"/>
            </a:rPr>
            <a:t>Extract Z Values</a:t>
          </a:r>
        </a:p>
      </dgm:t>
    </dgm:pt>
    <dgm:pt modelId="{FB0569E3-20F6-4561-8367-B88DF5202CCB}" type="parTrans" cxnId="{B76475BB-9C7D-41A7-B4E4-C903C7485D5B}">
      <dgm:prSet/>
      <dgm:spPr/>
      <dgm:t>
        <a:bodyPr/>
        <a:lstStyle/>
        <a:p>
          <a:endParaRPr lang="en-US"/>
        </a:p>
      </dgm:t>
    </dgm:pt>
    <dgm:pt modelId="{09F5E8DD-57C2-45B6-97D0-2593DB188BDC}" type="sibTrans" cxnId="{B76475BB-9C7D-41A7-B4E4-C903C7485D5B}">
      <dgm:prSet/>
      <dgm:spPr/>
      <dgm:t>
        <a:bodyPr/>
        <a:lstStyle/>
        <a:p>
          <a:endParaRPr lang="en-US" dirty="0">
            <a:latin typeface="Californian FB" panose="0207040306080B030204" pitchFamily="18" charset="0"/>
          </a:endParaRPr>
        </a:p>
      </dgm:t>
    </dgm:pt>
    <dgm:pt modelId="{5CE8A57A-224B-4186-83DF-1F8AEE9884F4}">
      <dgm:prSet phldrT="[Text]"/>
      <dgm:spPr/>
      <dgm:t>
        <a:bodyPr/>
        <a:lstStyle/>
        <a:p>
          <a:r>
            <a:rPr lang="en-US" dirty="0">
              <a:latin typeface="Californian FB" panose="0207040306080B030204" pitchFamily="18" charset="0"/>
            </a:rPr>
            <a:t>Calculate Water Column Height</a:t>
          </a:r>
        </a:p>
      </dgm:t>
    </dgm:pt>
    <dgm:pt modelId="{B7E0D06D-5B7C-4D66-8F6A-4C0D869CF87D}" type="parTrans" cxnId="{06715A3F-467F-4AC7-ACF8-C32E97D5D6B7}">
      <dgm:prSet/>
      <dgm:spPr/>
      <dgm:t>
        <a:bodyPr/>
        <a:lstStyle/>
        <a:p>
          <a:endParaRPr lang="en-US"/>
        </a:p>
      </dgm:t>
    </dgm:pt>
    <dgm:pt modelId="{343C997C-E926-4568-B8AB-7FA22F28C471}" type="sibTrans" cxnId="{06715A3F-467F-4AC7-ACF8-C32E97D5D6B7}">
      <dgm:prSet/>
      <dgm:spPr/>
      <dgm:t>
        <a:bodyPr/>
        <a:lstStyle/>
        <a:p>
          <a:endParaRPr lang="en-US" dirty="0">
            <a:latin typeface="Californian FB" panose="0207040306080B030204" pitchFamily="18" charset="0"/>
          </a:endParaRPr>
        </a:p>
      </dgm:t>
    </dgm:pt>
    <dgm:pt modelId="{6F8BE2C0-1378-4A47-B7C1-CE6858B9DB8F}">
      <dgm:prSet phldrT="[Text]"/>
      <dgm:spPr/>
      <dgm:t>
        <a:bodyPr/>
        <a:lstStyle/>
        <a:p>
          <a:r>
            <a:rPr lang="en-US" dirty="0">
              <a:latin typeface="Californian FB" panose="0207040306080B030204" pitchFamily="18" charset="0"/>
            </a:rPr>
            <a:t>Add Fields for Weights</a:t>
          </a:r>
        </a:p>
      </dgm:t>
    </dgm:pt>
    <dgm:pt modelId="{77B69366-9E8E-44A3-A1C4-F550B275B42D}" type="parTrans" cxnId="{B8FDC24C-69BC-4FCF-823A-0C05078AADF5}">
      <dgm:prSet/>
      <dgm:spPr/>
      <dgm:t>
        <a:bodyPr/>
        <a:lstStyle/>
        <a:p>
          <a:endParaRPr lang="en-US"/>
        </a:p>
      </dgm:t>
    </dgm:pt>
    <dgm:pt modelId="{B80AF0B9-8C71-4C35-92B2-47E40B1C4457}" type="sibTrans" cxnId="{B8FDC24C-69BC-4FCF-823A-0C05078AADF5}">
      <dgm:prSet/>
      <dgm:spPr/>
      <dgm:t>
        <a:bodyPr/>
        <a:lstStyle/>
        <a:p>
          <a:endParaRPr lang="en-US" dirty="0">
            <a:latin typeface="Californian FB" panose="0207040306080B030204" pitchFamily="18" charset="0"/>
          </a:endParaRPr>
        </a:p>
      </dgm:t>
    </dgm:pt>
    <dgm:pt modelId="{AC707B39-70C0-43ED-8F8D-8E238D326988}">
      <dgm:prSet phldrT="[Text]"/>
      <dgm:spPr/>
      <dgm:t>
        <a:bodyPr/>
        <a:lstStyle/>
        <a:p>
          <a:r>
            <a:rPr lang="en-US" dirty="0">
              <a:latin typeface="Californian FB" panose="0207040306080B030204" pitchFamily="18" charset="0"/>
            </a:rPr>
            <a:t>Apply Statistical Algorithms</a:t>
          </a:r>
        </a:p>
      </dgm:t>
    </dgm:pt>
    <dgm:pt modelId="{C45256EB-2C45-416B-871E-D061A833600B}" type="parTrans" cxnId="{07A07B77-E2C4-4831-B35F-FAA27F10905D}">
      <dgm:prSet/>
      <dgm:spPr/>
      <dgm:t>
        <a:bodyPr/>
        <a:lstStyle/>
        <a:p>
          <a:endParaRPr lang="en-US"/>
        </a:p>
      </dgm:t>
    </dgm:pt>
    <dgm:pt modelId="{742F6F28-EDEA-41CD-9BB5-62DF08286BD0}" type="sibTrans" cxnId="{07A07B77-E2C4-4831-B35F-FAA27F10905D}">
      <dgm:prSet/>
      <dgm:spPr/>
      <dgm:t>
        <a:bodyPr/>
        <a:lstStyle/>
        <a:p>
          <a:endParaRPr lang="en-US"/>
        </a:p>
      </dgm:t>
    </dgm:pt>
    <dgm:pt modelId="{B37F559A-2EDF-474F-B9FA-A0CCFFE8B015}">
      <dgm:prSet phldrT="[Text]"/>
      <dgm:spPr/>
      <dgm:t>
        <a:bodyPr/>
        <a:lstStyle/>
        <a:p>
          <a:r>
            <a:rPr lang="en-US" dirty="0">
              <a:latin typeface="Californian FB" panose="0207040306080B030204" pitchFamily="18" charset="0"/>
            </a:rPr>
            <a:t>Remove Noise</a:t>
          </a:r>
        </a:p>
      </dgm:t>
    </dgm:pt>
    <dgm:pt modelId="{B60F7164-4104-476A-B993-07FE291B189A}" type="parTrans" cxnId="{8FF47CDD-F925-4B87-8157-E881E0CCFA05}">
      <dgm:prSet/>
      <dgm:spPr/>
      <dgm:t>
        <a:bodyPr/>
        <a:lstStyle/>
        <a:p>
          <a:endParaRPr lang="en-US"/>
        </a:p>
      </dgm:t>
    </dgm:pt>
    <dgm:pt modelId="{A655D4B7-7823-443E-9615-B9FA5578989F}" type="sibTrans" cxnId="{8FF47CDD-F925-4B87-8157-E881E0CCFA05}">
      <dgm:prSet/>
      <dgm:spPr/>
      <dgm:t>
        <a:bodyPr/>
        <a:lstStyle/>
        <a:p>
          <a:endParaRPr lang="en-US" dirty="0">
            <a:latin typeface="Californian FB" panose="0207040306080B030204" pitchFamily="18" charset="0"/>
          </a:endParaRPr>
        </a:p>
      </dgm:t>
    </dgm:pt>
    <dgm:pt modelId="{66B2DEDF-898C-49FC-88F1-F5A4E1D55B5D}" type="pres">
      <dgm:prSet presAssocID="{F0F84D75-A5FA-4DDB-A017-71CD53881FCA}" presName="linearFlow" presStyleCnt="0">
        <dgm:presLayoutVars>
          <dgm:resizeHandles val="exact"/>
        </dgm:presLayoutVars>
      </dgm:prSet>
      <dgm:spPr/>
    </dgm:pt>
    <dgm:pt modelId="{64FA2968-B8F5-4D94-9AD5-084D2142DEFF}" type="pres">
      <dgm:prSet presAssocID="{157515EC-3ACA-402F-B422-A789F276B22B}" presName="node" presStyleLbl="node1" presStyleIdx="0" presStyleCnt="7">
        <dgm:presLayoutVars>
          <dgm:bulletEnabled val="1"/>
        </dgm:presLayoutVars>
      </dgm:prSet>
      <dgm:spPr/>
    </dgm:pt>
    <dgm:pt modelId="{1DB977BC-EDB8-4041-9856-CACF52438F31}" type="pres">
      <dgm:prSet presAssocID="{A78FD051-348B-4122-BFDD-C198C1451A6C}" presName="sibTrans" presStyleLbl="sibTrans2D1" presStyleIdx="0" presStyleCnt="6"/>
      <dgm:spPr/>
    </dgm:pt>
    <dgm:pt modelId="{EB9C0246-ACD0-48FD-AFF9-77FBAF895ACE}" type="pres">
      <dgm:prSet presAssocID="{A78FD051-348B-4122-BFDD-C198C1451A6C}" presName="connectorText" presStyleLbl="sibTrans2D1" presStyleIdx="0" presStyleCnt="6"/>
      <dgm:spPr/>
    </dgm:pt>
    <dgm:pt modelId="{01A88109-D310-474D-8975-6A1E2EAD84B7}" type="pres">
      <dgm:prSet presAssocID="{1B099F21-3009-428F-91CF-BA1C2709DA9D}" presName="node" presStyleLbl="node1" presStyleIdx="1" presStyleCnt="7">
        <dgm:presLayoutVars>
          <dgm:bulletEnabled val="1"/>
        </dgm:presLayoutVars>
      </dgm:prSet>
      <dgm:spPr/>
    </dgm:pt>
    <dgm:pt modelId="{381EEA80-BB64-4187-A729-78153BE2C456}" type="pres">
      <dgm:prSet presAssocID="{09F5E8DD-57C2-45B6-97D0-2593DB188BDC}" presName="sibTrans" presStyleLbl="sibTrans2D1" presStyleIdx="1" presStyleCnt="6"/>
      <dgm:spPr/>
    </dgm:pt>
    <dgm:pt modelId="{0B9A96CE-D09B-4C16-B379-153563BEE73C}" type="pres">
      <dgm:prSet presAssocID="{09F5E8DD-57C2-45B6-97D0-2593DB188BDC}" presName="connectorText" presStyleLbl="sibTrans2D1" presStyleIdx="1" presStyleCnt="6"/>
      <dgm:spPr/>
    </dgm:pt>
    <dgm:pt modelId="{C35A0F91-DD5C-4736-8D75-ADA19927BE77}" type="pres">
      <dgm:prSet presAssocID="{5CE8A57A-224B-4186-83DF-1F8AEE9884F4}" presName="node" presStyleLbl="node1" presStyleIdx="2" presStyleCnt="7">
        <dgm:presLayoutVars>
          <dgm:bulletEnabled val="1"/>
        </dgm:presLayoutVars>
      </dgm:prSet>
      <dgm:spPr/>
    </dgm:pt>
    <dgm:pt modelId="{4975C4A6-C757-437B-8DAF-9738D45ADB20}" type="pres">
      <dgm:prSet presAssocID="{343C997C-E926-4568-B8AB-7FA22F28C471}" presName="sibTrans" presStyleLbl="sibTrans2D1" presStyleIdx="2" presStyleCnt="6"/>
      <dgm:spPr/>
    </dgm:pt>
    <dgm:pt modelId="{B09621ED-0BFC-4BA6-BBC9-D58999232DBD}" type="pres">
      <dgm:prSet presAssocID="{343C997C-E926-4568-B8AB-7FA22F28C471}" presName="connectorText" presStyleLbl="sibTrans2D1" presStyleIdx="2" presStyleCnt="6"/>
      <dgm:spPr/>
    </dgm:pt>
    <dgm:pt modelId="{1002DE4C-068F-4BAE-9509-9F7BAEBF98D2}" type="pres">
      <dgm:prSet presAssocID="{B37F559A-2EDF-474F-B9FA-A0CCFFE8B015}" presName="node" presStyleLbl="node1" presStyleIdx="3" presStyleCnt="7">
        <dgm:presLayoutVars>
          <dgm:bulletEnabled val="1"/>
        </dgm:presLayoutVars>
      </dgm:prSet>
      <dgm:spPr/>
    </dgm:pt>
    <dgm:pt modelId="{99015079-3538-4E78-AFF7-840ECFB4AA99}" type="pres">
      <dgm:prSet presAssocID="{A655D4B7-7823-443E-9615-B9FA5578989F}" presName="sibTrans" presStyleLbl="sibTrans2D1" presStyleIdx="3" presStyleCnt="6"/>
      <dgm:spPr/>
    </dgm:pt>
    <dgm:pt modelId="{6BAFC965-C2A6-4DFF-AFB8-E80B3A20E1B7}" type="pres">
      <dgm:prSet presAssocID="{A655D4B7-7823-443E-9615-B9FA5578989F}" presName="connectorText" presStyleLbl="sibTrans2D1" presStyleIdx="3" presStyleCnt="6"/>
      <dgm:spPr/>
    </dgm:pt>
    <dgm:pt modelId="{B7F27A72-A1CC-4065-8A88-81E6404C2635}" type="pres">
      <dgm:prSet presAssocID="{6F8BE2C0-1378-4A47-B7C1-CE6858B9DB8F}" presName="node" presStyleLbl="node1" presStyleIdx="4" presStyleCnt="7">
        <dgm:presLayoutVars>
          <dgm:bulletEnabled val="1"/>
        </dgm:presLayoutVars>
      </dgm:prSet>
      <dgm:spPr/>
    </dgm:pt>
    <dgm:pt modelId="{75F41781-4DA9-45E7-98CF-8E4CFD4CA861}" type="pres">
      <dgm:prSet presAssocID="{B80AF0B9-8C71-4C35-92B2-47E40B1C4457}" presName="sibTrans" presStyleLbl="sibTrans2D1" presStyleIdx="4" presStyleCnt="6"/>
      <dgm:spPr/>
    </dgm:pt>
    <dgm:pt modelId="{081F12B5-71CA-4245-95BB-6FA887B47AA7}" type="pres">
      <dgm:prSet presAssocID="{B80AF0B9-8C71-4C35-92B2-47E40B1C4457}" presName="connectorText" presStyleLbl="sibTrans2D1" presStyleIdx="4" presStyleCnt="6"/>
      <dgm:spPr/>
    </dgm:pt>
    <dgm:pt modelId="{A5031BAE-5695-4FBE-877A-FF0541B119B4}" type="pres">
      <dgm:prSet presAssocID="{95A6A15A-AF2D-41D6-A64A-F2566CD2962A}" presName="node" presStyleLbl="node1" presStyleIdx="5" presStyleCnt="7">
        <dgm:presLayoutVars>
          <dgm:bulletEnabled val="1"/>
        </dgm:presLayoutVars>
      </dgm:prSet>
      <dgm:spPr/>
    </dgm:pt>
    <dgm:pt modelId="{9A8F0F36-432F-4643-91CB-811E13DC95D6}" type="pres">
      <dgm:prSet presAssocID="{1BC0BD88-F886-4BFE-9403-579971293792}" presName="sibTrans" presStyleLbl="sibTrans2D1" presStyleIdx="5" presStyleCnt="6"/>
      <dgm:spPr/>
    </dgm:pt>
    <dgm:pt modelId="{EEB127DF-AA46-472D-8683-E103D4C79E24}" type="pres">
      <dgm:prSet presAssocID="{1BC0BD88-F886-4BFE-9403-579971293792}" presName="connectorText" presStyleLbl="sibTrans2D1" presStyleIdx="5" presStyleCnt="6"/>
      <dgm:spPr/>
    </dgm:pt>
    <dgm:pt modelId="{6C15C6E6-D961-4014-8441-9C7BF2BCAB4F}" type="pres">
      <dgm:prSet presAssocID="{AC707B39-70C0-43ED-8F8D-8E238D326988}" presName="node" presStyleLbl="node1" presStyleIdx="6" presStyleCnt="7">
        <dgm:presLayoutVars>
          <dgm:bulletEnabled val="1"/>
        </dgm:presLayoutVars>
      </dgm:prSet>
      <dgm:spPr/>
    </dgm:pt>
  </dgm:ptLst>
  <dgm:cxnLst>
    <dgm:cxn modelId="{58C97003-BDB6-41F2-ACBE-34F5E5A904C7}" type="presOf" srcId="{AC707B39-70C0-43ED-8F8D-8E238D326988}" destId="{6C15C6E6-D961-4014-8441-9C7BF2BCAB4F}" srcOrd="0" destOrd="0" presId="urn:microsoft.com/office/officeart/2005/8/layout/process2"/>
    <dgm:cxn modelId="{3D856A14-5404-4A91-BE95-A732739F4FCF}" type="presOf" srcId="{1B099F21-3009-428F-91CF-BA1C2709DA9D}" destId="{01A88109-D310-474D-8975-6A1E2EAD84B7}" srcOrd="0" destOrd="0" presId="urn:microsoft.com/office/officeart/2005/8/layout/process2"/>
    <dgm:cxn modelId="{2C3D241C-0002-47B4-B678-2DAE44FA7BE8}" type="presOf" srcId="{343C997C-E926-4568-B8AB-7FA22F28C471}" destId="{B09621ED-0BFC-4BA6-BBC9-D58999232DBD}" srcOrd="1" destOrd="0" presId="urn:microsoft.com/office/officeart/2005/8/layout/process2"/>
    <dgm:cxn modelId="{5C5F6E1C-B865-43A8-8C65-72787EF81715}" type="presOf" srcId="{B80AF0B9-8C71-4C35-92B2-47E40B1C4457}" destId="{75F41781-4DA9-45E7-98CF-8E4CFD4CA861}" srcOrd="0" destOrd="0" presId="urn:microsoft.com/office/officeart/2005/8/layout/process2"/>
    <dgm:cxn modelId="{A8D8D01D-6D6D-4A18-8C2C-5941FF413DD9}" type="presOf" srcId="{B37F559A-2EDF-474F-B9FA-A0CCFFE8B015}" destId="{1002DE4C-068F-4BAE-9509-9F7BAEBF98D2}" srcOrd="0" destOrd="0" presId="urn:microsoft.com/office/officeart/2005/8/layout/process2"/>
    <dgm:cxn modelId="{8650C92E-52CC-4E51-97B1-C6D45414B4D1}" type="presOf" srcId="{1BC0BD88-F886-4BFE-9403-579971293792}" destId="{EEB127DF-AA46-472D-8683-E103D4C79E24}" srcOrd="1" destOrd="0" presId="urn:microsoft.com/office/officeart/2005/8/layout/process2"/>
    <dgm:cxn modelId="{A3D98633-23FF-4F1E-A0CE-92B66D83BD84}" type="presOf" srcId="{A655D4B7-7823-443E-9615-B9FA5578989F}" destId="{6BAFC965-C2A6-4DFF-AFB8-E80B3A20E1B7}" srcOrd="1" destOrd="0" presId="urn:microsoft.com/office/officeart/2005/8/layout/process2"/>
    <dgm:cxn modelId="{E5868538-9E8E-4625-8592-30420A68A2D1}" type="presOf" srcId="{09F5E8DD-57C2-45B6-97D0-2593DB188BDC}" destId="{381EEA80-BB64-4187-A729-78153BE2C456}" srcOrd="0" destOrd="0" presId="urn:microsoft.com/office/officeart/2005/8/layout/process2"/>
    <dgm:cxn modelId="{D2E25D3A-C16E-4331-BFC8-67B70CD681B0}" type="presOf" srcId="{B80AF0B9-8C71-4C35-92B2-47E40B1C4457}" destId="{081F12B5-71CA-4245-95BB-6FA887B47AA7}" srcOrd="1" destOrd="0" presId="urn:microsoft.com/office/officeart/2005/8/layout/process2"/>
    <dgm:cxn modelId="{68207C3B-387D-44A3-89C5-1D639428536D}" type="presOf" srcId="{157515EC-3ACA-402F-B422-A789F276B22B}" destId="{64FA2968-B8F5-4D94-9AD5-084D2142DEFF}" srcOrd="0" destOrd="0" presId="urn:microsoft.com/office/officeart/2005/8/layout/process2"/>
    <dgm:cxn modelId="{06715A3F-467F-4AC7-ACF8-C32E97D5D6B7}" srcId="{F0F84D75-A5FA-4DDB-A017-71CD53881FCA}" destId="{5CE8A57A-224B-4186-83DF-1F8AEE9884F4}" srcOrd="2" destOrd="0" parTransId="{B7E0D06D-5B7C-4D66-8F6A-4C0D869CF87D}" sibTransId="{343C997C-E926-4568-B8AB-7FA22F28C471}"/>
    <dgm:cxn modelId="{6C071C4B-4284-469E-BBC5-CDE3659896E2}" type="presOf" srcId="{95A6A15A-AF2D-41D6-A64A-F2566CD2962A}" destId="{A5031BAE-5695-4FBE-877A-FF0541B119B4}" srcOrd="0" destOrd="0" presId="urn:microsoft.com/office/officeart/2005/8/layout/process2"/>
    <dgm:cxn modelId="{B8FDC24C-69BC-4FCF-823A-0C05078AADF5}" srcId="{F0F84D75-A5FA-4DDB-A017-71CD53881FCA}" destId="{6F8BE2C0-1378-4A47-B7C1-CE6858B9DB8F}" srcOrd="4" destOrd="0" parTransId="{77B69366-9E8E-44A3-A1C4-F550B275B42D}" sibTransId="{B80AF0B9-8C71-4C35-92B2-47E40B1C4457}"/>
    <dgm:cxn modelId="{B5FC2B72-681C-42AA-8BF0-8614EFB0C656}" srcId="{F0F84D75-A5FA-4DDB-A017-71CD53881FCA}" destId="{95A6A15A-AF2D-41D6-A64A-F2566CD2962A}" srcOrd="5" destOrd="0" parTransId="{722A1492-BFE2-4CC0-B312-4FF3CE13AA38}" sibTransId="{1BC0BD88-F886-4BFE-9403-579971293792}"/>
    <dgm:cxn modelId="{07A07B77-E2C4-4831-B35F-FAA27F10905D}" srcId="{F0F84D75-A5FA-4DDB-A017-71CD53881FCA}" destId="{AC707B39-70C0-43ED-8F8D-8E238D326988}" srcOrd="6" destOrd="0" parTransId="{C45256EB-2C45-416B-871E-D061A833600B}" sibTransId="{742F6F28-EDEA-41CD-9BB5-62DF08286BD0}"/>
    <dgm:cxn modelId="{26083D7B-AF15-4AF1-AD35-91047735D299}" type="presOf" srcId="{F0F84D75-A5FA-4DDB-A017-71CD53881FCA}" destId="{66B2DEDF-898C-49FC-88F1-F5A4E1D55B5D}" srcOrd="0" destOrd="0" presId="urn:microsoft.com/office/officeart/2005/8/layout/process2"/>
    <dgm:cxn modelId="{88523F85-3C28-47DB-8121-96814986FEF0}" type="presOf" srcId="{5CE8A57A-224B-4186-83DF-1F8AEE9884F4}" destId="{C35A0F91-DD5C-4736-8D75-ADA19927BE77}" srcOrd="0" destOrd="0" presId="urn:microsoft.com/office/officeart/2005/8/layout/process2"/>
    <dgm:cxn modelId="{3BBF51A4-EC3A-4ED9-97C8-FA8250DB675A}" type="presOf" srcId="{09F5E8DD-57C2-45B6-97D0-2593DB188BDC}" destId="{0B9A96CE-D09B-4C16-B379-153563BEE73C}" srcOrd="1" destOrd="0" presId="urn:microsoft.com/office/officeart/2005/8/layout/process2"/>
    <dgm:cxn modelId="{5F23E7B2-F99A-4D68-A16A-5F758E9120F9}" type="presOf" srcId="{1BC0BD88-F886-4BFE-9403-579971293792}" destId="{9A8F0F36-432F-4643-91CB-811E13DC95D6}" srcOrd="0" destOrd="0" presId="urn:microsoft.com/office/officeart/2005/8/layout/process2"/>
    <dgm:cxn modelId="{42FFABB9-07C2-4190-8603-6055EE0614BC}" srcId="{F0F84D75-A5FA-4DDB-A017-71CD53881FCA}" destId="{157515EC-3ACA-402F-B422-A789F276B22B}" srcOrd="0" destOrd="0" parTransId="{F3BFF156-1D22-42D5-887C-1E3C2C33F47A}" sibTransId="{A78FD051-348B-4122-BFDD-C198C1451A6C}"/>
    <dgm:cxn modelId="{B76475BB-9C7D-41A7-B4E4-C903C7485D5B}" srcId="{F0F84D75-A5FA-4DDB-A017-71CD53881FCA}" destId="{1B099F21-3009-428F-91CF-BA1C2709DA9D}" srcOrd="1" destOrd="0" parTransId="{FB0569E3-20F6-4561-8367-B88DF5202CCB}" sibTransId="{09F5E8DD-57C2-45B6-97D0-2593DB188BDC}"/>
    <dgm:cxn modelId="{F71668C7-8596-4538-87AE-6F8E5AACED46}" type="presOf" srcId="{A78FD051-348B-4122-BFDD-C198C1451A6C}" destId="{1DB977BC-EDB8-4041-9856-CACF52438F31}" srcOrd="0" destOrd="0" presId="urn:microsoft.com/office/officeart/2005/8/layout/process2"/>
    <dgm:cxn modelId="{14FECCCD-7816-4E75-8028-80E3074E3F21}" type="presOf" srcId="{A655D4B7-7823-443E-9615-B9FA5578989F}" destId="{99015079-3538-4E78-AFF7-840ECFB4AA99}" srcOrd="0" destOrd="0" presId="urn:microsoft.com/office/officeart/2005/8/layout/process2"/>
    <dgm:cxn modelId="{949A83D1-2169-4A80-8EA3-C740D6AB905A}" type="presOf" srcId="{343C997C-E926-4568-B8AB-7FA22F28C471}" destId="{4975C4A6-C757-437B-8DAF-9738D45ADB20}" srcOrd="0" destOrd="0" presId="urn:microsoft.com/office/officeart/2005/8/layout/process2"/>
    <dgm:cxn modelId="{ACB675D5-75E6-4624-B7C6-E20A8FE8E46C}" type="presOf" srcId="{6F8BE2C0-1378-4A47-B7C1-CE6858B9DB8F}" destId="{B7F27A72-A1CC-4065-8A88-81E6404C2635}" srcOrd="0" destOrd="0" presId="urn:microsoft.com/office/officeart/2005/8/layout/process2"/>
    <dgm:cxn modelId="{8FF47CDD-F925-4B87-8157-E881E0CCFA05}" srcId="{F0F84D75-A5FA-4DDB-A017-71CD53881FCA}" destId="{B37F559A-2EDF-474F-B9FA-A0CCFFE8B015}" srcOrd="3" destOrd="0" parTransId="{B60F7164-4104-476A-B993-07FE291B189A}" sibTransId="{A655D4B7-7823-443E-9615-B9FA5578989F}"/>
    <dgm:cxn modelId="{0E22CBF2-B91A-4C52-B18F-2BFA04931853}" type="presOf" srcId="{A78FD051-348B-4122-BFDD-C198C1451A6C}" destId="{EB9C0246-ACD0-48FD-AFF9-77FBAF895ACE}" srcOrd="1" destOrd="0" presId="urn:microsoft.com/office/officeart/2005/8/layout/process2"/>
    <dgm:cxn modelId="{8D9578AB-4B99-455C-A379-4D628DC11A3E}" type="presParOf" srcId="{66B2DEDF-898C-49FC-88F1-F5A4E1D55B5D}" destId="{64FA2968-B8F5-4D94-9AD5-084D2142DEFF}" srcOrd="0" destOrd="0" presId="urn:microsoft.com/office/officeart/2005/8/layout/process2"/>
    <dgm:cxn modelId="{945090F0-8BB6-4D76-8F96-B8E8E8107E89}" type="presParOf" srcId="{66B2DEDF-898C-49FC-88F1-F5A4E1D55B5D}" destId="{1DB977BC-EDB8-4041-9856-CACF52438F31}" srcOrd="1" destOrd="0" presId="urn:microsoft.com/office/officeart/2005/8/layout/process2"/>
    <dgm:cxn modelId="{94382F03-F0D9-4656-84FF-027FB40731E7}" type="presParOf" srcId="{1DB977BC-EDB8-4041-9856-CACF52438F31}" destId="{EB9C0246-ACD0-48FD-AFF9-77FBAF895ACE}" srcOrd="0" destOrd="0" presId="urn:microsoft.com/office/officeart/2005/8/layout/process2"/>
    <dgm:cxn modelId="{2E115757-8379-4EC3-8CBE-D028E73ACA71}" type="presParOf" srcId="{66B2DEDF-898C-49FC-88F1-F5A4E1D55B5D}" destId="{01A88109-D310-474D-8975-6A1E2EAD84B7}" srcOrd="2" destOrd="0" presId="urn:microsoft.com/office/officeart/2005/8/layout/process2"/>
    <dgm:cxn modelId="{E9A86F33-BAF8-4097-9D78-E7AEB967BBA7}" type="presParOf" srcId="{66B2DEDF-898C-49FC-88F1-F5A4E1D55B5D}" destId="{381EEA80-BB64-4187-A729-78153BE2C456}" srcOrd="3" destOrd="0" presId="urn:microsoft.com/office/officeart/2005/8/layout/process2"/>
    <dgm:cxn modelId="{74DDCAD6-EE40-4638-80F0-402F8A5591B9}" type="presParOf" srcId="{381EEA80-BB64-4187-A729-78153BE2C456}" destId="{0B9A96CE-D09B-4C16-B379-153563BEE73C}" srcOrd="0" destOrd="0" presId="urn:microsoft.com/office/officeart/2005/8/layout/process2"/>
    <dgm:cxn modelId="{6C70CACE-8EEF-4D22-BACC-0A2DFCA3B92A}" type="presParOf" srcId="{66B2DEDF-898C-49FC-88F1-F5A4E1D55B5D}" destId="{C35A0F91-DD5C-4736-8D75-ADA19927BE77}" srcOrd="4" destOrd="0" presId="urn:microsoft.com/office/officeart/2005/8/layout/process2"/>
    <dgm:cxn modelId="{AE686B7B-B8DC-4C70-A230-577AFB11C563}" type="presParOf" srcId="{66B2DEDF-898C-49FC-88F1-F5A4E1D55B5D}" destId="{4975C4A6-C757-437B-8DAF-9738D45ADB20}" srcOrd="5" destOrd="0" presId="urn:microsoft.com/office/officeart/2005/8/layout/process2"/>
    <dgm:cxn modelId="{32D114D5-AB93-45C2-8656-501CBF452D65}" type="presParOf" srcId="{4975C4A6-C757-437B-8DAF-9738D45ADB20}" destId="{B09621ED-0BFC-4BA6-BBC9-D58999232DBD}" srcOrd="0" destOrd="0" presId="urn:microsoft.com/office/officeart/2005/8/layout/process2"/>
    <dgm:cxn modelId="{11B21809-EC69-4CFE-98E8-A00298D1A5AF}" type="presParOf" srcId="{66B2DEDF-898C-49FC-88F1-F5A4E1D55B5D}" destId="{1002DE4C-068F-4BAE-9509-9F7BAEBF98D2}" srcOrd="6" destOrd="0" presId="urn:microsoft.com/office/officeart/2005/8/layout/process2"/>
    <dgm:cxn modelId="{642B6566-47AF-4275-8B75-C3B185111491}" type="presParOf" srcId="{66B2DEDF-898C-49FC-88F1-F5A4E1D55B5D}" destId="{99015079-3538-4E78-AFF7-840ECFB4AA99}" srcOrd="7" destOrd="0" presId="urn:microsoft.com/office/officeart/2005/8/layout/process2"/>
    <dgm:cxn modelId="{277C14F6-B045-4E6E-A4AC-1AA0EBB10EC4}" type="presParOf" srcId="{99015079-3538-4E78-AFF7-840ECFB4AA99}" destId="{6BAFC965-C2A6-4DFF-AFB8-E80B3A20E1B7}" srcOrd="0" destOrd="0" presId="urn:microsoft.com/office/officeart/2005/8/layout/process2"/>
    <dgm:cxn modelId="{D6F1316F-F540-4A3D-A5CC-575EB1DFD21E}" type="presParOf" srcId="{66B2DEDF-898C-49FC-88F1-F5A4E1D55B5D}" destId="{B7F27A72-A1CC-4065-8A88-81E6404C2635}" srcOrd="8" destOrd="0" presId="urn:microsoft.com/office/officeart/2005/8/layout/process2"/>
    <dgm:cxn modelId="{8AA9A93F-427D-4258-910D-C4B69F80F551}" type="presParOf" srcId="{66B2DEDF-898C-49FC-88F1-F5A4E1D55B5D}" destId="{75F41781-4DA9-45E7-98CF-8E4CFD4CA861}" srcOrd="9" destOrd="0" presId="urn:microsoft.com/office/officeart/2005/8/layout/process2"/>
    <dgm:cxn modelId="{3852887A-099E-4647-A011-750D11A10921}" type="presParOf" srcId="{75F41781-4DA9-45E7-98CF-8E4CFD4CA861}" destId="{081F12B5-71CA-4245-95BB-6FA887B47AA7}" srcOrd="0" destOrd="0" presId="urn:microsoft.com/office/officeart/2005/8/layout/process2"/>
    <dgm:cxn modelId="{E82A8A24-3CC7-46B5-96AC-C946F906F44D}" type="presParOf" srcId="{66B2DEDF-898C-49FC-88F1-F5A4E1D55B5D}" destId="{A5031BAE-5695-4FBE-877A-FF0541B119B4}" srcOrd="10" destOrd="0" presId="urn:microsoft.com/office/officeart/2005/8/layout/process2"/>
    <dgm:cxn modelId="{E56AA211-7AF2-410E-A9E7-465A461FB8BA}" type="presParOf" srcId="{66B2DEDF-898C-49FC-88F1-F5A4E1D55B5D}" destId="{9A8F0F36-432F-4643-91CB-811E13DC95D6}" srcOrd="11" destOrd="0" presId="urn:microsoft.com/office/officeart/2005/8/layout/process2"/>
    <dgm:cxn modelId="{9F845246-7640-4846-9332-D6E11673404C}" type="presParOf" srcId="{9A8F0F36-432F-4643-91CB-811E13DC95D6}" destId="{EEB127DF-AA46-472D-8683-E103D4C79E24}" srcOrd="0" destOrd="0" presId="urn:microsoft.com/office/officeart/2005/8/layout/process2"/>
    <dgm:cxn modelId="{7B8DE5A3-FC15-4594-94B8-85B338B49864}" type="presParOf" srcId="{66B2DEDF-898C-49FC-88F1-F5A4E1D55B5D}" destId="{6C15C6E6-D961-4014-8441-9C7BF2BCAB4F}"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0F84D75-A5FA-4DDB-A017-71CD53881FCA}" type="doc">
      <dgm:prSet loTypeId="urn:microsoft.com/office/officeart/2005/8/layout/process2" loCatId="process" qsTypeId="urn:microsoft.com/office/officeart/2005/8/quickstyle/3d3" qsCatId="3D" csTypeId="urn:microsoft.com/office/officeart/2005/8/colors/accent1_4" csCatId="accent1" phldr="1"/>
      <dgm:spPr/>
      <dgm:t>
        <a:bodyPr/>
        <a:lstStyle/>
        <a:p>
          <a:endParaRPr lang="en-US"/>
        </a:p>
      </dgm:t>
    </dgm:pt>
    <dgm:pt modelId="{157515EC-3ACA-402F-B422-A789F276B22B}">
      <dgm:prSet phldrT="[Text]" custT="1"/>
      <dgm:spPr/>
      <dgm:t>
        <a:bodyPr/>
        <a:lstStyle/>
        <a:p>
          <a:pPr algn="l">
            <a:buNone/>
          </a:pPr>
          <a:r>
            <a:rPr lang="en-US" sz="2000" dirty="0">
              <a:latin typeface="Californian FB" panose="0207040306080B030204" pitchFamily="18" charset="0"/>
            </a:rPr>
            <a:t>Python</a:t>
          </a:r>
        </a:p>
      </dgm:t>
    </dgm:pt>
    <dgm:pt modelId="{F3BFF156-1D22-42D5-887C-1E3C2C33F47A}" type="parTrans" cxnId="{42FFABB9-07C2-4190-8603-6055EE0614BC}">
      <dgm:prSet/>
      <dgm:spPr/>
      <dgm:t>
        <a:bodyPr/>
        <a:lstStyle/>
        <a:p>
          <a:pPr algn="l"/>
          <a:endParaRPr lang="en-US"/>
        </a:p>
      </dgm:t>
    </dgm:pt>
    <dgm:pt modelId="{A78FD051-348B-4122-BFDD-C198C1451A6C}" type="sibTrans" cxnId="{42FFABB9-07C2-4190-8603-6055EE0614BC}">
      <dgm:prSet/>
      <dgm:spPr/>
      <dgm:t>
        <a:bodyPr/>
        <a:lstStyle/>
        <a:p>
          <a:pPr algn="l"/>
          <a:endParaRPr lang="en-US" dirty="0"/>
        </a:p>
      </dgm:t>
    </dgm:pt>
    <dgm:pt modelId="{95A6A15A-AF2D-41D6-A64A-F2566CD2962A}">
      <dgm:prSet phldrT="[Text]" custT="1"/>
      <dgm:spPr/>
      <dgm:t>
        <a:bodyPr/>
        <a:lstStyle/>
        <a:p>
          <a:pPr algn="l">
            <a:buFont typeface="Wingdings" panose="05000000000000000000" pitchFamily="2" charset="2"/>
            <a:buChar char="§"/>
          </a:pPr>
          <a:r>
            <a:rPr lang="en-US" sz="1600" dirty="0">
              <a:latin typeface="Californian FB" panose="0207040306080B030204" pitchFamily="18" charset="0"/>
            </a:rPr>
            <a:t>Calculate Density, Determine Threshold and Conversions</a:t>
          </a:r>
        </a:p>
      </dgm:t>
    </dgm:pt>
    <dgm:pt modelId="{722A1492-BFE2-4CC0-B312-4FF3CE13AA38}" type="parTrans" cxnId="{B5FC2B72-681C-42AA-8BF0-8614EFB0C656}">
      <dgm:prSet/>
      <dgm:spPr/>
      <dgm:t>
        <a:bodyPr/>
        <a:lstStyle/>
        <a:p>
          <a:pPr algn="l"/>
          <a:endParaRPr lang="en-US"/>
        </a:p>
      </dgm:t>
    </dgm:pt>
    <dgm:pt modelId="{1BC0BD88-F886-4BFE-9403-579971293792}" type="sibTrans" cxnId="{B5FC2B72-681C-42AA-8BF0-8614EFB0C656}">
      <dgm:prSet/>
      <dgm:spPr/>
      <dgm:t>
        <a:bodyPr/>
        <a:lstStyle/>
        <a:p>
          <a:pPr algn="l"/>
          <a:endParaRPr lang="en-US"/>
        </a:p>
      </dgm:t>
    </dgm:pt>
    <dgm:pt modelId="{1B099F21-3009-428F-91CF-BA1C2709DA9D}">
      <dgm:prSet phldrT="[Text]" custT="1"/>
      <dgm:spPr/>
      <dgm:t>
        <a:bodyPr/>
        <a:lstStyle/>
        <a:p>
          <a:pPr algn="l">
            <a:buFont typeface="Wingdings" panose="05000000000000000000" pitchFamily="2" charset="2"/>
            <a:buChar char="§"/>
          </a:pPr>
          <a:r>
            <a:rPr lang="en-US" sz="1600" dirty="0">
              <a:latin typeface="Californian FB" panose="0207040306080B030204" pitchFamily="18" charset="0"/>
            </a:rPr>
            <a:t>Extract Z Values</a:t>
          </a:r>
        </a:p>
      </dgm:t>
    </dgm:pt>
    <dgm:pt modelId="{FB0569E3-20F6-4561-8367-B88DF5202CCB}" type="parTrans" cxnId="{B76475BB-9C7D-41A7-B4E4-C903C7485D5B}">
      <dgm:prSet/>
      <dgm:spPr/>
      <dgm:t>
        <a:bodyPr/>
        <a:lstStyle/>
        <a:p>
          <a:pPr algn="l"/>
          <a:endParaRPr lang="en-US"/>
        </a:p>
      </dgm:t>
    </dgm:pt>
    <dgm:pt modelId="{09F5E8DD-57C2-45B6-97D0-2593DB188BDC}" type="sibTrans" cxnId="{B76475BB-9C7D-41A7-B4E4-C903C7485D5B}">
      <dgm:prSet/>
      <dgm:spPr/>
      <dgm:t>
        <a:bodyPr/>
        <a:lstStyle/>
        <a:p>
          <a:pPr algn="l"/>
          <a:endParaRPr lang="en-US"/>
        </a:p>
      </dgm:t>
    </dgm:pt>
    <dgm:pt modelId="{5CE8A57A-224B-4186-83DF-1F8AEE9884F4}">
      <dgm:prSet phldrT="[Text]" custT="1"/>
      <dgm:spPr/>
      <dgm:t>
        <a:bodyPr/>
        <a:lstStyle/>
        <a:p>
          <a:pPr algn="l">
            <a:buFont typeface="Wingdings" panose="05000000000000000000" pitchFamily="2" charset="2"/>
            <a:buChar char="§"/>
          </a:pPr>
          <a:r>
            <a:rPr lang="en-US" sz="1600" dirty="0">
              <a:latin typeface="Californian FB" panose="0207040306080B030204" pitchFamily="18" charset="0"/>
            </a:rPr>
            <a:t>Calculate Water Column Height</a:t>
          </a:r>
        </a:p>
      </dgm:t>
    </dgm:pt>
    <dgm:pt modelId="{B7E0D06D-5B7C-4D66-8F6A-4C0D869CF87D}" type="parTrans" cxnId="{06715A3F-467F-4AC7-ACF8-C32E97D5D6B7}">
      <dgm:prSet/>
      <dgm:spPr/>
      <dgm:t>
        <a:bodyPr/>
        <a:lstStyle/>
        <a:p>
          <a:pPr algn="l"/>
          <a:endParaRPr lang="en-US"/>
        </a:p>
      </dgm:t>
    </dgm:pt>
    <dgm:pt modelId="{343C997C-E926-4568-B8AB-7FA22F28C471}" type="sibTrans" cxnId="{06715A3F-467F-4AC7-ACF8-C32E97D5D6B7}">
      <dgm:prSet/>
      <dgm:spPr/>
      <dgm:t>
        <a:bodyPr/>
        <a:lstStyle/>
        <a:p>
          <a:pPr algn="l"/>
          <a:endParaRPr lang="en-US"/>
        </a:p>
      </dgm:t>
    </dgm:pt>
    <dgm:pt modelId="{6F8BE2C0-1378-4A47-B7C1-CE6858B9DB8F}">
      <dgm:prSet phldrT="[Text]" custT="1"/>
      <dgm:spPr/>
      <dgm:t>
        <a:bodyPr/>
        <a:lstStyle/>
        <a:p>
          <a:pPr algn="l">
            <a:buFont typeface="Wingdings" panose="05000000000000000000" pitchFamily="2" charset="2"/>
            <a:buChar char="§"/>
          </a:pPr>
          <a:r>
            <a:rPr lang="en-US" sz="1600" dirty="0">
              <a:latin typeface="Californian FB" panose="0207040306080B030204" pitchFamily="18" charset="0"/>
            </a:rPr>
            <a:t>Add Fields for Weights</a:t>
          </a:r>
        </a:p>
      </dgm:t>
    </dgm:pt>
    <dgm:pt modelId="{77B69366-9E8E-44A3-A1C4-F550B275B42D}" type="parTrans" cxnId="{B8FDC24C-69BC-4FCF-823A-0C05078AADF5}">
      <dgm:prSet/>
      <dgm:spPr/>
      <dgm:t>
        <a:bodyPr/>
        <a:lstStyle/>
        <a:p>
          <a:pPr algn="l"/>
          <a:endParaRPr lang="en-US"/>
        </a:p>
      </dgm:t>
    </dgm:pt>
    <dgm:pt modelId="{B80AF0B9-8C71-4C35-92B2-47E40B1C4457}" type="sibTrans" cxnId="{B8FDC24C-69BC-4FCF-823A-0C05078AADF5}">
      <dgm:prSet/>
      <dgm:spPr/>
      <dgm:t>
        <a:bodyPr/>
        <a:lstStyle/>
        <a:p>
          <a:pPr algn="l"/>
          <a:endParaRPr lang="en-US"/>
        </a:p>
      </dgm:t>
    </dgm:pt>
    <dgm:pt modelId="{AC707B39-70C0-43ED-8F8D-8E238D326988}">
      <dgm:prSet phldrT="[Text]" custT="1"/>
      <dgm:spPr/>
      <dgm:t>
        <a:bodyPr/>
        <a:lstStyle/>
        <a:p>
          <a:pPr algn="l">
            <a:buFont typeface="Wingdings" panose="05000000000000000000" pitchFamily="2" charset="2"/>
            <a:buChar char="§"/>
          </a:pPr>
          <a:r>
            <a:rPr lang="en-US" sz="1600" dirty="0">
              <a:latin typeface="Californian FB" panose="0207040306080B030204" pitchFamily="18" charset="0"/>
            </a:rPr>
            <a:t>Apply Statistical Algorithms</a:t>
          </a:r>
        </a:p>
      </dgm:t>
    </dgm:pt>
    <dgm:pt modelId="{C45256EB-2C45-416B-871E-D061A833600B}" type="parTrans" cxnId="{07A07B77-E2C4-4831-B35F-FAA27F10905D}">
      <dgm:prSet/>
      <dgm:spPr/>
      <dgm:t>
        <a:bodyPr/>
        <a:lstStyle/>
        <a:p>
          <a:pPr algn="l"/>
          <a:endParaRPr lang="en-US"/>
        </a:p>
      </dgm:t>
    </dgm:pt>
    <dgm:pt modelId="{742F6F28-EDEA-41CD-9BB5-62DF08286BD0}" type="sibTrans" cxnId="{07A07B77-E2C4-4831-B35F-FAA27F10905D}">
      <dgm:prSet/>
      <dgm:spPr/>
      <dgm:t>
        <a:bodyPr/>
        <a:lstStyle/>
        <a:p>
          <a:pPr algn="l"/>
          <a:endParaRPr lang="en-US"/>
        </a:p>
      </dgm:t>
    </dgm:pt>
    <dgm:pt modelId="{B37F559A-2EDF-474F-B9FA-A0CCFFE8B015}">
      <dgm:prSet phldrT="[Text]" custT="1"/>
      <dgm:spPr/>
      <dgm:t>
        <a:bodyPr/>
        <a:lstStyle/>
        <a:p>
          <a:pPr algn="l">
            <a:buFont typeface="Wingdings" panose="05000000000000000000" pitchFamily="2" charset="2"/>
            <a:buChar char="§"/>
          </a:pPr>
          <a:r>
            <a:rPr lang="en-US" sz="1600" dirty="0">
              <a:latin typeface="Californian FB" panose="0207040306080B030204" pitchFamily="18" charset="0"/>
            </a:rPr>
            <a:t>Remove Noise</a:t>
          </a:r>
        </a:p>
      </dgm:t>
    </dgm:pt>
    <dgm:pt modelId="{B60F7164-4104-476A-B993-07FE291B189A}" type="parTrans" cxnId="{8FF47CDD-F925-4B87-8157-E881E0CCFA05}">
      <dgm:prSet/>
      <dgm:spPr/>
      <dgm:t>
        <a:bodyPr/>
        <a:lstStyle/>
        <a:p>
          <a:pPr algn="l"/>
          <a:endParaRPr lang="en-US"/>
        </a:p>
      </dgm:t>
    </dgm:pt>
    <dgm:pt modelId="{A655D4B7-7823-443E-9615-B9FA5578989F}" type="sibTrans" cxnId="{8FF47CDD-F925-4B87-8157-E881E0CCFA05}">
      <dgm:prSet/>
      <dgm:spPr/>
      <dgm:t>
        <a:bodyPr/>
        <a:lstStyle/>
        <a:p>
          <a:pPr algn="l"/>
          <a:endParaRPr lang="en-US"/>
        </a:p>
      </dgm:t>
    </dgm:pt>
    <dgm:pt modelId="{D25F3641-C630-4BEB-A237-3D7C4B7E5606}">
      <dgm:prSet phldrT="[Text]" custT="1"/>
      <dgm:spPr/>
      <dgm:t>
        <a:bodyPr/>
        <a:lstStyle/>
        <a:p>
          <a:pPr algn="l">
            <a:buNone/>
          </a:pPr>
          <a:r>
            <a:rPr lang="en-US" sz="2000" dirty="0">
              <a:latin typeface="Californian FB" panose="0207040306080B030204" pitchFamily="18" charset="0"/>
            </a:rPr>
            <a:t>JavaScript</a:t>
          </a:r>
        </a:p>
      </dgm:t>
    </dgm:pt>
    <dgm:pt modelId="{5E4FD092-C3FA-4CBE-91ED-E5C071B89B1D}" type="parTrans" cxnId="{136C2D3D-4F31-4D4C-9CB1-4DEBE8677047}">
      <dgm:prSet/>
      <dgm:spPr/>
      <dgm:t>
        <a:bodyPr/>
        <a:lstStyle/>
        <a:p>
          <a:pPr algn="l"/>
          <a:endParaRPr lang="en-US"/>
        </a:p>
      </dgm:t>
    </dgm:pt>
    <dgm:pt modelId="{8F7BAFF1-016B-45E1-9D73-E3EF5530ADD8}" type="sibTrans" cxnId="{136C2D3D-4F31-4D4C-9CB1-4DEBE8677047}">
      <dgm:prSet/>
      <dgm:spPr/>
      <dgm:t>
        <a:bodyPr/>
        <a:lstStyle/>
        <a:p>
          <a:pPr algn="l"/>
          <a:endParaRPr lang="en-US"/>
        </a:p>
      </dgm:t>
    </dgm:pt>
    <dgm:pt modelId="{EA4D075A-04BF-434D-95E4-01A482C19A5C}">
      <dgm:prSet phldrT="[Text]" custT="1"/>
      <dgm:spPr/>
      <dgm:t>
        <a:bodyPr/>
        <a:lstStyle/>
        <a:p>
          <a:pPr algn="l">
            <a:buFont typeface="Wingdings" panose="05000000000000000000" pitchFamily="2" charset="2"/>
            <a:buChar char="§"/>
          </a:pPr>
          <a:r>
            <a:rPr lang="en-US" sz="1600" dirty="0">
              <a:latin typeface="Californian FB" panose="0207040306080B030204" pitchFamily="18" charset="0"/>
            </a:rPr>
            <a:t>Customized Web Application for Viewing Extracted Seeps in 2D and 3D</a:t>
          </a:r>
        </a:p>
      </dgm:t>
    </dgm:pt>
    <dgm:pt modelId="{13EA5476-25A8-4C0B-BC21-6C49AA724157}" type="parTrans" cxnId="{42762B0A-7ABA-4DF6-A4AC-697EE616E0E7}">
      <dgm:prSet/>
      <dgm:spPr/>
      <dgm:t>
        <a:bodyPr/>
        <a:lstStyle/>
        <a:p>
          <a:pPr algn="l"/>
          <a:endParaRPr lang="en-US"/>
        </a:p>
      </dgm:t>
    </dgm:pt>
    <dgm:pt modelId="{B6208E7B-467B-4F5D-9E0A-F6E27F19900B}" type="sibTrans" cxnId="{42762B0A-7ABA-4DF6-A4AC-697EE616E0E7}">
      <dgm:prSet/>
      <dgm:spPr/>
      <dgm:t>
        <a:bodyPr/>
        <a:lstStyle/>
        <a:p>
          <a:pPr algn="l"/>
          <a:endParaRPr lang="en-US"/>
        </a:p>
      </dgm:t>
    </dgm:pt>
    <dgm:pt modelId="{7D8D3574-00B2-415A-9F05-67C79C848332}">
      <dgm:prSet phldrT="[Text]" custT="1"/>
      <dgm:spPr/>
      <dgm:t>
        <a:bodyPr/>
        <a:lstStyle/>
        <a:p>
          <a:pPr algn="l">
            <a:buFont typeface="Wingdings" panose="05000000000000000000" pitchFamily="2" charset="2"/>
            <a:buChar char="§"/>
          </a:pPr>
          <a:r>
            <a:rPr lang="en-US" sz="1600" dirty="0">
              <a:latin typeface="Californian FB" panose="0207040306080B030204" pitchFamily="18" charset="0"/>
            </a:rPr>
            <a:t>Convert XYZ to Points</a:t>
          </a:r>
        </a:p>
      </dgm:t>
    </dgm:pt>
    <dgm:pt modelId="{AFAF2CAB-3615-44D6-840C-ADF5BD2E1974}" type="parTrans" cxnId="{8C13BEF9-C64E-4AFE-BAB0-8EE05037CAB0}">
      <dgm:prSet/>
      <dgm:spPr/>
      <dgm:t>
        <a:bodyPr/>
        <a:lstStyle/>
        <a:p>
          <a:pPr algn="l"/>
          <a:endParaRPr lang="en-US"/>
        </a:p>
      </dgm:t>
    </dgm:pt>
    <dgm:pt modelId="{1052A82A-14B6-4197-86F8-D8FD48ACE3D0}" type="sibTrans" cxnId="{8C13BEF9-C64E-4AFE-BAB0-8EE05037CAB0}">
      <dgm:prSet/>
      <dgm:spPr/>
      <dgm:t>
        <a:bodyPr/>
        <a:lstStyle/>
        <a:p>
          <a:pPr algn="l"/>
          <a:endParaRPr lang="en-US"/>
        </a:p>
      </dgm:t>
    </dgm:pt>
    <dgm:pt modelId="{66B2DEDF-898C-49FC-88F1-F5A4E1D55B5D}" type="pres">
      <dgm:prSet presAssocID="{F0F84D75-A5FA-4DDB-A017-71CD53881FCA}" presName="linearFlow" presStyleCnt="0">
        <dgm:presLayoutVars>
          <dgm:resizeHandles val="exact"/>
        </dgm:presLayoutVars>
      </dgm:prSet>
      <dgm:spPr/>
    </dgm:pt>
    <dgm:pt modelId="{64FA2968-B8F5-4D94-9AD5-084D2142DEFF}" type="pres">
      <dgm:prSet presAssocID="{157515EC-3ACA-402F-B422-A789F276B22B}" presName="node" presStyleLbl="node1" presStyleIdx="0" presStyleCnt="2" custScaleY="177158" custLinFactNeighborX="488" custLinFactNeighborY="5028">
        <dgm:presLayoutVars>
          <dgm:bulletEnabled val="1"/>
        </dgm:presLayoutVars>
      </dgm:prSet>
      <dgm:spPr/>
    </dgm:pt>
    <dgm:pt modelId="{CD4780B3-6E8E-424C-8317-7286F6731BD9}" type="pres">
      <dgm:prSet presAssocID="{A78FD051-348B-4122-BFDD-C198C1451A6C}" presName="sibTrans" presStyleLbl="sibTrans2D1" presStyleIdx="0" presStyleCnt="1"/>
      <dgm:spPr/>
    </dgm:pt>
    <dgm:pt modelId="{0EF3DC6B-6EAC-43D7-84C3-155CAC2FE7AF}" type="pres">
      <dgm:prSet presAssocID="{A78FD051-348B-4122-BFDD-C198C1451A6C}" presName="connectorText" presStyleLbl="sibTrans2D1" presStyleIdx="0" presStyleCnt="1"/>
      <dgm:spPr/>
    </dgm:pt>
    <dgm:pt modelId="{14ED3CE1-CA99-4E08-9845-0ECC9F3E7CD1}" type="pres">
      <dgm:prSet presAssocID="{D25F3641-C630-4BEB-A237-3D7C4B7E5606}" presName="node" presStyleLbl="node1" presStyleIdx="1" presStyleCnt="2" custLinFactNeighborY="-10056">
        <dgm:presLayoutVars>
          <dgm:bulletEnabled val="1"/>
        </dgm:presLayoutVars>
      </dgm:prSet>
      <dgm:spPr/>
    </dgm:pt>
  </dgm:ptLst>
  <dgm:cxnLst>
    <dgm:cxn modelId="{42762B0A-7ABA-4DF6-A4AC-697EE616E0E7}" srcId="{D25F3641-C630-4BEB-A237-3D7C4B7E5606}" destId="{EA4D075A-04BF-434D-95E4-01A482C19A5C}" srcOrd="0" destOrd="0" parTransId="{13EA5476-25A8-4C0B-BC21-6C49AA724157}" sibTransId="{B6208E7B-467B-4F5D-9E0A-F6E27F19900B}"/>
    <dgm:cxn modelId="{2BB88411-3362-49F3-B0C4-9266706C4EB9}" type="presOf" srcId="{A78FD051-348B-4122-BFDD-C198C1451A6C}" destId="{0EF3DC6B-6EAC-43D7-84C3-155CAC2FE7AF}" srcOrd="1" destOrd="0" presId="urn:microsoft.com/office/officeart/2005/8/layout/process2"/>
    <dgm:cxn modelId="{94A6B61D-69B5-47F7-9583-5FD5405C20F8}" type="presOf" srcId="{D25F3641-C630-4BEB-A237-3D7C4B7E5606}" destId="{14ED3CE1-CA99-4E08-9845-0ECC9F3E7CD1}" srcOrd="0" destOrd="0" presId="urn:microsoft.com/office/officeart/2005/8/layout/process2"/>
    <dgm:cxn modelId="{CBCE0B22-B567-4496-BB37-1881B8BEBAB9}" type="presOf" srcId="{6F8BE2C0-1378-4A47-B7C1-CE6858B9DB8F}" destId="{64FA2968-B8F5-4D94-9AD5-084D2142DEFF}" srcOrd="0" destOrd="5" presId="urn:microsoft.com/office/officeart/2005/8/layout/process2"/>
    <dgm:cxn modelId="{448C7633-4BA6-45D6-9A75-B5A3B7ECD430}" type="presOf" srcId="{95A6A15A-AF2D-41D6-A64A-F2566CD2962A}" destId="{64FA2968-B8F5-4D94-9AD5-084D2142DEFF}" srcOrd="0" destOrd="6" presId="urn:microsoft.com/office/officeart/2005/8/layout/process2"/>
    <dgm:cxn modelId="{68207C3B-387D-44A3-89C5-1D639428536D}" type="presOf" srcId="{157515EC-3ACA-402F-B422-A789F276B22B}" destId="{64FA2968-B8F5-4D94-9AD5-084D2142DEFF}" srcOrd="0" destOrd="0" presId="urn:microsoft.com/office/officeart/2005/8/layout/process2"/>
    <dgm:cxn modelId="{136C2D3D-4F31-4D4C-9CB1-4DEBE8677047}" srcId="{F0F84D75-A5FA-4DDB-A017-71CD53881FCA}" destId="{D25F3641-C630-4BEB-A237-3D7C4B7E5606}" srcOrd="1" destOrd="0" parTransId="{5E4FD092-C3FA-4CBE-91ED-E5C071B89B1D}" sibTransId="{8F7BAFF1-016B-45E1-9D73-E3EF5530ADD8}"/>
    <dgm:cxn modelId="{06715A3F-467F-4AC7-ACF8-C32E97D5D6B7}" srcId="{157515EC-3ACA-402F-B422-A789F276B22B}" destId="{5CE8A57A-224B-4186-83DF-1F8AEE9884F4}" srcOrd="2" destOrd="0" parTransId="{B7E0D06D-5B7C-4D66-8F6A-4C0D869CF87D}" sibTransId="{343C997C-E926-4568-B8AB-7FA22F28C471}"/>
    <dgm:cxn modelId="{AB0C5F69-6175-43A4-A331-B8B3D6772C03}" type="presOf" srcId="{B37F559A-2EDF-474F-B9FA-A0CCFFE8B015}" destId="{64FA2968-B8F5-4D94-9AD5-084D2142DEFF}" srcOrd="0" destOrd="4" presId="urn:microsoft.com/office/officeart/2005/8/layout/process2"/>
    <dgm:cxn modelId="{B8FDC24C-69BC-4FCF-823A-0C05078AADF5}" srcId="{157515EC-3ACA-402F-B422-A789F276B22B}" destId="{6F8BE2C0-1378-4A47-B7C1-CE6858B9DB8F}" srcOrd="4" destOrd="0" parTransId="{77B69366-9E8E-44A3-A1C4-F550B275B42D}" sibTransId="{B80AF0B9-8C71-4C35-92B2-47E40B1C4457}"/>
    <dgm:cxn modelId="{B5FC2B72-681C-42AA-8BF0-8614EFB0C656}" srcId="{157515EC-3ACA-402F-B422-A789F276B22B}" destId="{95A6A15A-AF2D-41D6-A64A-F2566CD2962A}" srcOrd="5" destOrd="0" parTransId="{722A1492-BFE2-4CC0-B312-4FF3CE13AA38}" sibTransId="{1BC0BD88-F886-4BFE-9403-579971293792}"/>
    <dgm:cxn modelId="{07A07B77-E2C4-4831-B35F-FAA27F10905D}" srcId="{157515EC-3ACA-402F-B422-A789F276B22B}" destId="{AC707B39-70C0-43ED-8F8D-8E238D326988}" srcOrd="6" destOrd="0" parTransId="{C45256EB-2C45-416B-871E-D061A833600B}" sibTransId="{742F6F28-EDEA-41CD-9BB5-62DF08286BD0}"/>
    <dgm:cxn modelId="{26083D7B-AF15-4AF1-AD35-91047735D299}" type="presOf" srcId="{F0F84D75-A5FA-4DDB-A017-71CD53881FCA}" destId="{66B2DEDF-898C-49FC-88F1-F5A4E1D55B5D}" srcOrd="0" destOrd="0" presId="urn:microsoft.com/office/officeart/2005/8/layout/process2"/>
    <dgm:cxn modelId="{311AED7F-1651-48AB-910A-64C1F990D51B}" type="presOf" srcId="{EA4D075A-04BF-434D-95E4-01A482C19A5C}" destId="{14ED3CE1-CA99-4E08-9845-0ECC9F3E7CD1}" srcOrd="0" destOrd="1" presId="urn:microsoft.com/office/officeart/2005/8/layout/process2"/>
    <dgm:cxn modelId="{02DAC7A1-D874-40DD-9226-7A2C68D41E9F}" type="presOf" srcId="{A78FD051-348B-4122-BFDD-C198C1451A6C}" destId="{CD4780B3-6E8E-424C-8317-7286F6731BD9}" srcOrd="0" destOrd="0" presId="urn:microsoft.com/office/officeart/2005/8/layout/process2"/>
    <dgm:cxn modelId="{42FFABB9-07C2-4190-8603-6055EE0614BC}" srcId="{F0F84D75-A5FA-4DDB-A017-71CD53881FCA}" destId="{157515EC-3ACA-402F-B422-A789F276B22B}" srcOrd="0" destOrd="0" parTransId="{F3BFF156-1D22-42D5-887C-1E3C2C33F47A}" sibTransId="{A78FD051-348B-4122-BFDD-C198C1451A6C}"/>
    <dgm:cxn modelId="{B76475BB-9C7D-41A7-B4E4-C903C7485D5B}" srcId="{157515EC-3ACA-402F-B422-A789F276B22B}" destId="{1B099F21-3009-428F-91CF-BA1C2709DA9D}" srcOrd="1" destOrd="0" parTransId="{FB0569E3-20F6-4561-8367-B88DF5202CCB}" sibTransId="{09F5E8DD-57C2-45B6-97D0-2593DB188BDC}"/>
    <dgm:cxn modelId="{7A0253C6-E240-403D-B3D3-DAABB4C6A27D}" type="presOf" srcId="{7D8D3574-00B2-415A-9F05-67C79C848332}" destId="{64FA2968-B8F5-4D94-9AD5-084D2142DEFF}" srcOrd="0" destOrd="1" presId="urn:microsoft.com/office/officeart/2005/8/layout/process2"/>
    <dgm:cxn modelId="{CF6BCAD2-D06D-411D-A6B8-72E8FCC6FFBA}" type="presOf" srcId="{1B099F21-3009-428F-91CF-BA1C2709DA9D}" destId="{64FA2968-B8F5-4D94-9AD5-084D2142DEFF}" srcOrd="0" destOrd="2" presId="urn:microsoft.com/office/officeart/2005/8/layout/process2"/>
    <dgm:cxn modelId="{8FF47CDD-F925-4B87-8157-E881E0CCFA05}" srcId="{157515EC-3ACA-402F-B422-A789F276B22B}" destId="{B37F559A-2EDF-474F-B9FA-A0CCFFE8B015}" srcOrd="3" destOrd="0" parTransId="{B60F7164-4104-476A-B993-07FE291B189A}" sibTransId="{A655D4B7-7823-443E-9615-B9FA5578989F}"/>
    <dgm:cxn modelId="{C6DD26F9-8888-40FE-8CE8-C26CC0CE0C14}" type="presOf" srcId="{AC707B39-70C0-43ED-8F8D-8E238D326988}" destId="{64FA2968-B8F5-4D94-9AD5-084D2142DEFF}" srcOrd="0" destOrd="7" presId="urn:microsoft.com/office/officeart/2005/8/layout/process2"/>
    <dgm:cxn modelId="{8C13BEF9-C64E-4AFE-BAB0-8EE05037CAB0}" srcId="{157515EC-3ACA-402F-B422-A789F276B22B}" destId="{7D8D3574-00B2-415A-9F05-67C79C848332}" srcOrd="0" destOrd="0" parTransId="{AFAF2CAB-3615-44D6-840C-ADF5BD2E1974}" sibTransId="{1052A82A-14B6-4197-86F8-D8FD48ACE3D0}"/>
    <dgm:cxn modelId="{ED0932FA-22E1-49D4-BC58-34D4E7F5479C}" type="presOf" srcId="{5CE8A57A-224B-4186-83DF-1F8AEE9884F4}" destId="{64FA2968-B8F5-4D94-9AD5-084D2142DEFF}" srcOrd="0" destOrd="3" presId="urn:microsoft.com/office/officeart/2005/8/layout/process2"/>
    <dgm:cxn modelId="{8D9578AB-4B99-455C-A379-4D628DC11A3E}" type="presParOf" srcId="{66B2DEDF-898C-49FC-88F1-F5A4E1D55B5D}" destId="{64FA2968-B8F5-4D94-9AD5-084D2142DEFF}" srcOrd="0" destOrd="0" presId="urn:microsoft.com/office/officeart/2005/8/layout/process2"/>
    <dgm:cxn modelId="{7F94A208-71B6-4CF1-B2BB-575BDF6EBB7F}" type="presParOf" srcId="{66B2DEDF-898C-49FC-88F1-F5A4E1D55B5D}" destId="{CD4780B3-6E8E-424C-8317-7286F6731BD9}" srcOrd="1" destOrd="0" presId="urn:microsoft.com/office/officeart/2005/8/layout/process2"/>
    <dgm:cxn modelId="{13FDAC3B-0436-431B-872B-0E4DF3D9AD6D}" type="presParOf" srcId="{CD4780B3-6E8E-424C-8317-7286F6731BD9}" destId="{0EF3DC6B-6EAC-43D7-84C3-155CAC2FE7AF}" srcOrd="0" destOrd="0" presId="urn:microsoft.com/office/officeart/2005/8/layout/process2"/>
    <dgm:cxn modelId="{F8F408E4-1B1B-4639-86D7-C44738557E2B}" type="presParOf" srcId="{66B2DEDF-898C-49FC-88F1-F5A4E1D55B5D}" destId="{14ED3CE1-CA99-4E08-9845-0ECC9F3E7CD1}"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A290763-7F6B-4C3E-AA4E-18AF75D61D1C}" type="doc">
      <dgm:prSet loTypeId="urn:microsoft.com/office/officeart/2005/8/layout/hProcess11" loCatId="process" qsTypeId="urn:microsoft.com/office/officeart/2005/8/quickstyle/simple1" qsCatId="simple" csTypeId="urn:microsoft.com/office/officeart/2005/8/colors/accent1_2" csCatId="accent1" phldr="1"/>
      <dgm:spPr/>
    </dgm:pt>
    <dgm:pt modelId="{2963872D-703F-4D7E-AA45-F8CC29952AC0}">
      <dgm:prSet phldrT="[Text]"/>
      <dgm:spPr/>
      <dgm:t>
        <a:bodyPr/>
        <a:lstStyle/>
        <a:p>
          <a:r>
            <a:rPr lang="en-US" dirty="0"/>
            <a:t>Data Processing</a:t>
          </a:r>
        </a:p>
      </dgm:t>
    </dgm:pt>
    <dgm:pt modelId="{0CD6C2AF-CB60-4419-B3C1-BA55407E825B}" type="parTrans" cxnId="{D2F85B8E-08B8-4053-BEF4-783F108ABB77}">
      <dgm:prSet/>
      <dgm:spPr/>
      <dgm:t>
        <a:bodyPr/>
        <a:lstStyle/>
        <a:p>
          <a:endParaRPr lang="en-US"/>
        </a:p>
      </dgm:t>
    </dgm:pt>
    <dgm:pt modelId="{BF29C94F-A409-4177-BBAF-649B4273666D}" type="sibTrans" cxnId="{D2F85B8E-08B8-4053-BEF4-783F108ABB77}">
      <dgm:prSet/>
      <dgm:spPr/>
      <dgm:t>
        <a:bodyPr/>
        <a:lstStyle/>
        <a:p>
          <a:endParaRPr lang="en-US"/>
        </a:p>
      </dgm:t>
    </dgm:pt>
    <dgm:pt modelId="{0087A3E3-07B1-4FEB-91D9-8C960500CA47}">
      <dgm:prSet phldrT="[Text]"/>
      <dgm:spPr/>
      <dgm:t>
        <a:bodyPr/>
        <a:lstStyle/>
        <a:p>
          <a:r>
            <a:rPr lang="en-US" dirty="0"/>
            <a:t>Refine Analysis</a:t>
          </a:r>
        </a:p>
      </dgm:t>
    </dgm:pt>
    <dgm:pt modelId="{132B967A-15A2-4A17-9746-CD1476E14778}" type="parTrans" cxnId="{F0D42EAB-2FA8-4D85-B214-143A941E142C}">
      <dgm:prSet/>
      <dgm:spPr/>
      <dgm:t>
        <a:bodyPr/>
        <a:lstStyle/>
        <a:p>
          <a:endParaRPr lang="en-US"/>
        </a:p>
      </dgm:t>
    </dgm:pt>
    <dgm:pt modelId="{04F51E9A-4BDA-433C-BD43-73F476A451F3}" type="sibTrans" cxnId="{F0D42EAB-2FA8-4D85-B214-143A941E142C}">
      <dgm:prSet/>
      <dgm:spPr/>
      <dgm:t>
        <a:bodyPr/>
        <a:lstStyle/>
        <a:p>
          <a:endParaRPr lang="en-US"/>
        </a:p>
      </dgm:t>
    </dgm:pt>
    <dgm:pt modelId="{423E1D3B-C52F-406B-A89A-365BDB3A5BE5}">
      <dgm:prSet phldrT="[Text]"/>
      <dgm:spPr/>
      <dgm:t>
        <a:bodyPr/>
        <a:lstStyle/>
        <a:p>
          <a:r>
            <a:rPr lang="en-US" dirty="0"/>
            <a:t>Write Analysis Script</a:t>
          </a:r>
        </a:p>
      </dgm:t>
    </dgm:pt>
    <dgm:pt modelId="{4E1C654C-3AE5-4A62-B9A0-031000C05C15}" type="parTrans" cxnId="{1708E30A-374B-464C-9A5C-B43450E8E84E}">
      <dgm:prSet/>
      <dgm:spPr/>
      <dgm:t>
        <a:bodyPr/>
        <a:lstStyle/>
        <a:p>
          <a:endParaRPr lang="en-US"/>
        </a:p>
      </dgm:t>
    </dgm:pt>
    <dgm:pt modelId="{1E263DAF-A6E1-4CDF-8D78-8494B799905C}" type="sibTrans" cxnId="{1708E30A-374B-464C-9A5C-B43450E8E84E}">
      <dgm:prSet/>
      <dgm:spPr/>
      <dgm:t>
        <a:bodyPr/>
        <a:lstStyle/>
        <a:p>
          <a:endParaRPr lang="en-US"/>
        </a:p>
      </dgm:t>
    </dgm:pt>
    <dgm:pt modelId="{1EA55FFF-AD3B-4BC7-9F9B-A6A1E1BF102D}">
      <dgm:prSet phldrT="[Text]"/>
      <dgm:spPr/>
      <dgm:t>
        <a:bodyPr/>
        <a:lstStyle/>
        <a:p>
          <a:r>
            <a:rPr lang="en-US" dirty="0"/>
            <a:t>Data Migration</a:t>
          </a:r>
        </a:p>
      </dgm:t>
    </dgm:pt>
    <dgm:pt modelId="{694E4E44-CB4B-46AA-81DC-0501C92F8D1B}" type="parTrans" cxnId="{2E4DCCAF-6801-4C5C-A2BB-C8B5651390F3}">
      <dgm:prSet/>
      <dgm:spPr/>
      <dgm:t>
        <a:bodyPr/>
        <a:lstStyle/>
        <a:p>
          <a:endParaRPr lang="en-US"/>
        </a:p>
      </dgm:t>
    </dgm:pt>
    <dgm:pt modelId="{5B6C870A-E4FE-4ECC-A888-D8166078ABD0}" type="sibTrans" cxnId="{2E4DCCAF-6801-4C5C-A2BB-C8B5651390F3}">
      <dgm:prSet/>
      <dgm:spPr/>
      <dgm:t>
        <a:bodyPr/>
        <a:lstStyle/>
        <a:p>
          <a:endParaRPr lang="en-US"/>
        </a:p>
      </dgm:t>
    </dgm:pt>
    <dgm:pt modelId="{83057A14-D084-41C8-99D4-3E818E92DCDD}">
      <dgm:prSet phldrT="[Text]"/>
      <dgm:spPr/>
      <dgm:t>
        <a:bodyPr/>
        <a:lstStyle/>
        <a:p>
          <a:r>
            <a:rPr lang="en-US" dirty="0"/>
            <a:t>Web Application</a:t>
          </a:r>
        </a:p>
      </dgm:t>
    </dgm:pt>
    <dgm:pt modelId="{101E271D-0C38-4063-95DE-A87405D42B1A}" type="parTrans" cxnId="{6B51933F-C184-4B74-B5A9-42732AC42F94}">
      <dgm:prSet/>
      <dgm:spPr/>
      <dgm:t>
        <a:bodyPr/>
        <a:lstStyle/>
        <a:p>
          <a:endParaRPr lang="en-US"/>
        </a:p>
      </dgm:t>
    </dgm:pt>
    <dgm:pt modelId="{B5E1F1D1-8162-43E1-B1BE-1249B3AA6636}" type="sibTrans" cxnId="{6B51933F-C184-4B74-B5A9-42732AC42F94}">
      <dgm:prSet/>
      <dgm:spPr/>
      <dgm:t>
        <a:bodyPr/>
        <a:lstStyle/>
        <a:p>
          <a:endParaRPr lang="en-US"/>
        </a:p>
      </dgm:t>
    </dgm:pt>
    <dgm:pt modelId="{954A78B6-DF5B-4699-B6BB-CD6494289C37}">
      <dgm:prSet phldrT="[Text]"/>
      <dgm:spPr/>
      <dgm:t>
        <a:bodyPr/>
        <a:lstStyle/>
        <a:p>
          <a:r>
            <a:rPr lang="en-US" dirty="0"/>
            <a:t>Test Application</a:t>
          </a:r>
        </a:p>
      </dgm:t>
    </dgm:pt>
    <dgm:pt modelId="{04FC2AFF-EEC9-45E9-9A13-576E68D8D3C7}" type="parTrans" cxnId="{BB4B43F1-9944-4D75-9176-588B31107382}">
      <dgm:prSet/>
      <dgm:spPr/>
      <dgm:t>
        <a:bodyPr/>
        <a:lstStyle/>
        <a:p>
          <a:endParaRPr lang="en-US"/>
        </a:p>
      </dgm:t>
    </dgm:pt>
    <dgm:pt modelId="{BF1CB96F-C436-4BBD-A6C6-5C6582A1F952}" type="sibTrans" cxnId="{BB4B43F1-9944-4D75-9176-588B31107382}">
      <dgm:prSet/>
      <dgm:spPr/>
      <dgm:t>
        <a:bodyPr/>
        <a:lstStyle/>
        <a:p>
          <a:endParaRPr lang="en-US"/>
        </a:p>
      </dgm:t>
    </dgm:pt>
    <dgm:pt modelId="{C3BD2A2C-2F68-4902-8D94-4088C9E93597}">
      <dgm:prSet phldrT="[Text]"/>
      <dgm:spPr/>
      <dgm:t>
        <a:bodyPr/>
        <a:lstStyle/>
        <a:p>
          <a:r>
            <a:rPr lang="en-US" dirty="0"/>
            <a:t>Deploy</a:t>
          </a:r>
        </a:p>
      </dgm:t>
    </dgm:pt>
    <dgm:pt modelId="{99500B26-D376-4FF8-99E9-984549362781}" type="parTrans" cxnId="{AAA74423-430B-48B0-B619-8C2947AD22A4}">
      <dgm:prSet/>
      <dgm:spPr/>
      <dgm:t>
        <a:bodyPr/>
        <a:lstStyle/>
        <a:p>
          <a:endParaRPr lang="en-US"/>
        </a:p>
      </dgm:t>
    </dgm:pt>
    <dgm:pt modelId="{D73FADDC-D220-4C4C-80F7-4D784D55080E}" type="sibTrans" cxnId="{AAA74423-430B-48B0-B619-8C2947AD22A4}">
      <dgm:prSet/>
      <dgm:spPr/>
      <dgm:t>
        <a:bodyPr/>
        <a:lstStyle/>
        <a:p>
          <a:endParaRPr lang="en-US"/>
        </a:p>
      </dgm:t>
    </dgm:pt>
    <dgm:pt modelId="{2ACCAB8A-6618-45F4-91DC-F3B8F6DA113B}" type="pres">
      <dgm:prSet presAssocID="{AA290763-7F6B-4C3E-AA4E-18AF75D61D1C}" presName="Name0" presStyleCnt="0">
        <dgm:presLayoutVars>
          <dgm:dir/>
          <dgm:resizeHandles val="exact"/>
        </dgm:presLayoutVars>
      </dgm:prSet>
      <dgm:spPr/>
    </dgm:pt>
    <dgm:pt modelId="{60CCA1F4-6C18-45ED-865F-DCCD3FADB536}" type="pres">
      <dgm:prSet presAssocID="{AA290763-7F6B-4C3E-AA4E-18AF75D61D1C}" presName="arrow" presStyleLbl="bgShp" presStyleIdx="0" presStyleCnt="1" custLinFactNeighborX="917" custLinFactNeighborY="-3511"/>
      <dgm:spPr/>
    </dgm:pt>
    <dgm:pt modelId="{D573507D-8F39-4EC6-A3DE-5A6317FFAF58}" type="pres">
      <dgm:prSet presAssocID="{AA290763-7F6B-4C3E-AA4E-18AF75D61D1C}" presName="points" presStyleCnt="0"/>
      <dgm:spPr/>
    </dgm:pt>
    <dgm:pt modelId="{3AF686E2-BB39-435A-99EA-E6980D81772E}" type="pres">
      <dgm:prSet presAssocID="{2963872D-703F-4D7E-AA45-F8CC29952AC0}" presName="compositeA" presStyleCnt="0"/>
      <dgm:spPr/>
    </dgm:pt>
    <dgm:pt modelId="{170B2052-AFE5-41A6-A87E-4CAD056CA2C7}" type="pres">
      <dgm:prSet presAssocID="{2963872D-703F-4D7E-AA45-F8CC29952AC0}" presName="textA" presStyleLbl="revTx" presStyleIdx="0" presStyleCnt="7">
        <dgm:presLayoutVars>
          <dgm:bulletEnabled val="1"/>
        </dgm:presLayoutVars>
      </dgm:prSet>
      <dgm:spPr/>
    </dgm:pt>
    <dgm:pt modelId="{45A73AAD-A7A9-4862-A4EA-A0ABE987803A}" type="pres">
      <dgm:prSet presAssocID="{2963872D-703F-4D7E-AA45-F8CC29952AC0}" presName="circleA" presStyleLbl="node1" presStyleIdx="0" presStyleCnt="7"/>
      <dgm:spPr/>
    </dgm:pt>
    <dgm:pt modelId="{8CB845B7-FF45-4DD2-AFF2-DCF2BF0FA122}" type="pres">
      <dgm:prSet presAssocID="{2963872D-703F-4D7E-AA45-F8CC29952AC0}" presName="spaceA" presStyleCnt="0"/>
      <dgm:spPr/>
    </dgm:pt>
    <dgm:pt modelId="{1A3B277D-D404-4B5A-8F66-0379C30ED217}" type="pres">
      <dgm:prSet presAssocID="{BF29C94F-A409-4177-BBAF-649B4273666D}" presName="space" presStyleCnt="0"/>
      <dgm:spPr/>
    </dgm:pt>
    <dgm:pt modelId="{DA37645B-5576-470D-8C77-619D23591F4C}" type="pres">
      <dgm:prSet presAssocID="{423E1D3B-C52F-406B-A89A-365BDB3A5BE5}" presName="compositeB" presStyleCnt="0"/>
      <dgm:spPr/>
    </dgm:pt>
    <dgm:pt modelId="{20F429B6-638C-43B4-8AFF-3FF5BC222783}" type="pres">
      <dgm:prSet presAssocID="{423E1D3B-C52F-406B-A89A-365BDB3A5BE5}" presName="textB" presStyleLbl="revTx" presStyleIdx="1" presStyleCnt="7">
        <dgm:presLayoutVars>
          <dgm:bulletEnabled val="1"/>
        </dgm:presLayoutVars>
      </dgm:prSet>
      <dgm:spPr/>
    </dgm:pt>
    <dgm:pt modelId="{648DBBD0-7270-44FB-A31B-3AA79CCCEC4E}" type="pres">
      <dgm:prSet presAssocID="{423E1D3B-C52F-406B-A89A-365BDB3A5BE5}" presName="circleB" presStyleLbl="node1" presStyleIdx="1" presStyleCnt="7"/>
      <dgm:spPr/>
    </dgm:pt>
    <dgm:pt modelId="{EC4BCF8C-F3AE-43CC-B4D7-580CDF106126}" type="pres">
      <dgm:prSet presAssocID="{423E1D3B-C52F-406B-A89A-365BDB3A5BE5}" presName="spaceB" presStyleCnt="0"/>
      <dgm:spPr/>
    </dgm:pt>
    <dgm:pt modelId="{E1C4888B-E3D0-4F7E-A317-42E75B9DA49E}" type="pres">
      <dgm:prSet presAssocID="{1E263DAF-A6E1-4CDF-8D78-8494B799905C}" presName="space" presStyleCnt="0"/>
      <dgm:spPr/>
    </dgm:pt>
    <dgm:pt modelId="{D9FE7F02-04E1-44D0-B7AF-0FC4630B6C0B}" type="pres">
      <dgm:prSet presAssocID="{0087A3E3-07B1-4FEB-91D9-8C960500CA47}" presName="compositeA" presStyleCnt="0"/>
      <dgm:spPr/>
    </dgm:pt>
    <dgm:pt modelId="{418A8B74-9240-43A8-BBEF-FD59E143E8FA}" type="pres">
      <dgm:prSet presAssocID="{0087A3E3-07B1-4FEB-91D9-8C960500CA47}" presName="textA" presStyleLbl="revTx" presStyleIdx="2" presStyleCnt="7">
        <dgm:presLayoutVars>
          <dgm:bulletEnabled val="1"/>
        </dgm:presLayoutVars>
      </dgm:prSet>
      <dgm:spPr/>
    </dgm:pt>
    <dgm:pt modelId="{22886F01-6B78-4D5A-BE67-C8B2F51B4FE8}" type="pres">
      <dgm:prSet presAssocID="{0087A3E3-07B1-4FEB-91D9-8C960500CA47}" presName="circleA" presStyleLbl="node1" presStyleIdx="2" presStyleCnt="7"/>
      <dgm:spPr/>
    </dgm:pt>
    <dgm:pt modelId="{873E91AE-35FD-47B7-965E-5BC68A18F893}" type="pres">
      <dgm:prSet presAssocID="{0087A3E3-07B1-4FEB-91D9-8C960500CA47}" presName="spaceA" presStyleCnt="0"/>
      <dgm:spPr/>
    </dgm:pt>
    <dgm:pt modelId="{4AE0E4AE-F684-4B15-99A5-88462A135619}" type="pres">
      <dgm:prSet presAssocID="{04F51E9A-4BDA-433C-BD43-73F476A451F3}" presName="space" presStyleCnt="0"/>
      <dgm:spPr/>
    </dgm:pt>
    <dgm:pt modelId="{E0237116-A898-475A-B27A-4BBD1B53112C}" type="pres">
      <dgm:prSet presAssocID="{1EA55FFF-AD3B-4BC7-9F9B-A6A1E1BF102D}" presName="compositeB" presStyleCnt="0"/>
      <dgm:spPr/>
    </dgm:pt>
    <dgm:pt modelId="{96476E36-B3CF-4188-8AD4-19060BD24F90}" type="pres">
      <dgm:prSet presAssocID="{1EA55FFF-AD3B-4BC7-9F9B-A6A1E1BF102D}" presName="textB" presStyleLbl="revTx" presStyleIdx="3" presStyleCnt="7">
        <dgm:presLayoutVars>
          <dgm:bulletEnabled val="1"/>
        </dgm:presLayoutVars>
      </dgm:prSet>
      <dgm:spPr/>
    </dgm:pt>
    <dgm:pt modelId="{65DEB8E8-2B34-4B1E-9FE4-E54EF6207A70}" type="pres">
      <dgm:prSet presAssocID="{1EA55FFF-AD3B-4BC7-9F9B-A6A1E1BF102D}" presName="circleB" presStyleLbl="node1" presStyleIdx="3" presStyleCnt="7"/>
      <dgm:spPr/>
    </dgm:pt>
    <dgm:pt modelId="{322894B4-6D14-4305-9139-92B264B355E2}" type="pres">
      <dgm:prSet presAssocID="{1EA55FFF-AD3B-4BC7-9F9B-A6A1E1BF102D}" presName="spaceB" presStyleCnt="0"/>
      <dgm:spPr/>
    </dgm:pt>
    <dgm:pt modelId="{0DC66CD0-E775-451B-96A5-79CE6B5C03C9}" type="pres">
      <dgm:prSet presAssocID="{5B6C870A-E4FE-4ECC-A888-D8166078ABD0}" presName="space" presStyleCnt="0"/>
      <dgm:spPr/>
    </dgm:pt>
    <dgm:pt modelId="{546A703B-5615-4C54-8910-59A15FE0C40B}" type="pres">
      <dgm:prSet presAssocID="{83057A14-D084-41C8-99D4-3E818E92DCDD}" presName="compositeA" presStyleCnt="0"/>
      <dgm:spPr/>
    </dgm:pt>
    <dgm:pt modelId="{62EECA50-77ED-470E-86A3-E4F4AB2654F6}" type="pres">
      <dgm:prSet presAssocID="{83057A14-D084-41C8-99D4-3E818E92DCDD}" presName="textA" presStyleLbl="revTx" presStyleIdx="4" presStyleCnt="7">
        <dgm:presLayoutVars>
          <dgm:bulletEnabled val="1"/>
        </dgm:presLayoutVars>
      </dgm:prSet>
      <dgm:spPr/>
    </dgm:pt>
    <dgm:pt modelId="{08535485-0A47-42A5-A5C2-4C399DBE839A}" type="pres">
      <dgm:prSet presAssocID="{83057A14-D084-41C8-99D4-3E818E92DCDD}" presName="circleA" presStyleLbl="node1" presStyleIdx="4" presStyleCnt="7"/>
      <dgm:spPr/>
    </dgm:pt>
    <dgm:pt modelId="{D9254296-BD72-4E03-9697-69F31AFC59DB}" type="pres">
      <dgm:prSet presAssocID="{83057A14-D084-41C8-99D4-3E818E92DCDD}" presName="spaceA" presStyleCnt="0"/>
      <dgm:spPr/>
    </dgm:pt>
    <dgm:pt modelId="{BE6517A2-3E61-41E2-A31B-2572A700BF77}" type="pres">
      <dgm:prSet presAssocID="{B5E1F1D1-8162-43E1-B1BE-1249B3AA6636}" presName="space" presStyleCnt="0"/>
      <dgm:spPr/>
    </dgm:pt>
    <dgm:pt modelId="{35433EBE-367A-43F5-8D5D-9EF1A9C1F249}" type="pres">
      <dgm:prSet presAssocID="{954A78B6-DF5B-4699-B6BB-CD6494289C37}" presName="compositeB" presStyleCnt="0"/>
      <dgm:spPr/>
    </dgm:pt>
    <dgm:pt modelId="{63BD4ACE-0963-406B-850F-0A8AAB96D24F}" type="pres">
      <dgm:prSet presAssocID="{954A78B6-DF5B-4699-B6BB-CD6494289C37}" presName="textB" presStyleLbl="revTx" presStyleIdx="5" presStyleCnt="7">
        <dgm:presLayoutVars>
          <dgm:bulletEnabled val="1"/>
        </dgm:presLayoutVars>
      </dgm:prSet>
      <dgm:spPr/>
    </dgm:pt>
    <dgm:pt modelId="{90F52D1E-09EE-4FC6-A851-8E944B05CDE2}" type="pres">
      <dgm:prSet presAssocID="{954A78B6-DF5B-4699-B6BB-CD6494289C37}" presName="circleB" presStyleLbl="node1" presStyleIdx="5" presStyleCnt="7"/>
      <dgm:spPr/>
    </dgm:pt>
    <dgm:pt modelId="{A6DF3D3F-3B8F-48E4-B2A7-DA9FFC58D1A8}" type="pres">
      <dgm:prSet presAssocID="{954A78B6-DF5B-4699-B6BB-CD6494289C37}" presName="spaceB" presStyleCnt="0"/>
      <dgm:spPr/>
    </dgm:pt>
    <dgm:pt modelId="{67294CAE-526B-4F7D-910B-DF060F658AB3}" type="pres">
      <dgm:prSet presAssocID="{BF1CB96F-C436-4BBD-A6C6-5C6582A1F952}" presName="space" presStyleCnt="0"/>
      <dgm:spPr/>
    </dgm:pt>
    <dgm:pt modelId="{C329D7C2-F1E0-4610-868E-C5099B962D5D}" type="pres">
      <dgm:prSet presAssocID="{C3BD2A2C-2F68-4902-8D94-4088C9E93597}" presName="compositeA" presStyleCnt="0"/>
      <dgm:spPr/>
    </dgm:pt>
    <dgm:pt modelId="{CE259DCC-ACBA-40A0-941B-4B211AD2B5CA}" type="pres">
      <dgm:prSet presAssocID="{C3BD2A2C-2F68-4902-8D94-4088C9E93597}" presName="textA" presStyleLbl="revTx" presStyleIdx="6" presStyleCnt="7">
        <dgm:presLayoutVars>
          <dgm:bulletEnabled val="1"/>
        </dgm:presLayoutVars>
      </dgm:prSet>
      <dgm:spPr/>
    </dgm:pt>
    <dgm:pt modelId="{8192C27D-F79F-4374-8C4B-651E9B993F53}" type="pres">
      <dgm:prSet presAssocID="{C3BD2A2C-2F68-4902-8D94-4088C9E93597}" presName="circleA" presStyleLbl="node1" presStyleIdx="6" presStyleCnt="7"/>
      <dgm:spPr/>
    </dgm:pt>
    <dgm:pt modelId="{B6802FA4-3EA3-43FE-8E9F-715AC3A0C27F}" type="pres">
      <dgm:prSet presAssocID="{C3BD2A2C-2F68-4902-8D94-4088C9E93597}" presName="spaceA" presStyleCnt="0"/>
      <dgm:spPr/>
    </dgm:pt>
  </dgm:ptLst>
  <dgm:cxnLst>
    <dgm:cxn modelId="{A2442609-B2D5-4993-9DB7-DC061B81D36E}" type="presOf" srcId="{1EA55FFF-AD3B-4BC7-9F9B-A6A1E1BF102D}" destId="{96476E36-B3CF-4188-8AD4-19060BD24F90}" srcOrd="0" destOrd="0" presId="urn:microsoft.com/office/officeart/2005/8/layout/hProcess11"/>
    <dgm:cxn modelId="{1708E30A-374B-464C-9A5C-B43450E8E84E}" srcId="{AA290763-7F6B-4C3E-AA4E-18AF75D61D1C}" destId="{423E1D3B-C52F-406B-A89A-365BDB3A5BE5}" srcOrd="1" destOrd="0" parTransId="{4E1C654C-3AE5-4A62-B9A0-031000C05C15}" sibTransId="{1E263DAF-A6E1-4CDF-8D78-8494B799905C}"/>
    <dgm:cxn modelId="{AAA74423-430B-48B0-B619-8C2947AD22A4}" srcId="{AA290763-7F6B-4C3E-AA4E-18AF75D61D1C}" destId="{C3BD2A2C-2F68-4902-8D94-4088C9E93597}" srcOrd="6" destOrd="0" parTransId="{99500B26-D376-4FF8-99E9-984549362781}" sibTransId="{D73FADDC-D220-4C4C-80F7-4D784D55080E}"/>
    <dgm:cxn modelId="{83310339-E0ED-4466-8DEE-C0B724A3F31E}" type="presOf" srcId="{AA290763-7F6B-4C3E-AA4E-18AF75D61D1C}" destId="{2ACCAB8A-6618-45F4-91DC-F3B8F6DA113B}" srcOrd="0" destOrd="0" presId="urn:microsoft.com/office/officeart/2005/8/layout/hProcess11"/>
    <dgm:cxn modelId="{6B51933F-C184-4B74-B5A9-42732AC42F94}" srcId="{AA290763-7F6B-4C3E-AA4E-18AF75D61D1C}" destId="{83057A14-D084-41C8-99D4-3E818E92DCDD}" srcOrd="4" destOrd="0" parTransId="{101E271D-0C38-4063-95DE-A87405D42B1A}" sibTransId="{B5E1F1D1-8162-43E1-B1BE-1249B3AA6636}"/>
    <dgm:cxn modelId="{D2F85B8E-08B8-4053-BEF4-783F108ABB77}" srcId="{AA290763-7F6B-4C3E-AA4E-18AF75D61D1C}" destId="{2963872D-703F-4D7E-AA45-F8CC29952AC0}" srcOrd="0" destOrd="0" parTransId="{0CD6C2AF-CB60-4419-B3C1-BA55407E825B}" sibTransId="{BF29C94F-A409-4177-BBAF-649B4273666D}"/>
    <dgm:cxn modelId="{7D37BD92-1685-4C3A-BB71-CE48FFD7906C}" type="presOf" srcId="{0087A3E3-07B1-4FEB-91D9-8C960500CA47}" destId="{418A8B74-9240-43A8-BBEF-FD59E143E8FA}" srcOrd="0" destOrd="0" presId="urn:microsoft.com/office/officeart/2005/8/layout/hProcess11"/>
    <dgm:cxn modelId="{D42E3C93-B802-4207-8ED5-4970ACA98622}" type="presOf" srcId="{423E1D3B-C52F-406B-A89A-365BDB3A5BE5}" destId="{20F429B6-638C-43B4-8AFF-3FF5BC222783}" srcOrd="0" destOrd="0" presId="urn:microsoft.com/office/officeart/2005/8/layout/hProcess11"/>
    <dgm:cxn modelId="{EDA89AA7-4512-44E1-803E-4E4F82B04EBD}" type="presOf" srcId="{2963872D-703F-4D7E-AA45-F8CC29952AC0}" destId="{170B2052-AFE5-41A6-A87E-4CAD056CA2C7}" srcOrd="0" destOrd="0" presId="urn:microsoft.com/office/officeart/2005/8/layout/hProcess11"/>
    <dgm:cxn modelId="{F0D42EAB-2FA8-4D85-B214-143A941E142C}" srcId="{AA290763-7F6B-4C3E-AA4E-18AF75D61D1C}" destId="{0087A3E3-07B1-4FEB-91D9-8C960500CA47}" srcOrd="2" destOrd="0" parTransId="{132B967A-15A2-4A17-9746-CD1476E14778}" sibTransId="{04F51E9A-4BDA-433C-BD43-73F476A451F3}"/>
    <dgm:cxn modelId="{2E4DCCAF-6801-4C5C-A2BB-C8B5651390F3}" srcId="{AA290763-7F6B-4C3E-AA4E-18AF75D61D1C}" destId="{1EA55FFF-AD3B-4BC7-9F9B-A6A1E1BF102D}" srcOrd="3" destOrd="0" parTransId="{694E4E44-CB4B-46AA-81DC-0501C92F8D1B}" sibTransId="{5B6C870A-E4FE-4ECC-A888-D8166078ABD0}"/>
    <dgm:cxn modelId="{2AE968B8-17D7-4439-AC23-636088720DFF}" type="presOf" srcId="{954A78B6-DF5B-4699-B6BB-CD6494289C37}" destId="{63BD4ACE-0963-406B-850F-0A8AAB96D24F}" srcOrd="0" destOrd="0" presId="urn:microsoft.com/office/officeart/2005/8/layout/hProcess11"/>
    <dgm:cxn modelId="{F6A3D2D7-8330-47A4-A476-4875AFABF5FC}" type="presOf" srcId="{C3BD2A2C-2F68-4902-8D94-4088C9E93597}" destId="{CE259DCC-ACBA-40A0-941B-4B211AD2B5CA}" srcOrd="0" destOrd="0" presId="urn:microsoft.com/office/officeart/2005/8/layout/hProcess11"/>
    <dgm:cxn modelId="{78A300F1-44B3-42D2-B847-D3B3C3D73F0D}" type="presOf" srcId="{83057A14-D084-41C8-99D4-3E818E92DCDD}" destId="{62EECA50-77ED-470E-86A3-E4F4AB2654F6}" srcOrd="0" destOrd="0" presId="urn:microsoft.com/office/officeart/2005/8/layout/hProcess11"/>
    <dgm:cxn modelId="{BB4B43F1-9944-4D75-9176-588B31107382}" srcId="{AA290763-7F6B-4C3E-AA4E-18AF75D61D1C}" destId="{954A78B6-DF5B-4699-B6BB-CD6494289C37}" srcOrd="5" destOrd="0" parTransId="{04FC2AFF-EEC9-45E9-9A13-576E68D8D3C7}" sibTransId="{BF1CB96F-C436-4BBD-A6C6-5C6582A1F952}"/>
    <dgm:cxn modelId="{C57515D1-B1C9-481A-944F-1C7EC343A906}" type="presParOf" srcId="{2ACCAB8A-6618-45F4-91DC-F3B8F6DA113B}" destId="{60CCA1F4-6C18-45ED-865F-DCCD3FADB536}" srcOrd="0" destOrd="0" presId="urn:microsoft.com/office/officeart/2005/8/layout/hProcess11"/>
    <dgm:cxn modelId="{A02E81F5-1524-4519-B361-316088718F7D}" type="presParOf" srcId="{2ACCAB8A-6618-45F4-91DC-F3B8F6DA113B}" destId="{D573507D-8F39-4EC6-A3DE-5A6317FFAF58}" srcOrd="1" destOrd="0" presId="urn:microsoft.com/office/officeart/2005/8/layout/hProcess11"/>
    <dgm:cxn modelId="{959A1EE2-85A0-4A51-84E9-3CED2B017668}" type="presParOf" srcId="{D573507D-8F39-4EC6-A3DE-5A6317FFAF58}" destId="{3AF686E2-BB39-435A-99EA-E6980D81772E}" srcOrd="0" destOrd="0" presId="urn:microsoft.com/office/officeart/2005/8/layout/hProcess11"/>
    <dgm:cxn modelId="{F2FCC74D-F22B-408A-8C56-0982FDD8AADA}" type="presParOf" srcId="{3AF686E2-BB39-435A-99EA-E6980D81772E}" destId="{170B2052-AFE5-41A6-A87E-4CAD056CA2C7}" srcOrd="0" destOrd="0" presId="urn:microsoft.com/office/officeart/2005/8/layout/hProcess11"/>
    <dgm:cxn modelId="{DBE40709-1012-40B0-9D9E-B4D4AE4CE345}" type="presParOf" srcId="{3AF686E2-BB39-435A-99EA-E6980D81772E}" destId="{45A73AAD-A7A9-4862-A4EA-A0ABE987803A}" srcOrd="1" destOrd="0" presId="urn:microsoft.com/office/officeart/2005/8/layout/hProcess11"/>
    <dgm:cxn modelId="{F21EA1D0-B13C-4858-BB82-D14EB9B1ECF6}" type="presParOf" srcId="{3AF686E2-BB39-435A-99EA-E6980D81772E}" destId="{8CB845B7-FF45-4DD2-AFF2-DCF2BF0FA122}" srcOrd="2" destOrd="0" presId="urn:microsoft.com/office/officeart/2005/8/layout/hProcess11"/>
    <dgm:cxn modelId="{E4DF7587-0DC6-4677-AB8A-E7791F0FFED7}" type="presParOf" srcId="{D573507D-8F39-4EC6-A3DE-5A6317FFAF58}" destId="{1A3B277D-D404-4B5A-8F66-0379C30ED217}" srcOrd="1" destOrd="0" presId="urn:microsoft.com/office/officeart/2005/8/layout/hProcess11"/>
    <dgm:cxn modelId="{99046ADA-79CD-4A62-84F6-95E8C4B2E7F5}" type="presParOf" srcId="{D573507D-8F39-4EC6-A3DE-5A6317FFAF58}" destId="{DA37645B-5576-470D-8C77-619D23591F4C}" srcOrd="2" destOrd="0" presId="urn:microsoft.com/office/officeart/2005/8/layout/hProcess11"/>
    <dgm:cxn modelId="{27F02725-B61E-4956-996D-157E35605236}" type="presParOf" srcId="{DA37645B-5576-470D-8C77-619D23591F4C}" destId="{20F429B6-638C-43B4-8AFF-3FF5BC222783}" srcOrd="0" destOrd="0" presId="urn:microsoft.com/office/officeart/2005/8/layout/hProcess11"/>
    <dgm:cxn modelId="{8A9CD670-5EFC-423E-97CC-5D11A388F52F}" type="presParOf" srcId="{DA37645B-5576-470D-8C77-619D23591F4C}" destId="{648DBBD0-7270-44FB-A31B-3AA79CCCEC4E}" srcOrd="1" destOrd="0" presId="urn:microsoft.com/office/officeart/2005/8/layout/hProcess11"/>
    <dgm:cxn modelId="{E7B62D43-3272-4204-BF8A-451F5E9230F1}" type="presParOf" srcId="{DA37645B-5576-470D-8C77-619D23591F4C}" destId="{EC4BCF8C-F3AE-43CC-B4D7-580CDF106126}" srcOrd="2" destOrd="0" presId="urn:microsoft.com/office/officeart/2005/8/layout/hProcess11"/>
    <dgm:cxn modelId="{08B5EEFA-98E4-4579-8A5F-467A4F453C36}" type="presParOf" srcId="{D573507D-8F39-4EC6-A3DE-5A6317FFAF58}" destId="{E1C4888B-E3D0-4F7E-A317-42E75B9DA49E}" srcOrd="3" destOrd="0" presId="urn:microsoft.com/office/officeart/2005/8/layout/hProcess11"/>
    <dgm:cxn modelId="{019F7F2F-A3A1-4375-862F-07BD0C49F779}" type="presParOf" srcId="{D573507D-8F39-4EC6-A3DE-5A6317FFAF58}" destId="{D9FE7F02-04E1-44D0-B7AF-0FC4630B6C0B}" srcOrd="4" destOrd="0" presId="urn:microsoft.com/office/officeart/2005/8/layout/hProcess11"/>
    <dgm:cxn modelId="{8CE8CFBF-3515-41AB-8C68-2BB2FF69242D}" type="presParOf" srcId="{D9FE7F02-04E1-44D0-B7AF-0FC4630B6C0B}" destId="{418A8B74-9240-43A8-BBEF-FD59E143E8FA}" srcOrd="0" destOrd="0" presId="urn:microsoft.com/office/officeart/2005/8/layout/hProcess11"/>
    <dgm:cxn modelId="{4F8498D6-E506-4D66-9003-751F7296DECD}" type="presParOf" srcId="{D9FE7F02-04E1-44D0-B7AF-0FC4630B6C0B}" destId="{22886F01-6B78-4D5A-BE67-C8B2F51B4FE8}" srcOrd="1" destOrd="0" presId="urn:microsoft.com/office/officeart/2005/8/layout/hProcess11"/>
    <dgm:cxn modelId="{264A51BA-A5ED-4353-9144-F630BCC9CE95}" type="presParOf" srcId="{D9FE7F02-04E1-44D0-B7AF-0FC4630B6C0B}" destId="{873E91AE-35FD-47B7-965E-5BC68A18F893}" srcOrd="2" destOrd="0" presId="urn:microsoft.com/office/officeart/2005/8/layout/hProcess11"/>
    <dgm:cxn modelId="{D634CCBE-FBC5-43FC-9AA3-96CD80705458}" type="presParOf" srcId="{D573507D-8F39-4EC6-A3DE-5A6317FFAF58}" destId="{4AE0E4AE-F684-4B15-99A5-88462A135619}" srcOrd="5" destOrd="0" presId="urn:microsoft.com/office/officeart/2005/8/layout/hProcess11"/>
    <dgm:cxn modelId="{0A5CE341-FD56-4FC5-9B91-C9C5E13E68BC}" type="presParOf" srcId="{D573507D-8F39-4EC6-A3DE-5A6317FFAF58}" destId="{E0237116-A898-475A-B27A-4BBD1B53112C}" srcOrd="6" destOrd="0" presId="urn:microsoft.com/office/officeart/2005/8/layout/hProcess11"/>
    <dgm:cxn modelId="{6F4AB0D7-884C-45B6-BEBF-15800A1E2EE5}" type="presParOf" srcId="{E0237116-A898-475A-B27A-4BBD1B53112C}" destId="{96476E36-B3CF-4188-8AD4-19060BD24F90}" srcOrd="0" destOrd="0" presId="urn:microsoft.com/office/officeart/2005/8/layout/hProcess11"/>
    <dgm:cxn modelId="{804DC715-403E-4ED2-BA78-5806A3E69E4E}" type="presParOf" srcId="{E0237116-A898-475A-B27A-4BBD1B53112C}" destId="{65DEB8E8-2B34-4B1E-9FE4-E54EF6207A70}" srcOrd="1" destOrd="0" presId="urn:microsoft.com/office/officeart/2005/8/layout/hProcess11"/>
    <dgm:cxn modelId="{92286176-C082-42AA-9A6D-7E1993BF6C2F}" type="presParOf" srcId="{E0237116-A898-475A-B27A-4BBD1B53112C}" destId="{322894B4-6D14-4305-9139-92B264B355E2}" srcOrd="2" destOrd="0" presId="urn:microsoft.com/office/officeart/2005/8/layout/hProcess11"/>
    <dgm:cxn modelId="{31CE1938-1692-4D19-A5CD-786CD2A5FC87}" type="presParOf" srcId="{D573507D-8F39-4EC6-A3DE-5A6317FFAF58}" destId="{0DC66CD0-E775-451B-96A5-79CE6B5C03C9}" srcOrd="7" destOrd="0" presId="urn:microsoft.com/office/officeart/2005/8/layout/hProcess11"/>
    <dgm:cxn modelId="{F29BADC8-F403-4F71-A0B0-A4520ABEE2CC}" type="presParOf" srcId="{D573507D-8F39-4EC6-A3DE-5A6317FFAF58}" destId="{546A703B-5615-4C54-8910-59A15FE0C40B}" srcOrd="8" destOrd="0" presId="urn:microsoft.com/office/officeart/2005/8/layout/hProcess11"/>
    <dgm:cxn modelId="{00C424FC-3D98-4C4C-A9FF-75E51A198101}" type="presParOf" srcId="{546A703B-5615-4C54-8910-59A15FE0C40B}" destId="{62EECA50-77ED-470E-86A3-E4F4AB2654F6}" srcOrd="0" destOrd="0" presId="urn:microsoft.com/office/officeart/2005/8/layout/hProcess11"/>
    <dgm:cxn modelId="{DDA424CD-8440-4C31-A6CE-6CC3AC7C157E}" type="presParOf" srcId="{546A703B-5615-4C54-8910-59A15FE0C40B}" destId="{08535485-0A47-42A5-A5C2-4C399DBE839A}" srcOrd="1" destOrd="0" presId="urn:microsoft.com/office/officeart/2005/8/layout/hProcess11"/>
    <dgm:cxn modelId="{FF8B3EC0-B2FA-4B13-AF3A-93692137AD5F}" type="presParOf" srcId="{546A703B-5615-4C54-8910-59A15FE0C40B}" destId="{D9254296-BD72-4E03-9697-69F31AFC59DB}" srcOrd="2" destOrd="0" presId="urn:microsoft.com/office/officeart/2005/8/layout/hProcess11"/>
    <dgm:cxn modelId="{81544065-F35B-4027-94BB-13B1539FAF8B}" type="presParOf" srcId="{D573507D-8F39-4EC6-A3DE-5A6317FFAF58}" destId="{BE6517A2-3E61-41E2-A31B-2572A700BF77}" srcOrd="9" destOrd="0" presId="urn:microsoft.com/office/officeart/2005/8/layout/hProcess11"/>
    <dgm:cxn modelId="{CC25B7FC-8FCE-4F98-BD70-F9F508C6BDF2}" type="presParOf" srcId="{D573507D-8F39-4EC6-A3DE-5A6317FFAF58}" destId="{35433EBE-367A-43F5-8D5D-9EF1A9C1F249}" srcOrd="10" destOrd="0" presId="urn:microsoft.com/office/officeart/2005/8/layout/hProcess11"/>
    <dgm:cxn modelId="{5225CFEE-8415-4CA3-9834-7070AE588A36}" type="presParOf" srcId="{35433EBE-367A-43F5-8D5D-9EF1A9C1F249}" destId="{63BD4ACE-0963-406B-850F-0A8AAB96D24F}" srcOrd="0" destOrd="0" presId="urn:microsoft.com/office/officeart/2005/8/layout/hProcess11"/>
    <dgm:cxn modelId="{A9E5ABE2-F8CC-47E8-B8BF-CDB3BE47CF2D}" type="presParOf" srcId="{35433EBE-367A-43F5-8D5D-9EF1A9C1F249}" destId="{90F52D1E-09EE-4FC6-A851-8E944B05CDE2}" srcOrd="1" destOrd="0" presId="urn:microsoft.com/office/officeart/2005/8/layout/hProcess11"/>
    <dgm:cxn modelId="{8DED8EF2-57D7-4FB2-957B-5688C0FF0CD2}" type="presParOf" srcId="{35433EBE-367A-43F5-8D5D-9EF1A9C1F249}" destId="{A6DF3D3F-3B8F-48E4-B2A7-DA9FFC58D1A8}" srcOrd="2" destOrd="0" presId="urn:microsoft.com/office/officeart/2005/8/layout/hProcess11"/>
    <dgm:cxn modelId="{564921EF-90EC-4622-A3B5-0FC132C0FCE7}" type="presParOf" srcId="{D573507D-8F39-4EC6-A3DE-5A6317FFAF58}" destId="{67294CAE-526B-4F7D-910B-DF060F658AB3}" srcOrd="11" destOrd="0" presId="urn:microsoft.com/office/officeart/2005/8/layout/hProcess11"/>
    <dgm:cxn modelId="{64BE5561-F3F0-4EF1-B250-B89FF6DDF03F}" type="presParOf" srcId="{D573507D-8F39-4EC6-A3DE-5A6317FFAF58}" destId="{C329D7C2-F1E0-4610-868E-C5099B962D5D}" srcOrd="12" destOrd="0" presId="urn:microsoft.com/office/officeart/2005/8/layout/hProcess11"/>
    <dgm:cxn modelId="{EF2DB683-B739-433E-8CA9-3EC4B31317EA}" type="presParOf" srcId="{C329D7C2-F1E0-4610-868E-C5099B962D5D}" destId="{CE259DCC-ACBA-40A0-941B-4B211AD2B5CA}" srcOrd="0" destOrd="0" presId="urn:microsoft.com/office/officeart/2005/8/layout/hProcess11"/>
    <dgm:cxn modelId="{C7E8D02C-0EAB-4213-B2F6-881454D2260A}" type="presParOf" srcId="{C329D7C2-F1E0-4610-868E-C5099B962D5D}" destId="{8192C27D-F79F-4374-8C4B-651E9B993F53}" srcOrd="1" destOrd="0" presId="urn:microsoft.com/office/officeart/2005/8/layout/hProcess11"/>
    <dgm:cxn modelId="{9000D916-99BC-4F62-9DC2-A451843515A0}" type="presParOf" srcId="{C329D7C2-F1E0-4610-868E-C5099B962D5D}" destId="{B6802FA4-3EA3-43FE-8E9F-715AC3A0C27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DB903E-FF3F-4154-933E-3602EA4DDA80}" type="doc">
      <dgm:prSet loTypeId="urn:microsoft.com/office/officeart/2005/8/layout/equation2" loCatId="process" qsTypeId="urn:microsoft.com/office/officeart/2005/8/quickstyle/simple5" qsCatId="simple" csTypeId="urn:microsoft.com/office/officeart/2005/8/colors/accent1_2" csCatId="accent1" phldr="1"/>
      <dgm:spPr/>
    </dgm:pt>
    <dgm:pt modelId="{7D68F9CF-8F50-45A8-BD13-A4AE823EF264}">
      <dgm:prSet phldrT="[Text]" custT="1"/>
      <dgm:spPr/>
      <dgm:t>
        <a:bodyPr/>
        <a:lstStyle/>
        <a:p>
          <a:r>
            <a:rPr lang="en-US" sz="1800" dirty="0">
              <a:latin typeface="Californian FB" panose="0207040306080B030204" pitchFamily="18" charset="0"/>
            </a:rPr>
            <a:t>DEM</a:t>
          </a:r>
        </a:p>
      </dgm:t>
    </dgm:pt>
    <dgm:pt modelId="{97C3053F-4BDE-42D9-9078-061657631142}" type="parTrans" cxnId="{E91A430A-1670-4135-BAF3-8B547C00CA1E}">
      <dgm:prSet/>
      <dgm:spPr/>
      <dgm:t>
        <a:bodyPr/>
        <a:lstStyle/>
        <a:p>
          <a:endParaRPr lang="en-US"/>
        </a:p>
      </dgm:t>
    </dgm:pt>
    <dgm:pt modelId="{B823DD49-4AEE-418E-AE99-5A8891439F42}" type="sibTrans" cxnId="{E91A430A-1670-4135-BAF3-8B547C00CA1E}">
      <dgm:prSet/>
      <dgm:spPr/>
      <dgm:t>
        <a:bodyPr/>
        <a:lstStyle/>
        <a:p>
          <a:endParaRPr lang="en-US" dirty="0"/>
        </a:p>
      </dgm:t>
    </dgm:pt>
    <dgm:pt modelId="{AAA2A93F-F703-476B-ADDE-11F8122DE7EC}">
      <dgm:prSet phldrT="[Text]"/>
      <dgm:spPr/>
      <dgm:t>
        <a:bodyPr/>
        <a:lstStyle/>
        <a:p>
          <a:r>
            <a:rPr lang="en-US" dirty="0">
              <a:latin typeface="Californian FB" panose="0207040306080B030204" pitchFamily="18" charset="0"/>
            </a:rPr>
            <a:t>Data Processing</a:t>
          </a:r>
        </a:p>
      </dgm:t>
    </dgm:pt>
    <dgm:pt modelId="{939DBD8C-1195-40ED-AA68-75045010356A}" type="parTrans" cxnId="{79A15CCC-47A9-485F-96FD-8A60D1A2842A}">
      <dgm:prSet/>
      <dgm:spPr/>
      <dgm:t>
        <a:bodyPr/>
        <a:lstStyle/>
        <a:p>
          <a:endParaRPr lang="en-US"/>
        </a:p>
      </dgm:t>
    </dgm:pt>
    <dgm:pt modelId="{843558E8-ABAE-46FA-95AE-57C8EFB64A70}" type="sibTrans" cxnId="{79A15CCC-47A9-485F-96FD-8A60D1A2842A}">
      <dgm:prSet/>
      <dgm:spPr/>
      <dgm:t>
        <a:bodyPr/>
        <a:lstStyle/>
        <a:p>
          <a:endParaRPr lang="en-US"/>
        </a:p>
      </dgm:t>
    </dgm:pt>
    <dgm:pt modelId="{9F508068-C023-47D6-B6AC-A51FA86737A8}">
      <dgm:prSet phldrT="[Text]" custT="1"/>
      <dgm:spPr/>
      <dgm:t>
        <a:bodyPr/>
        <a:lstStyle/>
        <a:p>
          <a:r>
            <a:rPr lang="en-US" sz="1800" dirty="0">
              <a:latin typeface="Californian FB" panose="0207040306080B030204" pitchFamily="18" charset="0"/>
            </a:rPr>
            <a:t>TXT</a:t>
          </a:r>
        </a:p>
      </dgm:t>
    </dgm:pt>
    <dgm:pt modelId="{CD5EBBA3-B0EB-4CEF-BB62-D37B4888AEAB}" type="parTrans" cxnId="{9CD5C9D1-7B4C-481E-9C79-07DA9F6EBF8F}">
      <dgm:prSet/>
      <dgm:spPr/>
      <dgm:t>
        <a:bodyPr/>
        <a:lstStyle/>
        <a:p>
          <a:endParaRPr lang="en-US"/>
        </a:p>
      </dgm:t>
    </dgm:pt>
    <dgm:pt modelId="{57A6DE02-8F7A-481C-BC81-9F8DB0AEF98B}" type="sibTrans" cxnId="{9CD5C9D1-7B4C-481E-9C79-07DA9F6EBF8F}">
      <dgm:prSet/>
      <dgm:spPr/>
      <dgm:t>
        <a:bodyPr/>
        <a:lstStyle/>
        <a:p>
          <a:endParaRPr lang="en-US" dirty="0"/>
        </a:p>
      </dgm:t>
    </dgm:pt>
    <dgm:pt modelId="{C8214583-35A9-46FA-8126-041712BE8266}">
      <dgm:prSet phldrT="[Text]" custT="1"/>
      <dgm:spPr/>
      <dgm:t>
        <a:bodyPr/>
        <a:lstStyle/>
        <a:p>
          <a:r>
            <a:rPr lang="en-US" sz="1400" dirty="0">
              <a:latin typeface="Californian FB" panose="0207040306080B030204" pitchFamily="18" charset="0"/>
            </a:rPr>
            <a:t>Density</a:t>
          </a:r>
        </a:p>
      </dgm:t>
    </dgm:pt>
    <dgm:pt modelId="{0DB04E68-5738-4D2F-85FD-8948AD95A1B4}" type="parTrans" cxnId="{62540900-7FAD-45E8-A564-7907A1974584}">
      <dgm:prSet/>
      <dgm:spPr/>
      <dgm:t>
        <a:bodyPr/>
        <a:lstStyle/>
        <a:p>
          <a:endParaRPr lang="en-US"/>
        </a:p>
      </dgm:t>
    </dgm:pt>
    <dgm:pt modelId="{4396628E-8125-42F1-9569-1AC1BEF76E14}" type="sibTrans" cxnId="{62540900-7FAD-45E8-A564-7907A1974584}">
      <dgm:prSet/>
      <dgm:spPr/>
      <dgm:t>
        <a:bodyPr/>
        <a:lstStyle/>
        <a:p>
          <a:endParaRPr lang="en-US" dirty="0"/>
        </a:p>
      </dgm:t>
    </dgm:pt>
    <dgm:pt modelId="{D6B5ECCD-9D6F-4C5A-9C71-C593CF04FAFA}" type="pres">
      <dgm:prSet presAssocID="{AADB903E-FF3F-4154-933E-3602EA4DDA80}" presName="Name0" presStyleCnt="0">
        <dgm:presLayoutVars>
          <dgm:dir/>
          <dgm:resizeHandles val="exact"/>
        </dgm:presLayoutVars>
      </dgm:prSet>
      <dgm:spPr/>
    </dgm:pt>
    <dgm:pt modelId="{81D11125-7F4E-4C2F-8A75-9EB93F93CA47}" type="pres">
      <dgm:prSet presAssocID="{AADB903E-FF3F-4154-933E-3602EA4DDA80}" presName="vNodes" presStyleCnt="0"/>
      <dgm:spPr/>
    </dgm:pt>
    <dgm:pt modelId="{8A4EB7C5-F429-42BF-A192-DBA00A2472FB}" type="pres">
      <dgm:prSet presAssocID="{7D68F9CF-8F50-45A8-BD13-A4AE823EF264}" presName="node" presStyleLbl="node1" presStyleIdx="0" presStyleCnt="4">
        <dgm:presLayoutVars>
          <dgm:bulletEnabled val="1"/>
        </dgm:presLayoutVars>
      </dgm:prSet>
      <dgm:spPr/>
    </dgm:pt>
    <dgm:pt modelId="{C839F8E1-AE66-4F6D-AE38-B61BA4879516}" type="pres">
      <dgm:prSet presAssocID="{B823DD49-4AEE-418E-AE99-5A8891439F42}" presName="spacerT" presStyleCnt="0"/>
      <dgm:spPr/>
    </dgm:pt>
    <dgm:pt modelId="{A1FFD4A8-EF99-45A5-BCA8-5B8669D4F023}" type="pres">
      <dgm:prSet presAssocID="{B823DD49-4AEE-418E-AE99-5A8891439F42}" presName="sibTrans" presStyleLbl="sibTrans2D1" presStyleIdx="0" presStyleCnt="3"/>
      <dgm:spPr/>
    </dgm:pt>
    <dgm:pt modelId="{0C7763FF-2F9C-4742-9192-657BFC127A43}" type="pres">
      <dgm:prSet presAssocID="{B823DD49-4AEE-418E-AE99-5A8891439F42}" presName="spacerB" presStyleCnt="0"/>
      <dgm:spPr/>
    </dgm:pt>
    <dgm:pt modelId="{7DBECFC0-16F3-48BB-8A75-E73F5B928E0B}" type="pres">
      <dgm:prSet presAssocID="{9F508068-C023-47D6-B6AC-A51FA86737A8}" presName="node" presStyleLbl="node1" presStyleIdx="1" presStyleCnt="4">
        <dgm:presLayoutVars>
          <dgm:bulletEnabled val="1"/>
        </dgm:presLayoutVars>
      </dgm:prSet>
      <dgm:spPr/>
    </dgm:pt>
    <dgm:pt modelId="{B2370BEF-FC27-49D8-8D38-30FBCE94F5BC}" type="pres">
      <dgm:prSet presAssocID="{57A6DE02-8F7A-481C-BC81-9F8DB0AEF98B}" presName="spacerT" presStyleCnt="0"/>
      <dgm:spPr/>
    </dgm:pt>
    <dgm:pt modelId="{3EE811A2-1C48-4640-81DE-D35A40020E45}" type="pres">
      <dgm:prSet presAssocID="{57A6DE02-8F7A-481C-BC81-9F8DB0AEF98B}" presName="sibTrans" presStyleLbl="sibTrans2D1" presStyleIdx="1" presStyleCnt="3"/>
      <dgm:spPr/>
    </dgm:pt>
    <dgm:pt modelId="{AA0EB7AD-DAA6-425C-868A-5888F565A917}" type="pres">
      <dgm:prSet presAssocID="{57A6DE02-8F7A-481C-BC81-9F8DB0AEF98B}" presName="spacerB" presStyleCnt="0"/>
      <dgm:spPr/>
    </dgm:pt>
    <dgm:pt modelId="{9045915F-53A8-48FB-A05D-C9465BBD7FCD}" type="pres">
      <dgm:prSet presAssocID="{C8214583-35A9-46FA-8126-041712BE8266}" presName="node" presStyleLbl="node1" presStyleIdx="2" presStyleCnt="4" custScaleX="107547" custScaleY="106696">
        <dgm:presLayoutVars>
          <dgm:bulletEnabled val="1"/>
        </dgm:presLayoutVars>
      </dgm:prSet>
      <dgm:spPr/>
    </dgm:pt>
    <dgm:pt modelId="{13239C56-66EC-47FF-8AA1-DE2ED2383F67}" type="pres">
      <dgm:prSet presAssocID="{AADB903E-FF3F-4154-933E-3602EA4DDA80}" presName="sibTransLast" presStyleLbl="sibTrans2D1" presStyleIdx="2" presStyleCnt="3"/>
      <dgm:spPr/>
    </dgm:pt>
    <dgm:pt modelId="{FD49605B-45B0-420F-AC39-40445C415574}" type="pres">
      <dgm:prSet presAssocID="{AADB903E-FF3F-4154-933E-3602EA4DDA80}" presName="connectorText" presStyleLbl="sibTrans2D1" presStyleIdx="2" presStyleCnt="3"/>
      <dgm:spPr/>
    </dgm:pt>
    <dgm:pt modelId="{9FC34966-B445-434A-9D02-C3EEB39010C1}" type="pres">
      <dgm:prSet presAssocID="{AADB903E-FF3F-4154-933E-3602EA4DDA80}" presName="lastNode" presStyleLbl="node1" presStyleIdx="3" presStyleCnt="4">
        <dgm:presLayoutVars>
          <dgm:bulletEnabled val="1"/>
        </dgm:presLayoutVars>
      </dgm:prSet>
      <dgm:spPr/>
    </dgm:pt>
  </dgm:ptLst>
  <dgm:cxnLst>
    <dgm:cxn modelId="{62540900-7FAD-45E8-A564-7907A1974584}" srcId="{AADB903E-FF3F-4154-933E-3602EA4DDA80}" destId="{C8214583-35A9-46FA-8126-041712BE8266}" srcOrd="2" destOrd="0" parTransId="{0DB04E68-5738-4D2F-85FD-8948AD95A1B4}" sibTransId="{4396628E-8125-42F1-9569-1AC1BEF76E14}"/>
    <dgm:cxn modelId="{9E294C08-E775-48FC-9E22-AFB8E9279D94}" type="presOf" srcId="{57A6DE02-8F7A-481C-BC81-9F8DB0AEF98B}" destId="{3EE811A2-1C48-4640-81DE-D35A40020E45}" srcOrd="0" destOrd="0" presId="urn:microsoft.com/office/officeart/2005/8/layout/equation2"/>
    <dgm:cxn modelId="{E91A430A-1670-4135-BAF3-8B547C00CA1E}" srcId="{AADB903E-FF3F-4154-933E-3602EA4DDA80}" destId="{7D68F9CF-8F50-45A8-BD13-A4AE823EF264}" srcOrd="0" destOrd="0" parTransId="{97C3053F-4BDE-42D9-9078-061657631142}" sibTransId="{B823DD49-4AEE-418E-AE99-5A8891439F42}"/>
    <dgm:cxn modelId="{A4B65B0C-1546-46D4-B857-B9997D164E81}" type="presOf" srcId="{4396628E-8125-42F1-9569-1AC1BEF76E14}" destId="{13239C56-66EC-47FF-8AA1-DE2ED2383F67}" srcOrd="0" destOrd="0" presId="urn:microsoft.com/office/officeart/2005/8/layout/equation2"/>
    <dgm:cxn modelId="{3E62FF15-C704-4781-A202-6BA938B42DF5}" type="presOf" srcId="{C8214583-35A9-46FA-8126-041712BE8266}" destId="{9045915F-53A8-48FB-A05D-C9465BBD7FCD}" srcOrd="0" destOrd="0" presId="urn:microsoft.com/office/officeart/2005/8/layout/equation2"/>
    <dgm:cxn modelId="{7D888518-278A-4627-A35D-719B63CD33E5}" type="presOf" srcId="{AAA2A93F-F703-476B-ADDE-11F8122DE7EC}" destId="{9FC34966-B445-434A-9D02-C3EEB39010C1}" srcOrd="0" destOrd="0" presId="urn:microsoft.com/office/officeart/2005/8/layout/equation2"/>
    <dgm:cxn modelId="{496DF42F-4875-47B8-81A5-5BAA87F7BAD1}" type="presOf" srcId="{9F508068-C023-47D6-B6AC-A51FA86737A8}" destId="{7DBECFC0-16F3-48BB-8A75-E73F5B928E0B}" srcOrd="0" destOrd="0" presId="urn:microsoft.com/office/officeart/2005/8/layout/equation2"/>
    <dgm:cxn modelId="{F0F5C05E-6BD9-432E-811E-C186C67598B5}" type="presOf" srcId="{4396628E-8125-42F1-9569-1AC1BEF76E14}" destId="{FD49605B-45B0-420F-AC39-40445C415574}" srcOrd="1" destOrd="0" presId="urn:microsoft.com/office/officeart/2005/8/layout/equation2"/>
    <dgm:cxn modelId="{DF6C7C44-E172-4D5E-AF75-D4C75FD9CC8D}" type="presOf" srcId="{7D68F9CF-8F50-45A8-BD13-A4AE823EF264}" destId="{8A4EB7C5-F429-42BF-A192-DBA00A2472FB}" srcOrd="0" destOrd="0" presId="urn:microsoft.com/office/officeart/2005/8/layout/equation2"/>
    <dgm:cxn modelId="{23627946-35F4-41A5-A96E-CE2E6562BC75}" type="presOf" srcId="{B823DD49-4AEE-418E-AE99-5A8891439F42}" destId="{A1FFD4A8-EF99-45A5-BCA8-5B8669D4F023}" srcOrd="0" destOrd="0" presId="urn:microsoft.com/office/officeart/2005/8/layout/equation2"/>
    <dgm:cxn modelId="{F3CA2971-F1C4-4BB8-8C38-F2DFD204457D}" type="presOf" srcId="{AADB903E-FF3F-4154-933E-3602EA4DDA80}" destId="{D6B5ECCD-9D6F-4C5A-9C71-C593CF04FAFA}" srcOrd="0" destOrd="0" presId="urn:microsoft.com/office/officeart/2005/8/layout/equation2"/>
    <dgm:cxn modelId="{79A15CCC-47A9-485F-96FD-8A60D1A2842A}" srcId="{AADB903E-FF3F-4154-933E-3602EA4DDA80}" destId="{AAA2A93F-F703-476B-ADDE-11F8122DE7EC}" srcOrd="3" destOrd="0" parTransId="{939DBD8C-1195-40ED-AA68-75045010356A}" sibTransId="{843558E8-ABAE-46FA-95AE-57C8EFB64A70}"/>
    <dgm:cxn modelId="{9CD5C9D1-7B4C-481E-9C79-07DA9F6EBF8F}" srcId="{AADB903E-FF3F-4154-933E-3602EA4DDA80}" destId="{9F508068-C023-47D6-B6AC-A51FA86737A8}" srcOrd="1" destOrd="0" parTransId="{CD5EBBA3-B0EB-4CEF-BB62-D37B4888AEAB}" sibTransId="{57A6DE02-8F7A-481C-BC81-9F8DB0AEF98B}"/>
    <dgm:cxn modelId="{6EBFDF2A-9CD3-4455-9B8F-4F6B1AC234D5}" type="presParOf" srcId="{D6B5ECCD-9D6F-4C5A-9C71-C593CF04FAFA}" destId="{81D11125-7F4E-4C2F-8A75-9EB93F93CA47}" srcOrd="0" destOrd="0" presId="urn:microsoft.com/office/officeart/2005/8/layout/equation2"/>
    <dgm:cxn modelId="{0ED5B2E2-EAE2-4E66-AC0E-6D66BC0AC81F}" type="presParOf" srcId="{81D11125-7F4E-4C2F-8A75-9EB93F93CA47}" destId="{8A4EB7C5-F429-42BF-A192-DBA00A2472FB}" srcOrd="0" destOrd="0" presId="urn:microsoft.com/office/officeart/2005/8/layout/equation2"/>
    <dgm:cxn modelId="{C71AF9CE-58A6-461B-933E-9D8EC172AEE6}" type="presParOf" srcId="{81D11125-7F4E-4C2F-8A75-9EB93F93CA47}" destId="{C839F8E1-AE66-4F6D-AE38-B61BA4879516}" srcOrd="1" destOrd="0" presId="urn:microsoft.com/office/officeart/2005/8/layout/equation2"/>
    <dgm:cxn modelId="{34F96829-6838-4624-9248-B74777A58AC0}" type="presParOf" srcId="{81D11125-7F4E-4C2F-8A75-9EB93F93CA47}" destId="{A1FFD4A8-EF99-45A5-BCA8-5B8669D4F023}" srcOrd="2" destOrd="0" presId="urn:microsoft.com/office/officeart/2005/8/layout/equation2"/>
    <dgm:cxn modelId="{B6F1819B-DCC6-468B-A374-E01D4F38438E}" type="presParOf" srcId="{81D11125-7F4E-4C2F-8A75-9EB93F93CA47}" destId="{0C7763FF-2F9C-4742-9192-657BFC127A43}" srcOrd="3" destOrd="0" presId="urn:microsoft.com/office/officeart/2005/8/layout/equation2"/>
    <dgm:cxn modelId="{7CCF7031-59EA-4A38-B1B0-A1AB4B64D836}" type="presParOf" srcId="{81D11125-7F4E-4C2F-8A75-9EB93F93CA47}" destId="{7DBECFC0-16F3-48BB-8A75-E73F5B928E0B}" srcOrd="4" destOrd="0" presId="urn:microsoft.com/office/officeart/2005/8/layout/equation2"/>
    <dgm:cxn modelId="{F85BCED1-0303-409E-8BCC-69BC49DF5850}" type="presParOf" srcId="{81D11125-7F4E-4C2F-8A75-9EB93F93CA47}" destId="{B2370BEF-FC27-49D8-8D38-30FBCE94F5BC}" srcOrd="5" destOrd="0" presId="urn:microsoft.com/office/officeart/2005/8/layout/equation2"/>
    <dgm:cxn modelId="{8CC9E9B2-79B9-4F0C-9232-A8EA3A12BC53}" type="presParOf" srcId="{81D11125-7F4E-4C2F-8A75-9EB93F93CA47}" destId="{3EE811A2-1C48-4640-81DE-D35A40020E45}" srcOrd="6" destOrd="0" presId="urn:microsoft.com/office/officeart/2005/8/layout/equation2"/>
    <dgm:cxn modelId="{F76393D3-D26F-4D49-88B9-B13589F923A6}" type="presParOf" srcId="{81D11125-7F4E-4C2F-8A75-9EB93F93CA47}" destId="{AA0EB7AD-DAA6-425C-868A-5888F565A917}" srcOrd="7" destOrd="0" presId="urn:microsoft.com/office/officeart/2005/8/layout/equation2"/>
    <dgm:cxn modelId="{408CC25F-1FE0-43FE-8F79-4D46D63773F7}" type="presParOf" srcId="{81D11125-7F4E-4C2F-8A75-9EB93F93CA47}" destId="{9045915F-53A8-48FB-A05D-C9465BBD7FCD}" srcOrd="8" destOrd="0" presId="urn:microsoft.com/office/officeart/2005/8/layout/equation2"/>
    <dgm:cxn modelId="{6E4A28DF-52F9-4B1D-B286-7CDF4008CB6E}" type="presParOf" srcId="{D6B5ECCD-9D6F-4C5A-9C71-C593CF04FAFA}" destId="{13239C56-66EC-47FF-8AA1-DE2ED2383F67}" srcOrd="1" destOrd="0" presId="urn:microsoft.com/office/officeart/2005/8/layout/equation2"/>
    <dgm:cxn modelId="{FD9BC837-BBCB-4F6E-B4D9-A2F850D831EC}" type="presParOf" srcId="{13239C56-66EC-47FF-8AA1-DE2ED2383F67}" destId="{FD49605B-45B0-420F-AC39-40445C415574}" srcOrd="0" destOrd="0" presId="urn:microsoft.com/office/officeart/2005/8/layout/equation2"/>
    <dgm:cxn modelId="{D339B7C1-5E20-40D4-9E7D-0206C06457A4}" type="presParOf" srcId="{D6B5ECCD-9D6F-4C5A-9C71-C593CF04FAFA}" destId="{9FC34966-B445-434A-9D02-C3EEB39010C1}"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DB903E-FF3F-4154-933E-3602EA4DDA80}" type="doc">
      <dgm:prSet loTypeId="urn:microsoft.com/office/officeart/2005/8/layout/equation2" loCatId="process" qsTypeId="urn:microsoft.com/office/officeart/2005/8/quickstyle/simple5" qsCatId="simple" csTypeId="urn:microsoft.com/office/officeart/2005/8/colors/colorful5" csCatId="colorful" phldr="1"/>
      <dgm:spPr/>
    </dgm:pt>
    <dgm:pt modelId="{260F732B-DA6F-41E3-A097-A2E84E282697}">
      <dgm:prSet phldrT="[Text]" custT="1"/>
      <dgm:spPr/>
      <dgm:t>
        <a:bodyPr/>
        <a:lstStyle/>
        <a:p>
          <a:r>
            <a:rPr lang="en-US" sz="1800" dirty="0">
              <a:latin typeface="Californian FB" panose="0207040306080B030204" pitchFamily="18" charset="0"/>
            </a:rPr>
            <a:t>Weight Criteria</a:t>
          </a:r>
        </a:p>
      </dgm:t>
    </dgm:pt>
    <dgm:pt modelId="{F21F7C94-132D-4B3C-8B3B-267BD034C467}" type="parTrans" cxnId="{BB854F74-3C89-413E-9298-2C35288D069B}">
      <dgm:prSet/>
      <dgm:spPr/>
      <dgm:t>
        <a:bodyPr/>
        <a:lstStyle/>
        <a:p>
          <a:endParaRPr lang="en-US"/>
        </a:p>
      </dgm:t>
    </dgm:pt>
    <dgm:pt modelId="{AAD1B27C-75A4-4A50-8599-D584A64ED75A}" type="sibTrans" cxnId="{BB854F74-3C89-413E-9298-2C35288D069B}">
      <dgm:prSet/>
      <dgm:spPr/>
      <dgm:t>
        <a:bodyPr/>
        <a:lstStyle/>
        <a:p>
          <a:endParaRPr lang="en-US" dirty="0"/>
        </a:p>
      </dgm:t>
    </dgm:pt>
    <dgm:pt modelId="{7D68F9CF-8F50-45A8-BD13-A4AE823EF264}">
      <dgm:prSet phldrT="[Text]" custT="1"/>
      <dgm:spPr/>
      <dgm:t>
        <a:bodyPr/>
        <a:lstStyle/>
        <a:p>
          <a:r>
            <a:rPr lang="en-US" sz="1600" dirty="0">
              <a:latin typeface="Californian FB" panose="0207040306080B030204" pitchFamily="18" charset="0"/>
            </a:rPr>
            <a:t>Spatial Statistics</a:t>
          </a:r>
        </a:p>
      </dgm:t>
    </dgm:pt>
    <dgm:pt modelId="{97C3053F-4BDE-42D9-9078-061657631142}" type="parTrans" cxnId="{E91A430A-1670-4135-BAF3-8B547C00CA1E}">
      <dgm:prSet/>
      <dgm:spPr/>
      <dgm:t>
        <a:bodyPr/>
        <a:lstStyle/>
        <a:p>
          <a:endParaRPr lang="en-US"/>
        </a:p>
      </dgm:t>
    </dgm:pt>
    <dgm:pt modelId="{B823DD49-4AEE-418E-AE99-5A8891439F42}" type="sibTrans" cxnId="{E91A430A-1670-4135-BAF3-8B547C00CA1E}">
      <dgm:prSet/>
      <dgm:spPr/>
      <dgm:t>
        <a:bodyPr/>
        <a:lstStyle/>
        <a:p>
          <a:endParaRPr lang="en-US" dirty="0"/>
        </a:p>
      </dgm:t>
    </dgm:pt>
    <dgm:pt modelId="{C8214583-35A9-46FA-8126-041712BE8266}">
      <dgm:prSet phldrT="[Text]"/>
      <dgm:spPr/>
      <dgm:t>
        <a:bodyPr/>
        <a:lstStyle/>
        <a:p>
          <a:r>
            <a:rPr lang="en-US" dirty="0">
              <a:latin typeface="Californian FB" panose="0207040306080B030204" pitchFamily="18" charset="0"/>
            </a:rPr>
            <a:t>Extract Seeps</a:t>
          </a:r>
        </a:p>
      </dgm:t>
    </dgm:pt>
    <dgm:pt modelId="{0DB04E68-5738-4D2F-85FD-8948AD95A1B4}" type="parTrans" cxnId="{62540900-7FAD-45E8-A564-7907A1974584}">
      <dgm:prSet/>
      <dgm:spPr/>
      <dgm:t>
        <a:bodyPr/>
        <a:lstStyle/>
        <a:p>
          <a:endParaRPr lang="en-US"/>
        </a:p>
      </dgm:t>
    </dgm:pt>
    <dgm:pt modelId="{4396628E-8125-42F1-9569-1AC1BEF76E14}" type="sibTrans" cxnId="{62540900-7FAD-45E8-A564-7907A1974584}">
      <dgm:prSet/>
      <dgm:spPr/>
      <dgm:t>
        <a:bodyPr/>
        <a:lstStyle/>
        <a:p>
          <a:endParaRPr lang="en-US"/>
        </a:p>
      </dgm:t>
    </dgm:pt>
    <dgm:pt modelId="{2A06EB9E-06E5-4EF7-A4B8-76AF2C24F919}" type="pres">
      <dgm:prSet presAssocID="{AADB903E-FF3F-4154-933E-3602EA4DDA80}" presName="Name0" presStyleCnt="0">
        <dgm:presLayoutVars>
          <dgm:dir/>
          <dgm:resizeHandles val="exact"/>
        </dgm:presLayoutVars>
      </dgm:prSet>
      <dgm:spPr/>
    </dgm:pt>
    <dgm:pt modelId="{ACAD420F-6BEC-4C6E-8883-5F33150E797A}" type="pres">
      <dgm:prSet presAssocID="{AADB903E-FF3F-4154-933E-3602EA4DDA80}" presName="vNodes" presStyleCnt="0"/>
      <dgm:spPr/>
    </dgm:pt>
    <dgm:pt modelId="{26E7B4FB-CD79-498B-84AF-4897615543F2}" type="pres">
      <dgm:prSet presAssocID="{260F732B-DA6F-41E3-A097-A2E84E282697}" presName="node" presStyleLbl="node1" presStyleIdx="0" presStyleCnt="3" custScaleX="186049" custScaleY="186049">
        <dgm:presLayoutVars>
          <dgm:bulletEnabled val="1"/>
        </dgm:presLayoutVars>
      </dgm:prSet>
      <dgm:spPr/>
    </dgm:pt>
    <dgm:pt modelId="{1C94C9B4-A59A-4D5B-B6A3-3AEC8A6B03EC}" type="pres">
      <dgm:prSet presAssocID="{AAD1B27C-75A4-4A50-8599-D584A64ED75A}" presName="spacerT" presStyleCnt="0"/>
      <dgm:spPr/>
    </dgm:pt>
    <dgm:pt modelId="{BDDC46FF-F9DA-445C-8E76-438F1EE01C1C}" type="pres">
      <dgm:prSet presAssocID="{AAD1B27C-75A4-4A50-8599-D584A64ED75A}" presName="sibTrans" presStyleLbl="sibTrans2D1" presStyleIdx="0" presStyleCnt="2"/>
      <dgm:spPr/>
    </dgm:pt>
    <dgm:pt modelId="{45AFDC66-4378-462C-88D3-38A29A80B6A1}" type="pres">
      <dgm:prSet presAssocID="{AAD1B27C-75A4-4A50-8599-D584A64ED75A}" presName="spacerB" presStyleCnt="0"/>
      <dgm:spPr/>
    </dgm:pt>
    <dgm:pt modelId="{B2A67259-DB41-4A5F-A020-A445165DF40A}" type="pres">
      <dgm:prSet presAssocID="{7D68F9CF-8F50-45A8-BD13-A4AE823EF264}" presName="node" presStyleLbl="node1" presStyleIdx="1" presStyleCnt="3" custScaleX="186049" custScaleY="186049">
        <dgm:presLayoutVars>
          <dgm:bulletEnabled val="1"/>
        </dgm:presLayoutVars>
      </dgm:prSet>
      <dgm:spPr/>
    </dgm:pt>
    <dgm:pt modelId="{30C2CD7E-27B9-4F73-B637-2FA9D7A6A56C}" type="pres">
      <dgm:prSet presAssocID="{AADB903E-FF3F-4154-933E-3602EA4DDA80}" presName="sibTransLast" presStyleLbl="sibTrans2D1" presStyleIdx="1" presStyleCnt="2" custLinFactNeighborX="-55915" custLinFactNeighborY="-12592"/>
      <dgm:spPr/>
    </dgm:pt>
    <dgm:pt modelId="{ADF59970-1B3E-4969-9CAA-C049E53BA737}" type="pres">
      <dgm:prSet presAssocID="{AADB903E-FF3F-4154-933E-3602EA4DDA80}" presName="connectorText" presStyleLbl="sibTrans2D1" presStyleIdx="1" presStyleCnt="2"/>
      <dgm:spPr/>
    </dgm:pt>
    <dgm:pt modelId="{84C7485F-B727-4D7E-8977-E5274E41A5FF}" type="pres">
      <dgm:prSet presAssocID="{AADB903E-FF3F-4154-933E-3602EA4DDA80}" presName="lastNode" presStyleLbl="node1" presStyleIdx="2" presStyleCnt="3" custScaleX="115866" custScaleY="110560" custLinFactNeighborX="2064">
        <dgm:presLayoutVars>
          <dgm:bulletEnabled val="1"/>
        </dgm:presLayoutVars>
      </dgm:prSet>
      <dgm:spPr/>
    </dgm:pt>
  </dgm:ptLst>
  <dgm:cxnLst>
    <dgm:cxn modelId="{62540900-7FAD-45E8-A564-7907A1974584}" srcId="{AADB903E-FF3F-4154-933E-3602EA4DDA80}" destId="{C8214583-35A9-46FA-8126-041712BE8266}" srcOrd="2" destOrd="0" parTransId="{0DB04E68-5738-4D2F-85FD-8948AD95A1B4}" sibTransId="{4396628E-8125-42F1-9569-1AC1BEF76E14}"/>
    <dgm:cxn modelId="{E91A430A-1670-4135-BAF3-8B547C00CA1E}" srcId="{AADB903E-FF3F-4154-933E-3602EA4DDA80}" destId="{7D68F9CF-8F50-45A8-BD13-A4AE823EF264}" srcOrd="1" destOrd="0" parTransId="{97C3053F-4BDE-42D9-9078-061657631142}" sibTransId="{B823DD49-4AEE-418E-AE99-5A8891439F42}"/>
    <dgm:cxn modelId="{8BF1A50A-0325-49AE-BF43-3B1F58A2FC66}" type="presOf" srcId="{260F732B-DA6F-41E3-A097-A2E84E282697}" destId="{26E7B4FB-CD79-498B-84AF-4897615543F2}" srcOrd="0" destOrd="0" presId="urn:microsoft.com/office/officeart/2005/8/layout/equation2"/>
    <dgm:cxn modelId="{DD352A61-C882-4412-A614-1A01F5546E74}" type="presOf" srcId="{AADB903E-FF3F-4154-933E-3602EA4DDA80}" destId="{2A06EB9E-06E5-4EF7-A4B8-76AF2C24F919}" srcOrd="0" destOrd="0" presId="urn:microsoft.com/office/officeart/2005/8/layout/equation2"/>
    <dgm:cxn modelId="{BB854F74-3C89-413E-9298-2C35288D069B}" srcId="{AADB903E-FF3F-4154-933E-3602EA4DDA80}" destId="{260F732B-DA6F-41E3-A097-A2E84E282697}" srcOrd="0" destOrd="0" parTransId="{F21F7C94-132D-4B3C-8B3B-267BD034C467}" sibTransId="{AAD1B27C-75A4-4A50-8599-D584A64ED75A}"/>
    <dgm:cxn modelId="{D6DCBF7C-49D7-432F-9707-D3395834026C}" type="presOf" srcId="{B823DD49-4AEE-418E-AE99-5A8891439F42}" destId="{ADF59970-1B3E-4969-9CAA-C049E53BA737}" srcOrd="1" destOrd="0" presId="urn:microsoft.com/office/officeart/2005/8/layout/equation2"/>
    <dgm:cxn modelId="{25C86ED8-4A3A-4EF6-84D8-8F3A812E432F}" type="presOf" srcId="{B823DD49-4AEE-418E-AE99-5A8891439F42}" destId="{30C2CD7E-27B9-4F73-B637-2FA9D7A6A56C}" srcOrd="0" destOrd="0" presId="urn:microsoft.com/office/officeart/2005/8/layout/equation2"/>
    <dgm:cxn modelId="{564BF9E4-7843-4022-945A-954D065D59A4}" type="presOf" srcId="{AAD1B27C-75A4-4A50-8599-D584A64ED75A}" destId="{BDDC46FF-F9DA-445C-8E76-438F1EE01C1C}" srcOrd="0" destOrd="0" presId="urn:microsoft.com/office/officeart/2005/8/layout/equation2"/>
    <dgm:cxn modelId="{6FB5C4F2-66E5-41A4-B68E-75A2D8F298AE}" type="presOf" srcId="{7D68F9CF-8F50-45A8-BD13-A4AE823EF264}" destId="{B2A67259-DB41-4A5F-A020-A445165DF40A}" srcOrd="0" destOrd="0" presId="urn:microsoft.com/office/officeart/2005/8/layout/equation2"/>
    <dgm:cxn modelId="{9BEC5DFD-885A-4CC2-85DE-D30E4291DBA6}" type="presOf" srcId="{C8214583-35A9-46FA-8126-041712BE8266}" destId="{84C7485F-B727-4D7E-8977-E5274E41A5FF}" srcOrd="0" destOrd="0" presId="urn:microsoft.com/office/officeart/2005/8/layout/equation2"/>
    <dgm:cxn modelId="{3A579B91-C934-478D-ACF9-B8E240BB2EF2}" type="presParOf" srcId="{2A06EB9E-06E5-4EF7-A4B8-76AF2C24F919}" destId="{ACAD420F-6BEC-4C6E-8883-5F33150E797A}" srcOrd="0" destOrd="0" presId="urn:microsoft.com/office/officeart/2005/8/layout/equation2"/>
    <dgm:cxn modelId="{21932883-E004-4225-ADFC-90FAEFE235E4}" type="presParOf" srcId="{ACAD420F-6BEC-4C6E-8883-5F33150E797A}" destId="{26E7B4FB-CD79-498B-84AF-4897615543F2}" srcOrd="0" destOrd="0" presId="urn:microsoft.com/office/officeart/2005/8/layout/equation2"/>
    <dgm:cxn modelId="{CDF5C4BF-6C5E-43F7-9D01-4C04E50E2A36}" type="presParOf" srcId="{ACAD420F-6BEC-4C6E-8883-5F33150E797A}" destId="{1C94C9B4-A59A-4D5B-B6A3-3AEC8A6B03EC}" srcOrd="1" destOrd="0" presId="urn:microsoft.com/office/officeart/2005/8/layout/equation2"/>
    <dgm:cxn modelId="{DFEF4B33-6720-4A98-A798-8F3BE0854C06}" type="presParOf" srcId="{ACAD420F-6BEC-4C6E-8883-5F33150E797A}" destId="{BDDC46FF-F9DA-445C-8E76-438F1EE01C1C}" srcOrd="2" destOrd="0" presId="urn:microsoft.com/office/officeart/2005/8/layout/equation2"/>
    <dgm:cxn modelId="{EA531747-1562-4F48-8033-4AE1BA700A5E}" type="presParOf" srcId="{ACAD420F-6BEC-4C6E-8883-5F33150E797A}" destId="{45AFDC66-4378-462C-88D3-38A29A80B6A1}" srcOrd="3" destOrd="0" presId="urn:microsoft.com/office/officeart/2005/8/layout/equation2"/>
    <dgm:cxn modelId="{41282294-650C-4F8F-AE23-D8B4E0A39E1A}" type="presParOf" srcId="{ACAD420F-6BEC-4C6E-8883-5F33150E797A}" destId="{B2A67259-DB41-4A5F-A020-A445165DF40A}" srcOrd="4" destOrd="0" presId="urn:microsoft.com/office/officeart/2005/8/layout/equation2"/>
    <dgm:cxn modelId="{311B7D43-405A-43C5-870A-2BB3A83CBE5E}" type="presParOf" srcId="{2A06EB9E-06E5-4EF7-A4B8-76AF2C24F919}" destId="{30C2CD7E-27B9-4F73-B637-2FA9D7A6A56C}" srcOrd="1" destOrd="0" presId="urn:microsoft.com/office/officeart/2005/8/layout/equation2"/>
    <dgm:cxn modelId="{DF560E09-F60C-46BF-9006-3400DC155E5F}" type="presParOf" srcId="{30C2CD7E-27B9-4F73-B637-2FA9D7A6A56C}" destId="{ADF59970-1B3E-4969-9CAA-C049E53BA737}" srcOrd="0" destOrd="0" presId="urn:microsoft.com/office/officeart/2005/8/layout/equation2"/>
    <dgm:cxn modelId="{072B92D4-5EDE-45A5-B124-0223372F2DC6}" type="presParOf" srcId="{2A06EB9E-06E5-4EF7-A4B8-76AF2C24F919}" destId="{84C7485F-B727-4D7E-8977-E5274E41A5FF}" srcOrd="2" destOrd="0" presId="urn:microsoft.com/office/officeart/2005/8/layout/equati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F84D75-A5FA-4DDB-A017-71CD53881FCA}" type="doc">
      <dgm:prSet loTypeId="urn:microsoft.com/office/officeart/2005/8/layout/process2" loCatId="process" qsTypeId="urn:microsoft.com/office/officeart/2005/8/quickstyle/3d3" qsCatId="3D" csTypeId="urn:microsoft.com/office/officeart/2005/8/colors/accent1_4" csCatId="accent1" phldr="1"/>
      <dgm:spPr/>
      <dgm:t>
        <a:bodyPr/>
        <a:lstStyle/>
        <a:p>
          <a:endParaRPr lang="en-US"/>
        </a:p>
      </dgm:t>
    </dgm:pt>
    <dgm:pt modelId="{157515EC-3ACA-402F-B422-A789F276B22B}">
      <dgm:prSet phldrT="[Text]"/>
      <dgm:spPr/>
      <dgm:t>
        <a:bodyPr/>
        <a:lstStyle/>
        <a:p>
          <a:r>
            <a:rPr lang="en-US" b="0" dirty="0">
              <a:latin typeface="Californian FB" panose="0207040306080B030204" pitchFamily="18" charset="0"/>
            </a:rPr>
            <a:t>Closer to the Seafloor (but not always the case)</a:t>
          </a:r>
        </a:p>
      </dgm:t>
    </dgm:pt>
    <dgm:pt modelId="{F3BFF156-1D22-42D5-887C-1E3C2C33F47A}" type="parTrans" cxnId="{42FFABB9-07C2-4190-8603-6055EE0614BC}">
      <dgm:prSet/>
      <dgm:spPr/>
      <dgm:t>
        <a:bodyPr/>
        <a:lstStyle/>
        <a:p>
          <a:endParaRPr lang="en-US"/>
        </a:p>
      </dgm:t>
    </dgm:pt>
    <dgm:pt modelId="{A78FD051-348B-4122-BFDD-C198C1451A6C}" type="sibTrans" cxnId="{42FFABB9-07C2-4190-8603-6055EE0614BC}">
      <dgm:prSet/>
      <dgm:spPr/>
      <dgm:t>
        <a:bodyPr/>
        <a:lstStyle/>
        <a:p>
          <a:endParaRPr lang="en-US" dirty="0">
            <a:latin typeface="Californian FB" panose="0207040306080B030204" pitchFamily="18" charset="0"/>
          </a:endParaRPr>
        </a:p>
      </dgm:t>
    </dgm:pt>
    <dgm:pt modelId="{1B099F21-3009-428F-91CF-BA1C2709DA9D}">
      <dgm:prSet phldrT="[Text]"/>
      <dgm:spPr/>
      <dgm:t>
        <a:bodyPr/>
        <a:lstStyle/>
        <a:p>
          <a:r>
            <a:rPr lang="en-US" dirty="0">
              <a:latin typeface="Californian FB" panose="0207040306080B030204" pitchFamily="18" charset="0"/>
            </a:rPr>
            <a:t>Linear</a:t>
          </a:r>
        </a:p>
      </dgm:t>
    </dgm:pt>
    <dgm:pt modelId="{FB0569E3-20F6-4561-8367-B88DF5202CCB}" type="parTrans" cxnId="{B76475BB-9C7D-41A7-B4E4-C903C7485D5B}">
      <dgm:prSet/>
      <dgm:spPr/>
      <dgm:t>
        <a:bodyPr/>
        <a:lstStyle/>
        <a:p>
          <a:endParaRPr lang="en-US"/>
        </a:p>
      </dgm:t>
    </dgm:pt>
    <dgm:pt modelId="{09F5E8DD-57C2-45B6-97D0-2593DB188BDC}" type="sibTrans" cxnId="{B76475BB-9C7D-41A7-B4E4-C903C7485D5B}">
      <dgm:prSet/>
      <dgm:spPr/>
      <dgm:t>
        <a:bodyPr/>
        <a:lstStyle/>
        <a:p>
          <a:endParaRPr lang="en-US" dirty="0">
            <a:latin typeface="Californian FB" panose="0207040306080B030204" pitchFamily="18" charset="0"/>
          </a:endParaRPr>
        </a:p>
      </dgm:t>
    </dgm:pt>
    <dgm:pt modelId="{5CE8A57A-224B-4186-83DF-1F8AEE9884F4}">
      <dgm:prSet phldrT="[Text]"/>
      <dgm:spPr/>
      <dgm:t>
        <a:bodyPr/>
        <a:lstStyle/>
        <a:p>
          <a:r>
            <a:rPr lang="en-US" dirty="0">
              <a:latin typeface="Californian FB" panose="0207040306080B030204" pitchFamily="18" charset="0"/>
            </a:rPr>
            <a:t>Condensed</a:t>
          </a:r>
        </a:p>
      </dgm:t>
    </dgm:pt>
    <dgm:pt modelId="{B7E0D06D-5B7C-4D66-8F6A-4C0D869CF87D}" type="parTrans" cxnId="{06715A3F-467F-4AC7-ACF8-C32E97D5D6B7}">
      <dgm:prSet/>
      <dgm:spPr/>
      <dgm:t>
        <a:bodyPr/>
        <a:lstStyle/>
        <a:p>
          <a:endParaRPr lang="en-US"/>
        </a:p>
      </dgm:t>
    </dgm:pt>
    <dgm:pt modelId="{343C997C-E926-4568-B8AB-7FA22F28C471}" type="sibTrans" cxnId="{06715A3F-467F-4AC7-ACF8-C32E97D5D6B7}">
      <dgm:prSet/>
      <dgm:spPr/>
      <dgm:t>
        <a:bodyPr/>
        <a:lstStyle/>
        <a:p>
          <a:endParaRPr lang="en-US" dirty="0">
            <a:latin typeface="Californian FB" panose="0207040306080B030204" pitchFamily="18" charset="0"/>
          </a:endParaRPr>
        </a:p>
      </dgm:t>
    </dgm:pt>
    <dgm:pt modelId="{B37F559A-2EDF-474F-B9FA-A0CCFFE8B015}">
      <dgm:prSet phldrT="[Text]"/>
      <dgm:spPr/>
      <dgm:t>
        <a:bodyPr/>
        <a:lstStyle/>
        <a:p>
          <a:r>
            <a:rPr lang="en-US" dirty="0">
              <a:latin typeface="Californian FB" panose="0207040306080B030204" pitchFamily="18" charset="0"/>
            </a:rPr>
            <a:t>Related to Benthic Communities </a:t>
          </a:r>
        </a:p>
      </dgm:t>
    </dgm:pt>
    <dgm:pt modelId="{B60F7164-4104-476A-B993-07FE291B189A}" type="parTrans" cxnId="{8FF47CDD-F925-4B87-8157-E881E0CCFA05}">
      <dgm:prSet/>
      <dgm:spPr/>
      <dgm:t>
        <a:bodyPr/>
        <a:lstStyle/>
        <a:p>
          <a:endParaRPr lang="en-US"/>
        </a:p>
      </dgm:t>
    </dgm:pt>
    <dgm:pt modelId="{A655D4B7-7823-443E-9615-B9FA5578989F}" type="sibTrans" cxnId="{8FF47CDD-F925-4B87-8157-E881E0CCFA05}">
      <dgm:prSet/>
      <dgm:spPr/>
      <dgm:t>
        <a:bodyPr/>
        <a:lstStyle/>
        <a:p>
          <a:endParaRPr lang="en-US"/>
        </a:p>
      </dgm:t>
    </dgm:pt>
    <dgm:pt modelId="{5B66F00B-9942-45F7-A414-D8BEB4E2B770}">
      <dgm:prSet phldrT="[Text]"/>
      <dgm:spPr/>
      <dgm:t>
        <a:bodyPr/>
        <a:lstStyle/>
        <a:p>
          <a:r>
            <a:rPr lang="en-US" dirty="0">
              <a:latin typeface="Californian FB" panose="0207040306080B030204" pitchFamily="18" charset="0"/>
            </a:rPr>
            <a:t>Disparate Amplitude Intensity</a:t>
          </a:r>
        </a:p>
      </dgm:t>
    </dgm:pt>
    <dgm:pt modelId="{F557474F-9CD8-4F8F-A09E-118E0750955E}" type="parTrans" cxnId="{95E2390D-487C-4987-BBDD-17E5DFC44E7F}">
      <dgm:prSet/>
      <dgm:spPr/>
      <dgm:t>
        <a:bodyPr/>
        <a:lstStyle/>
        <a:p>
          <a:endParaRPr lang="en-US"/>
        </a:p>
      </dgm:t>
    </dgm:pt>
    <dgm:pt modelId="{4A1884E1-76ED-4FCC-B49C-1325AACFFB47}" type="sibTrans" cxnId="{95E2390D-487C-4987-BBDD-17E5DFC44E7F}">
      <dgm:prSet/>
      <dgm:spPr/>
      <dgm:t>
        <a:bodyPr/>
        <a:lstStyle/>
        <a:p>
          <a:endParaRPr lang="en-US" dirty="0">
            <a:latin typeface="Californian FB" panose="0207040306080B030204" pitchFamily="18" charset="0"/>
          </a:endParaRPr>
        </a:p>
      </dgm:t>
    </dgm:pt>
    <dgm:pt modelId="{66B2DEDF-898C-49FC-88F1-F5A4E1D55B5D}" type="pres">
      <dgm:prSet presAssocID="{F0F84D75-A5FA-4DDB-A017-71CD53881FCA}" presName="linearFlow" presStyleCnt="0">
        <dgm:presLayoutVars>
          <dgm:resizeHandles val="exact"/>
        </dgm:presLayoutVars>
      </dgm:prSet>
      <dgm:spPr/>
    </dgm:pt>
    <dgm:pt modelId="{64FA2968-B8F5-4D94-9AD5-084D2142DEFF}" type="pres">
      <dgm:prSet presAssocID="{157515EC-3ACA-402F-B422-A789F276B22B}" presName="node" presStyleLbl="node1" presStyleIdx="0" presStyleCnt="5">
        <dgm:presLayoutVars>
          <dgm:bulletEnabled val="1"/>
        </dgm:presLayoutVars>
      </dgm:prSet>
      <dgm:spPr/>
    </dgm:pt>
    <dgm:pt modelId="{1DB977BC-EDB8-4041-9856-CACF52438F31}" type="pres">
      <dgm:prSet presAssocID="{A78FD051-348B-4122-BFDD-C198C1451A6C}" presName="sibTrans" presStyleLbl="sibTrans2D1" presStyleIdx="0" presStyleCnt="4"/>
      <dgm:spPr/>
    </dgm:pt>
    <dgm:pt modelId="{EB9C0246-ACD0-48FD-AFF9-77FBAF895ACE}" type="pres">
      <dgm:prSet presAssocID="{A78FD051-348B-4122-BFDD-C198C1451A6C}" presName="connectorText" presStyleLbl="sibTrans2D1" presStyleIdx="0" presStyleCnt="4"/>
      <dgm:spPr/>
    </dgm:pt>
    <dgm:pt modelId="{01A88109-D310-474D-8975-6A1E2EAD84B7}" type="pres">
      <dgm:prSet presAssocID="{1B099F21-3009-428F-91CF-BA1C2709DA9D}" presName="node" presStyleLbl="node1" presStyleIdx="1" presStyleCnt="5">
        <dgm:presLayoutVars>
          <dgm:bulletEnabled val="1"/>
        </dgm:presLayoutVars>
      </dgm:prSet>
      <dgm:spPr/>
    </dgm:pt>
    <dgm:pt modelId="{381EEA80-BB64-4187-A729-78153BE2C456}" type="pres">
      <dgm:prSet presAssocID="{09F5E8DD-57C2-45B6-97D0-2593DB188BDC}" presName="sibTrans" presStyleLbl="sibTrans2D1" presStyleIdx="1" presStyleCnt="4"/>
      <dgm:spPr/>
    </dgm:pt>
    <dgm:pt modelId="{0B9A96CE-D09B-4C16-B379-153563BEE73C}" type="pres">
      <dgm:prSet presAssocID="{09F5E8DD-57C2-45B6-97D0-2593DB188BDC}" presName="connectorText" presStyleLbl="sibTrans2D1" presStyleIdx="1" presStyleCnt="4"/>
      <dgm:spPr/>
    </dgm:pt>
    <dgm:pt modelId="{C35A0F91-DD5C-4736-8D75-ADA19927BE77}" type="pres">
      <dgm:prSet presAssocID="{5CE8A57A-224B-4186-83DF-1F8AEE9884F4}" presName="node" presStyleLbl="node1" presStyleIdx="2" presStyleCnt="5">
        <dgm:presLayoutVars>
          <dgm:bulletEnabled val="1"/>
        </dgm:presLayoutVars>
      </dgm:prSet>
      <dgm:spPr/>
    </dgm:pt>
    <dgm:pt modelId="{4975C4A6-C757-437B-8DAF-9738D45ADB20}" type="pres">
      <dgm:prSet presAssocID="{343C997C-E926-4568-B8AB-7FA22F28C471}" presName="sibTrans" presStyleLbl="sibTrans2D1" presStyleIdx="2" presStyleCnt="4"/>
      <dgm:spPr/>
    </dgm:pt>
    <dgm:pt modelId="{B09621ED-0BFC-4BA6-BBC9-D58999232DBD}" type="pres">
      <dgm:prSet presAssocID="{343C997C-E926-4568-B8AB-7FA22F28C471}" presName="connectorText" presStyleLbl="sibTrans2D1" presStyleIdx="2" presStyleCnt="4"/>
      <dgm:spPr/>
    </dgm:pt>
    <dgm:pt modelId="{000CEB9C-16EF-45E7-BACA-535FF2CE56DC}" type="pres">
      <dgm:prSet presAssocID="{5B66F00B-9942-45F7-A414-D8BEB4E2B770}" presName="node" presStyleLbl="node1" presStyleIdx="3" presStyleCnt="5">
        <dgm:presLayoutVars>
          <dgm:bulletEnabled val="1"/>
        </dgm:presLayoutVars>
      </dgm:prSet>
      <dgm:spPr/>
    </dgm:pt>
    <dgm:pt modelId="{190F7FBF-7046-4773-AFB9-9A55286C3ADF}" type="pres">
      <dgm:prSet presAssocID="{4A1884E1-76ED-4FCC-B49C-1325AACFFB47}" presName="sibTrans" presStyleLbl="sibTrans2D1" presStyleIdx="3" presStyleCnt="4"/>
      <dgm:spPr/>
    </dgm:pt>
    <dgm:pt modelId="{8EFF4A6B-91EB-4608-AFFB-FCFD8B94EF90}" type="pres">
      <dgm:prSet presAssocID="{4A1884E1-76ED-4FCC-B49C-1325AACFFB47}" presName="connectorText" presStyleLbl="sibTrans2D1" presStyleIdx="3" presStyleCnt="4"/>
      <dgm:spPr/>
    </dgm:pt>
    <dgm:pt modelId="{1002DE4C-068F-4BAE-9509-9F7BAEBF98D2}" type="pres">
      <dgm:prSet presAssocID="{B37F559A-2EDF-474F-B9FA-A0CCFFE8B015}" presName="node" presStyleLbl="node1" presStyleIdx="4" presStyleCnt="5">
        <dgm:presLayoutVars>
          <dgm:bulletEnabled val="1"/>
        </dgm:presLayoutVars>
      </dgm:prSet>
      <dgm:spPr/>
    </dgm:pt>
  </dgm:ptLst>
  <dgm:cxnLst>
    <dgm:cxn modelId="{97F3580B-C63B-42DB-9880-F6EFD6B00E4D}" type="presOf" srcId="{4A1884E1-76ED-4FCC-B49C-1325AACFFB47}" destId="{190F7FBF-7046-4773-AFB9-9A55286C3ADF}" srcOrd="0" destOrd="0" presId="urn:microsoft.com/office/officeart/2005/8/layout/process2"/>
    <dgm:cxn modelId="{95E2390D-487C-4987-BBDD-17E5DFC44E7F}" srcId="{F0F84D75-A5FA-4DDB-A017-71CD53881FCA}" destId="{5B66F00B-9942-45F7-A414-D8BEB4E2B770}" srcOrd="3" destOrd="0" parTransId="{F557474F-9CD8-4F8F-A09E-118E0750955E}" sibTransId="{4A1884E1-76ED-4FCC-B49C-1325AACFFB47}"/>
    <dgm:cxn modelId="{3D856A14-5404-4A91-BE95-A732739F4FCF}" type="presOf" srcId="{1B099F21-3009-428F-91CF-BA1C2709DA9D}" destId="{01A88109-D310-474D-8975-6A1E2EAD84B7}" srcOrd="0" destOrd="0" presId="urn:microsoft.com/office/officeart/2005/8/layout/process2"/>
    <dgm:cxn modelId="{2C3D241C-0002-47B4-B678-2DAE44FA7BE8}" type="presOf" srcId="{343C997C-E926-4568-B8AB-7FA22F28C471}" destId="{B09621ED-0BFC-4BA6-BBC9-D58999232DBD}" srcOrd="1" destOrd="0" presId="urn:microsoft.com/office/officeart/2005/8/layout/process2"/>
    <dgm:cxn modelId="{A8D8D01D-6D6D-4A18-8C2C-5941FF413DD9}" type="presOf" srcId="{B37F559A-2EDF-474F-B9FA-A0CCFFE8B015}" destId="{1002DE4C-068F-4BAE-9509-9F7BAEBF98D2}" srcOrd="0" destOrd="0" presId="urn:microsoft.com/office/officeart/2005/8/layout/process2"/>
    <dgm:cxn modelId="{C5956B21-8D33-488E-A4D2-200F4473B100}" type="presOf" srcId="{4A1884E1-76ED-4FCC-B49C-1325AACFFB47}" destId="{8EFF4A6B-91EB-4608-AFFB-FCFD8B94EF90}" srcOrd="1" destOrd="0" presId="urn:microsoft.com/office/officeart/2005/8/layout/process2"/>
    <dgm:cxn modelId="{E5868538-9E8E-4625-8592-30420A68A2D1}" type="presOf" srcId="{09F5E8DD-57C2-45B6-97D0-2593DB188BDC}" destId="{381EEA80-BB64-4187-A729-78153BE2C456}" srcOrd="0" destOrd="0" presId="urn:microsoft.com/office/officeart/2005/8/layout/process2"/>
    <dgm:cxn modelId="{68207C3B-387D-44A3-89C5-1D639428536D}" type="presOf" srcId="{157515EC-3ACA-402F-B422-A789F276B22B}" destId="{64FA2968-B8F5-4D94-9AD5-084D2142DEFF}" srcOrd="0" destOrd="0" presId="urn:microsoft.com/office/officeart/2005/8/layout/process2"/>
    <dgm:cxn modelId="{06715A3F-467F-4AC7-ACF8-C32E97D5D6B7}" srcId="{F0F84D75-A5FA-4DDB-A017-71CD53881FCA}" destId="{5CE8A57A-224B-4186-83DF-1F8AEE9884F4}" srcOrd="2" destOrd="0" parTransId="{B7E0D06D-5B7C-4D66-8F6A-4C0D869CF87D}" sibTransId="{343C997C-E926-4568-B8AB-7FA22F28C471}"/>
    <dgm:cxn modelId="{26083D7B-AF15-4AF1-AD35-91047735D299}" type="presOf" srcId="{F0F84D75-A5FA-4DDB-A017-71CD53881FCA}" destId="{66B2DEDF-898C-49FC-88F1-F5A4E1D55B5D}" srcOrd="0" destOrd="0" presId="urn:microsoft.com/office/officeart/2005/8/layout/process2"/>
    <dgm:cxn modelId="{88523F85-3C28-47DB-8121-96814986FEF0}" type="presOf" srcId="{5CE8A57A-224B-4186-83DF-1F8AEE9884F4}" destId="{C35A0F91-DD5C-4736-8D75-ADA19927BE77}" srcOrd="0" destOrd="0" presId="urn:microsoft.com/office/officeart/2005/8/layout/process2"/>
    <dgm:cxn modelId="{3BBF51A4-EC3A-4ED9-97C8-FA8250DB675A}" type="presOf" srcId="{09F5E8DD-57C2-45B6-97D0-2593DB188BDC}" destId="{0B9A96CE-D09B-4C16-B379-153563BEE73C}" srcOrd="1" destOrd="0" presId="urn:microsoft.com/office/officeart/2005/8/layout/process2"/>
    <dgm:cxn modelId="{42FFABB9-07C2-4190-8603-6055EE0614BC}" srcId="{F0F84D75-A5FA-4DDB-A017-71CD53881FCA}" destId="{157515EC-3ACA-402F-B422-A789F276B22B}" srcOrd="0" destOrd="0" parTransId="{F3BFF156-1D22-42D5-887C-1E3C2C33F47A}" sibTransId="{A78FD051-348B-4122-BFDD-C198C1451A6C}"/>
    <dgm:cxn modelId="{B76475BB-9C7D-41A7-B4E4-C903C7485D5B}" srcId="{F0F84D75-A5FA-4DDB-A017-71CD53881FCA}" destId="{1B099F21-3009-428F-91CF-BA1C2709DA9D}" srcOrd="1" destOrd="0" parTransId="{FB0569E3-20F6-4561-8367-B88DF5202CCB}" sibTransId="{09F5E8DD-57C2-45B6-97D0-2593DB188BDC}"/>
    <dgm:cxn modelId="{F71668C7-8596-4538-87AE-6F8E5AACED46}" type="presOf" srcId="{A78FD051-348B-4122-BFDD-C198C1451A6C}" destId="{1DB977BC-EDB8-4041-9856-CACF52438F31}" srcOrd="0" destOrd="0" presId="urn:microsoft.com/office/officeart/2005/8/layout/process2"/>
    <dgm:cxn modelId="{949A83D1-2169-4A80-8EA3-C740D6AB905A}" type="presOf" srcId="{343C997C-E926-4568-B8AB-7FA22F28C471}" destId="{4975C4A6-C757-437B-8DAF-9738D45ADB20}" srcOrd="0" destOrd="0" presId="urn:microsoft.com/office/officeart/2005/8/layout/process2"/>
    <dgm:cxn modelId="{8FF47CDD-F925-4B87-8157-E881E0CCFA05}" srcId="{F0F84D75-A5FA-4DDB-A017-71CD53881FCA}" destId="{B37F559A-2EDF-474F-B9FA-A0CCFFE8B015}" srcOrd="4" destOrd="0" parTransId="{B60F7164-4104-476A-B993-07FE291B189A}" sibTransId="{A655D4B7-7823-443E-9615-B9FA5578989F}"/>
    <dgm:cxn modelId="{5EB59FE5-B57E-48C9-B597-7FDA205CA065}" type="presOf" srcId="{5B66F00B-9942-45F7-A414-D8BEB4E2B770}" destId="{000CEB9C-16EF-45E7-BACA-535FF2CE56DC}" srcOrd="0" destOrd="0" presId="urn:microsoft.com/office/officeart/2005/8/layout/process2"/>
    <dgm:cxn modelId="{0E22CBF2-B91A-4C52-B18F-2BFA04931853}" type="presOf" srcId="{A78FD051-348B-4122-BFDD-C198C1451A6C}" destId="{EB9C0246-ACD0-48FD-AFF9-77FBAF895ACE}" srcOrd="1" destOrd="0" presId="urn:microsoft.com/office/officeart/2005/8/layout/process2"/>
    <dgm:cxn modelId="{8D9578AB-4B99-455C-A379-4D628DC11A3E}" type="presParOf" srcId="{66B2DEDF-898C-49FC-88F1-F5A4E1D55B5D}" destId="{64FA2968-B8F5-4D94-9AD5-084D2142DEFF}" srcOrd="0" destOrd="0" presId="urn:microsoft.com/office/officeart/2005/8/layout/process2"/>
    <dgm:cxn modelId="{945090F0-8BB6-4D76-8F96-B8E8E8107E89}" type="presParOf" srcId="{66B2DEDF-898C-49FC-88F1-F5A4E1D55B5D}" destId="{1DB977BC-EDB8-4041-9856-CACF52438F31}" srcOrd="1" destOrd="0" presId="urn:microsoft.com/office/officeart/2005/8/layout/process2"/>
    <dgm:cxn modelId="{94382F03-F0D9-4656-84FF-027FB40731E7}" type="presParOf" srcId="{1DB977BC-EDB8-4041-9856-CACF52438F31}" destId="{EB9C0246-ACD0-48FD-AFF9-77FBAF895ACE}" srcOrd="0" destOrd="0" presId="urn:microsoft.com/office/officeart/2005/8/layout/process2"/>
    <dgm:cxn modelId="{2E115757-8379-4EC3-8CBE-D028E73ACA71}" type="presParOf" srcId="{66B2DEDF-898C-49FC-88F1-F5A4E1D55B5D}" destId="{01A88109-D310-474D-8975-6A1E2EAD84B7}" srcOrd="2" destOrd="0" presId="urn:microsoft.com/office/officeart/2005/8/layout/process2"/>
    <dgm:cxn modelId="{E9A86F33-BAF8-4097-9D78-E7AEB967BBA7}" type="presParOf" srcId="{66B2DEDF-898C-49FC-88F1-F5A4E1D55B5D}" destId="{381EEA80-BB64-4187-A729-78153BE2C456}" srcOrd="3" destOrd="0" presId="urn:microsoft.com/office/officeart/2005/8/layout/process2"/>
    <dgm:cxn modelId="{74DDCAD6-EE40-4638-80F0-402F8A5591B9}" type="presParOf" srcId="{381EEA80-BB64-4187-A729-78153BE2C456}" destId="{0B9A96CE-D09B-4C16-B379-153563BEE73C}" srcOrd="0" destOrd="0" presId="urn:microsoft.com/office/officeart/2005/8/layout/process2"/>
    <dgm:cxn modelId="{6C70CACE-8EEF-4D22-BACC-0A2DFCA3B92A}" type="presParOf" srcId="{66B2DEDF-898C-49FC-88F1-F5A4E1D55B5D}" destId="{C35A0F91-DD5C-4736-8D75-ADA19927BE77}" srcOrd="4" destOrd="0" presId="urn:microsoft.com/office/officeart/2005/8/layout/process2"/>
    <dgm:cxn modelId="{AE686B7B-B8DC-4C70-A230-577AFB11C563}" type="presParOf" srcId="{66B2DEDF-898C-49FC-88F1-F5A4E1D55B5D}" destId="{4975C4A6-C757-437B-8DAF-9738D45ADB20}" srcOrd="5" destOrd="0" presId="urn:microsoft.com/office/officeart/2005/8/layout/process2"/>
    <dgm:cxn modelId="{32D114D5-AB93-45C2-8656-501CBF452D65}" type="presParOf" srcId="{4975C4A6-C757-437B-8DAF-9738D45ADB20}" destId="{B09621ED-0BFC-4BA6-BBC9-D58999232DBD}" srcOrd="0" destOrd="0" presId="urn:microsoft.com/office/officeart/2005/8/layout/process2"/>
    <dgm:cxn modelId="{AB0948DF-AF1F-4CD2-B1BC-AA67BA55787E}" type="presParOf" srcId="{66B2DEDF-898C-49FC-88F1-F5A4E1D55B5D}" destId="{000CEB9C-16EF-45E7-BACA-535FF2CE56DC}" srcOrd="6" destOrd="0" presId="urn:microsoft.com/office/officeart/2005/8/layout/process2"/>
    <dgm:cxn modelId="{0C287E83-56F4-4BB6-9A1C-88ADD310C7D4}" type="presParOf" srcId="{66B2DEDF-898C-49FC-88F1-F5A4E1D55B5D}" destId="{190F7FBF-7046-4773-AFB9-9A55286C3ADF}" srcOrd="7" destOrd="0" presId="urn:microsoft.com/office/officeart/2005/8/layout/process2"/>
    <dgm:cxn modelId="{00B51CD2-A7FE-4E8B-8D0A-62BD1F8C871D}" type="presParOf" srcId="{190F7FBF-7046-4773-AFB9-9A55286C3ADF}" destId="{8EFF4A6B-91EB-4608-AFFB-FCFD8B94EF90}" srcOrd="0" destOrd="0" presId="urn:microsoft.com/office/officeart/2005/8/layout/process2"/>
    <dgm:cxn modelId="{11B21809-EC69-4CFE-98E8-A00298D1A5AF}" type="presParOf" srcId="{66B2DEDF-898C-49FC-88F1-F5A4E1D55B5D}" destId="{1002DE4C-068F-4BAE-9509-9F7BAEBF98D2}"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DB903E-FF3F-4154-933E-3602EA4DDA80}" type="doc">
      <dgm:prSet loTypeId="urn:microsoft.com/office/officeart/2005/8/layout/equation2" loCatId="process" qsTypeId="urn:microsoft.com/office/officeart/2005/8/quickstyle/simple5" qsCatId="simple" csTypeId="urn:microsoft.com/office/officeart/2005/8/colors/colorful5" csCatId="colorful" phldr="1"/>
      <dgm:spPr/>
    </dgm:pt>
    <dgm:pt modelId="{260F732B-DA6F-41E3-A097-A2E84E282697}">
      <dgm:prSet phldrT="[Text]" custT="1"/>
      <dgm:spPr/>
      <dgm:t>
        <a:bodyPr/>
        <a:lstStyle/>
        <a:p>
          <a:r>
            <a:rPr lang="en-US" sz="1800" dirty="0">
              <a:latin typeface="Californian FB" panose="0207040306080B030204" pitchFamily="18" charset="0"/>
            </a:rPr>
            <a:t>Weight Criteria</a:t>
          </a:r>
        </a:p>
      </dgm:t>
    </dgm:pt>
    <dgm:pt modelId="{F21F7C94-132D-4B3C-8B3B-267BD034C467}" type="parTrans" cxnId="{BB854F74-3C89-413E-9298-2C35288D069B}">
      <dgm:prSet/>
      <dgm:spPr/>
      <dgm:t>
        <a:bodyPr/>
        <a:lstStyle/>
        <a:p>
          <a:endParaRPr lang="en-US"/>
        </a:p>
      </dgm:t>
    </dgm:pt>
    <dgm:pt modelId="{AAD1B27C-75A4-4A50-8599-D584A64ED75A}" type="sibTrans" cxnId="{BB854F74-3C89-413E-9298-2C35288D069B}">
      <dgm:prSet/>
      <dgm:spPr/>
      <dgm:t>
        <a:bodyPr/>
        <a:lstStyle/>
        <a:p>
          <a:endParaRPr lang="en-US" dirty="0"/>
        </a:p>
      </dgm:t>
    </dgm:pt>
    <dgm:pt modelId="{7D68F9CF-8F50-45A8-BD13-A4AE823EF264}">
      <dgm:prSet phldrT="[Text]" custT="1"/>
      <dgm:spPr/>
      <dgm:t>
        <a:bodyPr/>
        <a:lstStyle/>
        <a:p>
          <a:r>
            <a:rPr lang="en-US" sz="1600" dirty="0">
              <a:latin typeface="Californian FB" panose="0207040306080B030204" pitchFamily="18" charset="0"/>
            </a:rPr>
            <a:t>Spatial Statistics</a:t>
          </a:r>
        </a:p>
      </dgm:t>
    </dgm:pt>
    <dgm:pt modelId="{97C3053F-4BDE-42D9-9078-061657631142}" type="parTrans" cxnId="{E91A430A-1670-4135-BAF3-8B547C00CA1E}">
      <dgm:prSet/>
      <dgm:spPr/>
      <dgm:t>
        <a:bodyPr/>
        <a:lstStyle/>
        <a:p>
          <a:endParaRPr lang="en-US"/>
        </a:p>
      </dgm:t>
    </dgm:pt>
    <dgm:pt modelId="{B823DD49-4AEE-418E-AE99-5A8891439F42}" type="sibTrans" cxnId="{E91A430A-1670-4135-BAF3-8B547C00CA1E}">
      <dgm:prSet/>
      <dgm:spPr/>
      <dgm:t>
        <a:bodyPr/>
        <a:lstStyle/>
        <a:p>
          <a:endParaRPr lang="en-US" dirty="0"/>
        </a:p>
      </dgm:t>
    </dgm:pt>
    <dgm:pt modelId="{C8214583-35A9-46FA-8126-041712BE8266}">
      <dgm:prSet phldrT="[Text]"/>
      <dgm:spPr/>
      <dgm:t>
        <a:bodyPr/>
        <a:lstStyle/>
        <a:p>
          <a:r>
            <a:rPr lang="en-US" dirty="0">
              <a:latin typeface="Californian FB" panose="0207040306080B030204" pitchFamily="18" charset="0"/>
            </a:rPr>
            <a:t>Extract Seeps</a:t>
          </a:r>
        </a:p>
      </dgm:t>
    </dgm:pt>
    <dgm:pt modelId="{0DB04E68-5738-4D2F-85FD-8948AD95A1B4}" type="parTrans" cxnId="{62540900-7FAD-45E8-A564-7907A1974584}">
      <dgm:prSet/>
      <dgm:spPr/>
      <dgm:t>
        <a:bodyPr/>
        <a:lstStyle/>
        <a:p>
          <a:endParaRPr lang="en-US"/>
        </a:p>
      </dgm:t>
    </dgm:pt>
    <dgm:pt modelId="{4396628E-8125-42F1-9569-1AC1BEF76E14}" type="sibTrans" cxnId="{62540900-7FAD-45E8-A564-7907A1974584}">
      <dgm:prSet/>
      <dgm:spPr/>
      <dgm:t>
        <a:bodyPr/>
        <a:lstStyle/>
        <a:p>
          <a:endParaRPr lang="en-US"/>
        </a:p>
      </dgm:t>
    </dgm:pt>
    <dgm:pt modelId="{2A06EB9E-06E5-4EF7-A4B8-76AF2C24F919}" type="pres">
      <dgm:prSet presAssocID="{AADB903E-FF3F-4154-933E-3602EA4DDA80}" presName="Name0" presStyleCnt="0">
        <dgm:presLayoutVars>
          <dgm:dir/>
          <dgm:resizeHandles val="exact"/>
        </dgm:presLayoutVars>
      </dgm:prSet>
      <dgm:spPr/>
    </dgm:pt>
    <dgm:pt modelId="{ACAD420F-6BEC-4C6E-8883-5F33150E797A}" type="pres">
      <dgm:prSet presAssocID="{AADB903E-FF3F-4154-933E-3602EA4DDA80}" presName="vNodes" presStyleCnt="0"/>
      <dgm:spPr/>
    </dgm:pt>
    <dgm:pt modelId="{26E7B4FB-CD79-498B-84AF-4897615543F2}" type="pres">
      <dgm:prSet presAssocID="{260F732B-DA6F-41E3-A097-A2E84E282697}" presName="node" presStyleLbl="node1" presStyleIdx="0" presStyleCnt="3" custScaleX="186049" custScaleY="186049">
        <dgm:presLayoutVars>
          <dgm:bulletEnabled val="1"/>
        </dgm:presLayoutVars>
      </dgm:prSet>
      <dgm:spPr/>
    </dgm:pt>
    <dgm:pt modelId="{1C94C9B4-A59A-4D5B-B6A3-3AEC8A6B03EC}" type="pres">
      <dgm:prSet presAssocID="{AAD1B27C-75A4-4A50-8599-D584A64ED75A}" presName="spacerT" presStyleCnt="0"/>
      <dgm:spPr/>
    </dgm:pt>
    <dgm:pt modelId="{BDDC46FF-F9DA-445C-8E76-438F1EE01C1C}" type="pres">
      <dgm:prSet presAssocID="{AAD1B27C-75A4-4A50-8599-D584A64ED75A}" presName="sibTrans" presStyleLbl="sibTrans2D1" presStyleIdx="0" presStyleCnt="2"/>
      <dgm:spPr/>
    </dgm:pt>
    <dgm:pt modelId="{45AFDC66-4378-462C-88D3-38A29A80B6A1}" type="pres">
      <dgm:prSet presAssocID="{AAD1B27C-75A4-4A50-8599-D584A64ED75A}" presName="spacerB" presStyleCnt="0"/>
      <dgm:spPr/>
    </dgm:pt>
    <dgm:pt modelId="{B2A67259-DB41-4A5F-A020-A445165DF40A}" type="pres">
      <dgm:prSet presAssocID="{7D68F9CF-8F50-45A8-BD13-A4AE823EF264}" presName="node" presStyleLbl="node1" presStyleIdx="1" presStyleCnt="3" custScaleX="186049" custScaleY="186049">
        <dgm:presLayoutVars>
          <dgm:bulletEnabled val="1"/>
        </dgm:presLayoutVars>
      </dgm:prSet>
      <dgm:spPr/>
    </dgm:pt>
    <dgm:pt modelId="{30C2CD7E-27B9-4F73-B637-2FA9D7A6A56C}" type="pres">
      <dgm:prSet presAssocID="{AADB903E-FF3F-4154-933E-3602EA4DDA80}" presName="sibTransLast" presStyleLbl="sibTrans2D1" presStyleIdx="1" presStyleCnt="2" custLinFactNeighborX="-55915" custLinFactNeighborY="-12592"/>
      <dgm:spPr/>
    </dgm:pt>
    <dgm:pt modelId="{ADF59970-1B3E-4969-9CAA-C049E53BA737}" type="pres">
      <dgm:prSet presAssocID="{AADB903E-FF3F-4154-933E-3602EA4DDA80}" presName="connectorText" presStyleLbl="sibTrans2D1" presStyleIdx="1" presStyleCnt="2"/>
      <dgm:spPr/>
    </dgm:pt>
    <dgm:pt modelId="{84C7485F-B727-4D7E-8977-E5274E41A5FF}" type="pres">
      <dgm:prSet presAssocID="{AADB903E-FF3F-4154-933E-3602EA4DDA80}" presName="lastNode" presStyleLbl="node1" presStyleIdx="2" presStyleCnt="3" custScaleX="115866" custScaleY="110560" custLinFactNeighborX="2064">
        <dgm:presLayoutVars>
          <dgm:bulletEnabled val="1"/>
        </dgm:presLayoutVars>
      </dgm:prSet>
      <dgm:spPr/>
    </dgm:pt>
  </dgm:ptLst>
  <dgm:cxnLst>
    <dgm:cxn modelId="{62540900-7FAD-45E8-A564-7907A1974584}" srcId="{AADB903E-FF3F-4154-933E-3602EA4DDA80}" destId="{C8214583-35A9-46FA-8126-041712BE8266}" srcOrd="2" destOrd="0" parTransId="{0DB04E68-5738-4D2F-85FD-8948AD95A1B4}" sibTransId="{4396628E-8125-42F1-9569-1AC1BEF76E14}"/>
    <dgm:cxn modelId="{E91A430A-1670-4135-BAF3-8B547C00CA1E}" srcId="{AADB903E-FF3F-4154-933E-3602EA4DDA80}" destId="{7D68F9CF-8F50-45A8-BD13-A4AE823EF264}" srcOrd="1" destOrd="0" parTransId="{97C3053F-4BDE-42D9-9078-061657631142}" sibTransId="{B823DD49-4AEE-418E-AE99-5A8891439F42}"/>
    <dgm:cxn modelId="{8BF1A50A-0325-49AE-BF43-3B1F58A2FC66}" type="presOf" srcId="{260F732B-DA6F-41E3-A097-A2E84E282697}" destId="{26E7B4FB-CD79-498B-84AF-4897615543F2}" srcOrd="0" destOrd="0" presId="urn:microsoft.com/office/officeart/2005/8/layout/equation2"/>
    <dgm:cxn modelId="{DD352A61-C882-4412-A614-1A01F5546E74}" type="presOf" srcId="{AADB903E-FF3F-4154-933E-3602EA4DDA80}" destId="{2A06EB9E-06E5-4EF7-A4B8-76AF2C24F919}" srcOrd="0" destOrd="0" presId="urn:microsoft.com/office/officeart/2005/8/layout/equation2"/>
    <dgm:cxn modelId="{BB854F74-3C89-413E-9298-2C35288D069B}" srcId="{AADB903E-FF3F-4154-933E-3602EA4DDA80}" destId="{260F732B-DA6F-41E3-A097-A2E84E282697}" srcOrd="0" destOrd="0" parTransId="{F21F7C94-132D-4B3C-8B3B-267BD034C467}" sibTransId="{AAD1B27C-75A4-4A50-8599-D584A64ED75A}"/>
    <dgm:cxn modelId="{D6DCBF7C-49D7-432F-9707-D3395834026C}" type="presOf" srcId="{B823DD49-4AEE-418E-AE99-5A8891439F42}" destId="{ADF59970-1B3E-4969-9CAA-C049E53BA737}" srcOrd="1" destOrd="0" presId="urn:microsoft.com/office/officeart/2005/8/layout/equation2"/>
    <dgm:cxn modelId="{25C86ED8-4A3A-4EF6-84D8-8F3A812E432F}" type="presOf" srcId="{B823DD49-4AEE-418E-AE99-5A8891439F42}" destId="{30C2CD7E-27B9-4F73-B637-2FA9D7A6A56C}" srcOrd="0" destOrd="0" presId="urn:microsoft.com/office/officeart/2005/8/layout/equation2"/>
    <dgm:cxn modelId="{564BF9E4-7843-4022-945A-954D065D59A4}" type="presOf" srcId="{AAD1B27C-75A4-4A50-8599-D584A64ED75A}" destId="{BDDC46FF-F9DA-445C-8E76-438F1EE01C1C}" srcOrd="0" destOrd="0" presId="urn:microsoft.com/office/officeart/2005/8/layout/equation2"/>
    <dgm:cxn modelId="{6FB5C4F2-66E5-41A4-B68E-75A2D8F298AE}" type="presOf" srcId="{7D68F9CF-8F50-45A8-BD13-A4AE823EF264}" destId="{B2A67259-DB41-4A5F-A020-A445165DF40A}" srcOrd="0" destOrd="0" presId="urn:microsoft.com/office/officeart/2005/8/layout/equation2"/>
    <dgm:cxn modelId="{9BEC5DFD-885A-4CC2-85DE-D30E4291DBA6}" type="presOf" srcId="{C8214583-35A9-46FA-8126-041712BE8266}" destId="{84C7485F-B727-4D7E-8977-E5274E41A5FF}" srcOrd="0" destOrd="0" presId="urn:microsoft.com/office/officeart/2005/8/layout/equation2"/>
    <dgm:cxn modelId="{3A579B91-C934-478D-ACF9-B8E240BB2EF2}" type="presParOf" srcId="{2A06EB9E-06E5-4EF7-A4B8-76AF2C24F919}" destId="{ACAD420F-6BEC-4C6E-8883-5F33150E797A}" srcOrd="0" destOrd="0" presId="urn:microsoft.com/office/officeart/2005/8/layout/equation2"/>
    <dgm:cxn modelId="{21932883-E004-4225-ADFC-90FAEFE235E4}" type="presParOf" srcId="{ACAD420F-6BEC-4C6E-8883-5F33150E797A}" destId="{26E7B4FB-CD79-498B-84AF-4897615543F2}" srcOrd="0" destOrd="0" presId="urn:microsoft.com/office/officeart/2005/8/layout/equation2"/>
    <dgm:cxn modelId="{CDF5C4BF-6C5E-43F7-9D01-4C04E50E2A36}" type="presParOf" srcId="{ACAD420F-6BEC-4C6E-8883-5F33150E797A}" destId="{1C94C9B4-A59A-4D5B-B6A3-3AEC8A6B03EC}" srcOrd="1" destOrd="0" presId="urn:microsoft.com/office/officeart/2005/8/layout/equation2"/>
    <dgm:cxn modelId="{DFEF4B33-6720-4A98-A798-8F3BE0854C06}" type="presParOf" srcId="{ACAD420F-6BEC-4C6E-8883-5F33150E797A}" destId="{BDDC46FF-F9DA-445C-8E76-438F1EE01C1C}" srcOrd="2" destOrd="0" presId="urn:microsoft.com/office/officeart/2005/8/layout/equation2"/>
    <dgm:cxn modelId="{EA531747-1562-4F48-8033-4AE1BA700A5E}" type="presParOf" srcId="{ACAD420F-6BEC-4C6E-8883-5F33150E797A}" destId="{45AFDC66-4378-462C-88D3-38A29A80B6A1}" srcOrd="3" destOrd="0" presId="urn:microsoft.com/office/officeart/2005/8/layout/equation2"/>
    <dgm:cxn modelId="{41282294-650C-4F8F-AE23-D8B4E0A39E1A}" type="presParOf" srcId="{ACAD420F-6BEC-4C6E-8883-5F33150E797A}" destId="{B2A67259-DB41-4A5F-A020-A445165DF40A}" srcOrd="4" destOrd="0" presId="urn:microsoft.com/office/officeart/2005/8/layout/equation2"/>
    <dgm:cxn modelId="{311B7D43-405A-43C5-870A-2BB3A83CBE5E}" type="presParOf" srcId="{2A06EB9E-06E5-4EF7-A4B8-76AF2C24F919}" destId="{30C2CD7E-27B9-4F73-B637-2FA9D7A6A56C}" srcOrd="1" destOrd="0" presId="urn:microsoft.com/office/officeart/2005/8/layout/equation2"/>
    <dgm:cxn modelId="{DF560E09-F60C-46BF-9006-3400DC155E5F}" type="presParOf" srcId="{30C2CD7E-27B9-4F73-B637-2FA9D7A6A56C}" destId="{ADF59970-1B3E-4969-9CAA-C049E53BA737}" srcOrd="0" destOrd="0" presId="urn:microsoft.com/office/officeart/2005/8/layout/equation2"/>
    <dgm:cxn modelId="{072B92D4-5EDE-45A5-B124-0223372F2DC6}" type="presParOf" srcId="{2A06EB9E-06E5-4EF7-A4B8-76AF2C24F919}" destId="{84C7485F-B727-4D7E-8977-E5274E41A5FF}"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F84D75-A5FA-4DDB-A017-71CD53881FCA}" type="doc">
      <dgm:prSet loTypeId="urn:microsoft.com/office/officeart/2005/8/layout/process2" loCatId="process" qsTypeId="urn:microsoft.com/office/officeart/2005/8/quickstyle/3d3" qsCatId="3D" csTypeId="urn:microsoft.com/office/officeart/2005/8/colors/accent1_4" csCatId="accent1" phldr="1"/>
      <dgm:spPr/>
      <dgm:t>
        <a:bodyPr/>
        <a:lstStyle/>
        <a:p>
          <a:endParaRPr lang="en-US"/>
        </a:p>
      </dgm:t>
    </dgm:pt>
    <dgm:pt modelId="{157515EC-3ACA-402F-B422-A789F276B22B}">
      <dgm:prSet phldrT="[Text]"/>
      <dgm:spPr/>
      <dgm:t>
        <a:bodyPr/>
        <a:lstStyle/>
        <a:p>
          <a:r>
            <a:rPr lang="en-US" dirty="0">
              <a:latin typeface="Californian FB" panose="0207040306080B030204" pitchFamily="18" charset="0"/>
            </a:rPr>
            <a:t>Bathy (Z)</a:t>
          </a:r>
        </a:p>
      </dgm:t>
    </dgm:pt>
    <dgm:pt modelId="{F3BFF156-1D22-42D5-887C-1E3C2C33F47A}" type="parTrans" cxnId="{42FFABB9-07C2-4190-8603-6055EE0614BC}">
      <dgm:prSet/>
      <dgm:spPr/>
      <dgm:t>
        <a:bodyPr/>
        <a:lstStyle/>
        <a:p>
          <a:endParaRPr lang="en-US"/>
        </a:p>
      </dgm:t>
    </dgm:pt>
    <dgm:pt modelId="{A78FD051-348B-4122-BFDD-C198C1451A6C}" type="sibTrans" cxnId="{42FFABB9-07C2-4190-8603-6055EE0614BC}">
      <dgm:prSet/>
      <dgm:spPr/>
      <dgm:t>
        <a:bodyPr/>
        <a:lstStyle/>
        <a:p>
          <a:endParaRPr lang="en-US" dirty="0">
            <a:latin typeface="Californian FB" panose="0207040306080B030204" pitchFamily="18" charset="0"/>
          </a:endParaRPr>
        </a:p>
      </dgm:t>
    </dgm:pt>
    <dgm:pt modelId="{1B099F21-3009-428F-91CF-BA1C2709DA9D}">
      <dgm:prSet phldrT="[Text]"/>
      <dgm:spPr/>
      <dgm:t>
        <a:bodyPr/>
        <a:lstStyle/>
        <a:p>
          <a:r>
            <a:rPr lang="en-US" dirty="0">
              <a:latin typeface="Californian FB" panose="0207040306080B030204" pitchFamily="18" charset="0"/>
            </a:rPr>
            <a:t>Delta (Z)</a:t>
          </a:r>
        </a:p>
      </dgm:t>
    </dgm:pt>
    <dgm:pt modelId="{FB0569E3-20F6-4561-8367-B88DF5202CCB}" type="parTrans" cxnId="{B76475BB-9C7D-41A7-B4E4-C903C7485D5B}">
      <dgm:prSet/>
      <dgm:spPr/>
      <dgm:t>
        <a:bodyPr/>
        <a:lstStyle/>
        <a:p>
          <a:endParaRPr lang="en-US"/>
        </a:p>
      </dgm:t>
    </dgm:pt>
    <dgm:pt modelId="{09F5E8DD-57C2-45B6-97D0-2593DB188BDC}" type="sibTrans" cxnId="{B76475BB-9C7D-41A7-B4E4-C903C7485D5B}">
      <dgm:prSet/>
      <dgm:spPr/>
      <dgm:t>
        <a:bodyPr/>
        <a:lstStyle/>
        <a:p>
          <a:endParaRPr lang="en-US" dirty="0">
            <a:latin typeface="Californian FB" panose="0207040306080B030204" pitchFamily="18" charset="0"/>
          </a:endParaRPr>
        </a:p>
      </dgm:t>
    </dgm:pt>
    <dgm:pt modelId="{5CE8A57A-224B-4186-83DF-1F8AEE9884F4}">
      <dgm:prSet phldrT="[Text]"/>
      <dgm:spPr/>
      <dgm:t>
        <a:bodyPr/>
        <a:lstStyle/>
        <a:p>
          <a:r>
            <a:rPr lang="en-US" dirty="0">
              <a:latin typeface="Californian FB" panose="0207040306080B030204" pitchFamily="18" charset="0"/>
            </a:rPr>
            <a:t>Criteria</a:t>
          </a:r>
        </a:p>
      </dgm:t>
    </dgm:pt>
    <dgm:pt modelId="{B7E0D06D-5B7C-4D66-8F6A-4C0D869CF87D}" type="parTrans" cxnId="{06715A3F-467F-4AC7-ACF8-C32E97D5D6B7}">
      <dgm:prSet/>
      <dgm:spPr/>
      <dgm:t>
        <a:bodyPr/>
        <a:lstStyle/>
        <a:p>
          <a:endParaRPr lang="en-US"/>
        </a:p>
      </dgm:t>
    </dgm:pt>
    <dgm:pt modelId="{343C997C-E926-4568-B8AB-7FA22F28C471}" type="sibTrans" cxnId="{06715A3F-467F-4AC7-ACF8-C32E97D5D6B7}">
      <dgm:prSet/>
      <dgm:spPr/>
      <dgm:t>
        <a:bodyPr/>
        <a:lstStyle/>
        <a:p>
          <a:endParaRPr lang="en-US" dirty="0">
            <a:latin typeface="Californian FB" panose="0207040306080B030204" pitchFamily="18" charset="0"/>
          </a:endParaRPr>
        </a:p>
      </dgm:t>
    </dgm:pt>
    <dgm:pt modelId="{6F8BE2C0-1378-4A47-B7C1-CE6858B9DB8F}">
      <dgm:prSet phldrT="[Text]"/>
      <dgm:spPr/>
      <dgm:t>
        <a:bodyPr/>
        <a:lstStyle/>
        <a:p>
          <a:r>
            <a:rPr lang="en-US" dirty="0">
              <a:latin typeface="Californian FB" panose="0207040306080B030204" pitchFamily="18" charset="0"/>
            </a:rPr>
            <a:t>Weighted Description</a:t>
          </a:r>
        </a:p>
      </dgm:t>
    </dgm:pt>
    <dgm:pt modelId="{77B69366-9E8E-44A3-A1C4-F550B275B42D}" type="parTrans" cxnId="{B8FDC24C-69BC-4FCF-823A-0C05078AADF5}">
      <dgm:prSet/>
      <dgm:spPr/>
      <dgm:t>
        <a:bodyPr/>
        <a:lstStyle/>
        <a:p>
          <a:endParaRPr lang="en-US"/>
        </a:p>
      </dgm:t>
    </dgm:pt>
    <dgm:pt modelId="{B80AF0B9-8C71-4C35-92B2-47E40B1C4457}" type="sibTrans" cxnId="{B8FDC24C-69BC-4FCF-823A-0C05078AADF5}">
      <dgm:prSet/>
      <dgm:spPr/>
      <dgm:t>
        <a:bodyPr/>
        <a:lstStyle/>
        <a:p>
          <a:endParaRPr lang="en-US"/>
        </a:p>
      </dgm:t>
    </dgm:pt>
    <dgm:pt modelId="{B37F559A-2EDF-474F-B9FA-A0CCFFE8B015}">
      <dgm:prSet phldrT="[Text]"/>
      <dgm:spPr/>
      <dgm:t>
        <a:bodyPr/>
        <a:lstStyle/>
        <a:p>
          <a:r>
            <a:rPr lang="en-US" dirty="0">
              <a:latin typeface="Californian FB" panose="0207040306080B030204" pitchFamily="18" charset="0"/>
            </a:rPr>
            <a:t>Weighted Class</a:t>
          </a:r>
        </a:p>
      </dgm:t>
    </dgm:pt>
    <dgm:pt modelId="{B60F7164-4104-476A-B993-07FE291B189A}" type="parTrans" cxnId="{8FF47CDD-F925-4B87-8157-E881E0CCFA05}">
      <dgm:prSet/>
      <dgm:spPr/>
      <dgm:t>
        <a:bodyPr/>
        <a:lstStyle/>
        <a:p>
          <a:endParaRPr lang="en-US"/>
        </a:p>
      </dgm:t>
    </dgm:pt>
    <dgm:pt modelId="{A655D4B7-7823-443E-9615-B9FA5578989F}" type="sibTrans" cxnId="{8FF47CDD-F925-4B87-8157-E881E0CCFA05}">
      <dgm:prSet/>
      <dgm:spPr/>
      <dgm:t>
        <a:bodyPr/>
        <a:lstStyle/>
        <a:p>
          <a:endParaRPr lang="en-US" dirty="0">
            <a:latin typeface="Californian FB" panose="0207040306080B030204" pitchFamily="18" charset="0"/>
          </a:endParaRPr>
        </a:p>
      </dgm:t>
    </dgm:pt>
    <dgm:pt modelId="{66B2DEDF-898C-49FC-88F1-F5A4E1D55B5D}" type="pres">
      <dgm:prSet presAssocID="{F0F84D75-A5FA-4DDB-A017-71CD53881FCA}" presName="linearFlow" presStyleCnt="0">
        <dgm:presLayoutVars>
          <dgm:resizeHandles val="exact"/>
        </dgm:presLayoutVars>
      </dgm:prSet>
      <dgm:spPr/>
    </dgm:pt>
    <dgm:pt modelId="{64FA2968-B8F5-4D94-9AD5-084D2142DEFF}" type="pres">
      <dgm:prSet presAssocID="{157515EC-3ACA-402F-B422-A789F276B22B}" presName="node" presStyleLbl="node1" presStyleIdx="0" presStyleCnt="5">
        <dgm:presLayoutVars>
          <dgm:bulletEnabled val="1"/>
        </dgm:presLayoutVars>
      </dgm:prSet>
      <dgm:spPr/>
    </dgm:pt>
    <dgm:pt modelId="{1DB977BC-EDB8-4041-9856-CACF52438F31}" type="pres">
      <dgm:prSet presAssocID="{A78FD051-348B-4122-BFDD-C198C1451A6C}" presName="sibTrans" presStyleLbl="sibTrans2D1" presStyleIdx="0" presStyleCnt="4"/>
      <dgm:spPr/>
    </dgm:pt>
    <dgm:pt modelId="{EB9C0246-ACD0-48FD-AFF9-77FBAF895ACE}" type="pres">
      <dgm:prSet presAssocID="{A78FD051-348B-4122-BFDD-C198C1451A6C}" presName="connectorText" presStyleLbl="sibTrans2D1" presStyleIdx="0" presStyleCnt="4"/>
      <dgm:spPr/>
    </dgm:pt>
    <dgm:pt modelId="{01A88109-D310-474D-8975-6A1E2EAD84B7}" type="pres">
      <dgm:prSet presAssocID="{1B099F21-3009-428F-91CF-BA1C2709DA9D}" presName="node" presStyleLbl="node1" presStyleIdx="1" presStyleCnt="5">
        <dgm:presLayoutVars>
          <dgm:bulletEnabled val="1"/>
        </dgm:presLayoutVars>
      </dgm:prSet>
      <dgm:spPr/>
    </dgm:pt>
    <dgm:pt modelId="{381EEA80-BB64-4187-A729-78153BE2C456}" type="pres">
      <dgm:prSet presAssocID="{09F5E8DD-57C2-45B6-97D0-2593DB188BDC}" presName="sibTrans" presStyleLbl="sibTrans2D1" presStyleIdx="1" presStyleCnt="4"/>
      <dgm:spPr/>
    </dgm:pt>
    <dgm:pt modelId="{0B9A96CE-D09B-4C16-B379-153563BEE73C}" type="pres">
      <dgm:prSet presAssocID="{09F5E8DD-57C2-45B6-97D0-2593DB188BDC}" presName="connectorText" presStyleLbl="sibTrans2D1" presStyleIdx="1" presStyleCnt="4"/>
      <dgm:spPr/>
    </dgm:pt>
    <dgm:pt modelId="{C35A0F91-DD5C-4736-8D75-ADA19927BE77}" type="pres">
      <dgm:prSet presAssocID="{5CE8A57A-224B-4186-83DF-1F8AEE9884F4}" presName="node" presStyleLbl="node1" presStyleIdx="2" presStyleCnt="5">
        <dgm:presLayoutVars>
          <dgm:bulletEnabled val="1"/>
        </dgm:presLayoutVars>
      </dgm:prSet>
      <dgm:spPr/>
    </dgm:pt>
    <dgm:pt modelId="{4975C4A6-C757-437B-8DAF-9738D45ADB20}" type="pres">
      <dgm:prSet presAssocID="{343C997C-E926-4568-B8AB-7FA22F28C471}" presName="sibTrans" presStyleLbl="sibTrans2D1" presStyleIdx="2" presStyleCnt="4"/>
      <dgm:spPr/>
    </dgm:pt>
    <dgm:pt modelId="{B09621ED-0BFC-4BA6-BBC9-D58999232DBD}" type="pres">
      <dgm:prSet presAssocID="{343C997C-E926-4568-B8AB-7FA22F28C471}" presName="connectorText" presStyleLbl="sibTrans2D1" presStyleIdx="2" presStyleCnt="4"/>
      <dgm:spPr/>
    </dgm:pt>
    <dgm:pt modelId="{1002DE4C-068F-4BAE-9509-9F7BAEBF98D2}" type="pres">
      <dgm:prSet presAssocID="{B37F559A-2EDF-474F-B9FA-A0CCFFE8B015}" presName="node" presStyleLbl="node1" presStyleIdx="3" presStyleCnt="5">
        <dgm:presLayoutVars>
          <dgm:bulletEnabled val="1"/>
        </dgm:presLayoutVars>
      </dgm:prSet>
      <dgm:spPr/>
    </dgm:pt>
    <dgm:pt modelId="{99015079-3538-4E78-AFF7-840ECFB4AA99}" type="pres">
      <dgm:prSet presAssocID="{A655D4B7-7823-443E-9615-B9FA5578989F}" presName="sibTrans" presStyleLbl="sibTrans2D1" presStyleIdx="3" presStyleCnt="4"/>
      <dgm:spPr/>
    </dgm:pt>
    <dgm:pt modelId="{6BAFC965-C2A6-4DFF-AFB8-E80B3A20E1B7}" type="pres">
      <dgm:prSet presAssocID="{A655D4B7-7823-443E-9615-B9FA5578989F}" presName="connectorText" presStyleLbl="sibTrans2D1" presStyleIdx="3" presStyleCnt="4"/>
      <dgm:spPr/>
    </dgm:pt>
    <dgm:pt modelId="{B7F27A72-A1CC-4065-8A88-81E6404C2635}" type="pres">
      <dgm:prSet presAssocID="{6F8BE2C0-1378-4A47-B7C1-CE6858B9DB8F}" presName="node" presStyleLbl="node1" presStyleIdx="4" presStyleCnt="5">
        <dgm:presLayoutVars>
          <dgm:bulletEnabled val="1"/>
        </dgm:presLayoutVars>
      </dgm:prSet>
      <dgm:spPr/>
    </dgm:pt>
  </dgm:ptLst>
  <dgm:cxnLst>
    <dgm:cxn modelId="{3D856A14-5404-4A91-BE95-A732739F4FCF}" type="presOf" srcId="{1B099F21-3009-428F-91CF-BA1C2709DA9D}" destId="{01A88109-D310-474D-8975-6A1E2EAD84B7}" srcOrd="0" destOrd="0" presId="urn:microsoft.com/office/officeart/2005/8/layout/process2"/>
    <dgm:cxn modelId="{2C3D241C-0002-47B4-B678-2DAE44FA7BE8}" type="presOf" srcId="{343C997C-E926-4568-B8AB-7FA22F28C471}" destId="{B09621ED-0BFC-4BA6-BBC9-D58999232DBD}" srcOrd="1" destOrd="0" presId="urn:microsoft.com/office/officeart/2005/8/layout/process2"/>
    <dgm:cxn modelId="{A8D8D01D-6D6D-4A18-8C2C-5941FF413DD9}" type="presOf" srcId="{B37F559A-2EDF-474F-B9FA-A0CCFFE8B015}" destId="{1002DE4C-068F-4BAE-9509-9F7BAEBF98D2}" srcOrd="0" destOrd="0" presId="urn:microsoft.com/office/officeart/2005/8/layout/process2"/>
    <dgm:cxn modelId="{A3D98633-23FF-4F1E-A0CE-92B66D83BD84}" type="presOf" srcId="{A655D4B7-7823-443E-9615-B9FA5578989F}" destId="{6BAFC965-C2A6-4DFF-AFB8-E80B3A20E1B7}" srcOrd="1" destOrd="0" presId="urn:microsoft.com/office/officeart/2005/8/layout/process2"/>
    <dgm:cxn modelId="{E5868538-9E8E-4625-8592-30420A68A2D1}" type="presOf" srcId="{09F5E8DD-57C2-45B6-97D0-2593DB188BDC}" destId="{381EEA80-BB64-4187-A729-78153BE2C456}" srcOrd="0" destOrd="0" presId="urn:microsoft.com/office/officeart/2005/8/layout/process2"/>
    <dgm:cxn modelId="{68207C3B-387D-44A3-89C5-1D639428536D}" type="presOf" srcId="{157515EC-3ACA-402F-B422-A789F276B22B}" destId="{64FA2968-B8F5-4D94-9AD5-084D2142DEFF}" srcOrd="0" destOrd="0" presId="urn:microsoft.com/office/officeart/2005/8/layout/process2"/>
    <dgm:cxn modelId="{06715A3F-467F-4AC7-ACF8-C32E97D5D6B7}" srcId="{F0F84D75-A5FA-4DDB-A017-71CD53881FCA}" destId="{5CE8A57A-224B-4186-83DF-1F8AEE9884F4}" srcOrd="2" destOrd="0" parTransId="{B7E0D06D-5B7C-4D66-8F6A-4C0D869CF87D}" sibTransId="{343C997C-E926-4568-B8AB-7FA22F28C471}"/>
    <dgm:cxn modelId="{B8FDC24C-69BC-4FCF-823A-0C05078AADF5}" srcId="{F0F84D75-A5FA-4DDB-A017-71CD53881FCA}" destId="{6F8BE2C0-1378-4A47-B7C1-CE6858B9DB8F}" srcOrd="4" destOrd="0" parTransId="{77B69366-9E8E-44A3-A1C4-F550B275B42D}" sibTransId="{B80AF0B9-8C71-4C35-92B2-47E40B1C4457}"/>
    <dgm:cxn modelId="{26083D7B-AF15-4AF1-AD35-91047735D299}" type="presOf" srcId="{F0F84D75-A5FA-4DDB-A017-71CD53881FCA}" destId="{66B2DEDF-898C-49FC-88F1-F5A4E1D55B5D}" srcOrd="0" destOrd="0" presId="urn:microsoft.com/office/officeart/2005/8/layout/process2"/>
    <dgm:cxn modelId="{88523F85-3C28-47DB-8121-96814986FEF0}" type="presOf" srcId="{5CE8A57A-224B-4186-83DF-1F8AEE9884F4}" destId="{C35A0F91-DD5C-4736-8D75-ADA19927BE77}" srcOrd="0" destOrd="0" presId="urn:microsoft.com/office/officeart/2005/8/layout/process2"/>
    <dgm:cxn modelId="{3BBF51A4-EC3A-4ED9-97C8-FA8250DB675A}" type="presOf" srcId="{09F5E8DD-57C2-45B6-97D0-2593DB188BDC}" destId="{0B9A96CE-D09B-4C16-B379-153563BEE73C}" srcOrd="1" destOrd="0" presId="urn:microsoft.com/office/officeart/2005/8/layout/process2"/>
    <dgm:cxn modelId="{42FFABB9-07C2-4190-8603-6055EE0614BC}" srcId="{F0F84D75-A5FA-4DDB-A017-71CD53881FCA}" destId="{157515EC-3ACA-402F-B422-A789F276B22B}" srcOrd="0" destOrd="0" parTransId="{F3BFF156-1D22-42D5-887C-1E3C2C33F47A}" sibTransId="{A78FD051-348B-4122-BFDD-C198C1451A6C}"/>
    <dgm:cxn modelId="{B76475BB-9C7D-41A7-B4E4-C903C7485D5B}" srcId="{F0F84D75-A5FA-4DDB-A017-71CD53881FCA}" destId="{1B099F21-3009-428F-91CF-BA1C2709DA9D}" srcOrd="1" destOrd="0" parTransId="{FB0569E3-20F6-4561-8367-B88DF5202CCB}" sibTransId="{09F5E8DD-57C2-45B6-97D0-2593DB188BDC}"/>
    <dgm:cxn modelId="{F71668C7-8596-4538-87AE-6F8E5AACED46}" type="presOf" srcId="{A78FD051-348B-4122-BFDD-C198C1451A6C}" destId="{1DB977BC-EDB8-4041-9856-CACF52438F31}" srcOrd="0" destOrd="0" presId="urn:microsoft.com/office/officeart/2005/8/layout/process2"/>
    <dgm:cxn modelId="{14FECCCD-7816-4E75-8028-80E3074E3F21}" type="presOf" srcId="{A655D4B7-7823-443E-9615-B9FA5578989F}" destId="{99015079-3538-4E78-AFF7-840ECFB4AA99}" srcOrd="0" destOrd="0" presId="urn:microsoft.com/office/officeart/2005/8/layout/process2"/>
    <dgm:cxn modelId="{949A83D1-2169-4A80-8EA3-C740D6AB905A}" type="presOf" srcId="{343C997C-E926-4568-B8AB-7FA22F28C471}" destId="{4975C4A6-C757-437B-8DAF-9738D45ADB20}" srcOrd="0" destOrd="0" presId="urn:microsoft.com/office/officeart/2005/8/layout/process2"/>
    <dgm:cxn modelId="{ACB675D5-75E6-4624-B7C6-E20A8FE8E46C}" type="presOf" srcId="{6F8BE2C0-1378-4A47-B7C1-CE6858B9DB8F}" destId="{B7F27A72-A1CC-4065-8A88-81E6404C2635}" srcOrd="0" destOrd="0" presId="urn:microsoft.com/office/officeart/2005/8/layout/process2"/>
    <dgm:cxn modelId="{8FF47CDD-F925-4B87-8157-E881E0CCFA05}" srcId="{F0F84D75-A5FA-4DDB-A017-71CD53881FCA}" destId="{B37F559A-2EDF-474F-B9FA-A0CCFFE8B015}" srcOrd="3" destOrd="0" parTransId="{B60F7164-4104-476A-B993-07FE291B189A}" sibTransId="{A655D4B7-7823-443E-9615-B9FA5578989F}"/>
    <dgm:cxn modelId="{0E22CBF2-B91A-4C52-B18F-2BFA04931853}" type="presOf" srcId="{A78FD051-348B-4122-BFDD-C198C1451A6C}" destId="{EB9C0246-ACD0-48FD-AFF9-77FBAF895ACE}" srcOrd="1" destOrd="0" presId="urn:microsoft.com/office/officeart/2005/8/layout/process2"/>
    <dgm:cxn modelId="{8D9578AB-4B99-455C-A379-4D628DC11A3E}" type="presParOf" srcId="{66B2DEDF-898C-49FC-88F1-F5A4E1D55B5D}" destId="{64FA2968-B8F5-4D94-9AD5-084D2142DEFF}" srcOrd="0" destOrd="0" presId="urn:microsoft.com/office/officeart/2005/8/layout/process2"/>
    <dgm:cxn modelId="{945090F0-8BB6-4D76-8F96-B8E8E8107E89}" type="presParOf" srcId="{66B2DEDF-898C-49FC-88F1-F5A4E1D55B5D}" destId="{1DB977BC-EDB8-4041-9856-CACF52438F31}" srcOrd="1" destOrd="0" presId="urn:microsoft.com/office/officeart/2005/8/layout/process2"/>
    <dgm:cxn modelId="{94382F03-F0D9-4656-84FF-027FB40731E7}" type="presParOf" srcId="{1DB977BC-EDB8-4041-9856-CACF52438F31}" destId="{EB9C0246-ACD0-48FD-AFF9-77FBAF895ACE}" srcOrd="0" destOrd="0" presId="urn:microsoft.com/office/officeart/2005/8/layout/process2"/>
    <dgm:cxn modelId="{2E115757-8379-4EC3-8CBE-D028E73ACA71}" type="presParOf" srcId="{66B2DEDF-898C-49FC-88F1-F5A4E1D55B5D}" destId="{01A88109-D310-474D-8975-6A1E2EAD84B7}" srcOrd="2" destOrd="0" presId="urn:microsoft.com/office/officeart/2005/8/layout/process2"/>
    <dgm:cxn modelId="{E9A86F33-BAF8-4097-9D78-E7AEB967BBA7}" type="presParOf" srcId="{66B2DEDF-898C-49FC-88F1-F5A4E1D55B5D}" destId="{381EEA80-BB64-4187-A729-78153BE2C456}" srcOrd="3" destOrd="0" presId="urn:microsoft.com/office/officeart/2005/8/layout/process2"/>
    <dgm:cxn modelId="{74DDCAD6-EE40-4638-80F0-402F8A5591B9}" type="presParOf" srcId="{381EEA80-BB64-4187-A729-78153BE2C456}" destId="{0B9A96CE-D09B-4C16-B379-153563BEE73C}" srcOrd="0" destOrd="0" presId="urn:microsoft.com/office/officeart/2005/8/layout/process2"/>
    <dgm:cxn modelId="{6C70CACE-8EEF-4D22-BACC-0A2DFCA3B92A}" type="presParOf" srcId="{66B2DEDF-898C-49FC-88F1-F5A4E1D55B5D}" destId="{C35A0F91-DD5C-4736-8D75-ADA19927BE77}" srcOrd="4" destOrd="0" presId="urn:microsoft.com/office/officeart/2005/8/layout/process2"/>
    <dgm:cxn modelId="{AE686B7B-B8DC-4C70-A230-577AFB11C563}" type="presParOf" srcId="{66B2DEDF-898C-49FC-88F1-F5A4E1D55B5D}" destId="{4975C4A6-C757-437B-8DAF-9738D45ADB20}" srcOrd="5" destOrd="0" presId="urn:microsoft.com/office/officeart/2005/8/layout/process2"/>
    <dgm:cxn modelId="{32D114D5-AB93-45C2-8656-501CBF452D65}" type="presParOf" srcId="{4975C4A6-C757-437B-8DAF-9738D45ADB20}" destId="{B09621ED-0BFC-4BA6-BBC9-D58999232DBD}" srcOrd="0" destOrd="0" presId="urn:microsoft.com/office/officeart/2005/8/layout/process2"/>
    <dgm:cxn modelId="{11B21809-EC69-4CFE-98E8-A00298D1A5AF}" type="presParOf" srcId="{66B2DEDF-898C-49FC-88F1-F5A4E1D55B5D}" destId="{1002DE4C-068F-4BAE-9509-9F7BAEBF98D2}" srcOrd="6" destOrd="0" presId="urn:microsoft.com/office/officeart/2005/8/layout/process2"/>
    <dgm:cxn modelId="{642B6566-47AF-4275-8B75-C3B185111491}" type="presParOf" srcId="{66B2DEDF-898C-49FC-88F1-F5A4E1D55B5D}" destId="{99015079-3538-4E78-AFF7-840ECFB4AA99}" srcOrd="7" destOrd="0" presId="urn:microsoft.com/office/officeart/2005/8/layout/process2"/>
    <dgm:cxn modelId="{277C14F6-B045-4E6E-A4AC-1AA0EBB10EC4}" type="presParOf" srcId="{99015079-3538-4E78-AFF7-840ECFB4AA99}" destId="{6BAFC965-C2A6-4DFF-AFB8-E80B3A20E1B7}" srcOrd="0" destOrd="0" presId="urn:microsoft.com/office/officeart/2005/8/layout/process2"/>
    <dgm:cxn modelId="{D6F1316F-F540-4A3D-A5CC-575EB1DFD21E}" type="presParOf" srcId="{66B2DEDF-898C-49FC-88F1-F5A4E1D55B5D}" destId="{B7F27A72-A1CC-4065-8A88-81E6404C2635}"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DB903E-FF3F-4154-933E-3602EA4DDA80}" type="doc">
      <dgm:prSet loTypeId="urn:microsoft.com/office/officeart/2005/8/layout/equation2" loCatId="process" qsTypeId="urn:microsoft.com/office/officeart/2005/8/quickstyle/simple5" qsCatId="simple" csTypeId="urn:microsoft.com/office/officeart/2005/8/colors/colorful5" csCatId="colorful" phldr="1"/>
      <dgm:spPr/>
    </dgm:pt>
    <dgm:pt modelId="{260F732B-DA6F-41E3-A097-A2E84E282697}">
      <dgm:prSet phldrT="[Text]" custT="1"/>
      <dgm:spPr/>
      <dgm:t>
        <a:bodyPr/>
        <a:lstStyle/>
        <a:p>
          <a:r>
            <a:rPr lang="en-US" sz="1800" dirty="0">
              <a:latin typeface="Californian FB" panose="0207040306080B030204" pitchFamily="18" charset="0"/>
            </a:rPr>
            <a:t>Weight Criteria</a:t>
          </a:r>
        </a:p>
      </dgm:t>
    </dgm:pt>
    <dgm:pt modelId="{F21F7C94-132D-4B3C-8B3B-267BD034C467}" type="parTrans" cxnId="{BB854F74-3C89-413E-9298-2C35288D069B}">
      <dgm:prSet/>
      <dgm:spPr/>
      <dgm:t>
        <a:bodyPr/>
        <a:lstStyle/>
        <a:p>
          <a:endParaRPr lang="en-US"/>
        </a:p>
      </dgm:t>
    </dgm:pt>
    <dgm:pt modelId="{AAD1B27C-75A4-4A50-8599-D584A64ED75A}" type="sibTrans" cxnId="{BB854F74-3C89-413E-9298-2C35288D069B}">
      <dgm:prSet/>
      <dgm:spPr/>
      <dgm:t>
        <a:bodyPr/>
        <a:lstStyle/>
        <a:p>
          <a:endParaRPr lang="en-US" dirty="0"/>
        </a:p>
      </dgm:t>
    </dgm:pt>
    <dgm:pt modelId="{7D68F9CF-8F50-45A8-BD13-A4AE823EF264}">
      <dgm:prSet phldrT="[Text]" custT="1"/>
      <dgm:spPr/>
      <dgm:t>
        <a:bodyPr/>
        <a:lstStyle/>
        <a:p>
          <a:r>
            <a:rPr lang="en-US" sz="1600" dirty="0">
              <a:latin typeface="Californian FB" panose="0207040306080B030204" pitchFamily="18" charset="0"/>
            </a:rPr>
            <a:t>Spatial Statistics</a:t>
          </a:r>
        </a:p>
      </dgm:t>
    </dgm:pt>
    <dgm:pt modelId="{97C3053F-4BDE-42D9-9078-061657631142}" type="parTrans" cxnId="{E91A430A-1670-4135-BAF3-8B547C00CA1E}">
      <dgm:prSet/>
      <dgm:spPr/>
      <dgm:t>
        <a:bodyPr/>
        <a:lstStyle/>
        <a:p>
          <a:endParaRPr lang="en-US"/>
        </a:p>
      </dgm:t>
    </dgm:pt>
    <dgm:pt modelId="{B823DD49-4AEE-418E-AE99-5A8891439F42}" type="sibTrans" cxnId="{E91A430A-1670-4135-BAF3-8B547C00CA1E}">
      <dgm:prSet/>
      <dgm:spPr/>
      <dgm:t>
        <a:bodyPr/>
        <a:lstStyle/>
        <a:p>
          <a:endParaRPr lang="en-US" dirty="0"/>
        </a:p>
      </dgm:t>
    </dgm:pt>
    <dgm:pt modelId="{C8214583-35A9-46FA-8126-041712BE8266}">
      <dgm:prSet phldrT="[Text]"/>
      <dgm:spPr/>
      <dgm:t>
        <a:bodyPr/>
        <a:lstStyle/>
        <a:p>
          <a:r>
            <a:rPr lang="en-US" dirty="0">
              <a:latin typeface="Californian FB" panose="0207040306080B030204" pitchFamily="18" charset="0"/>
            </a:rPr>
            <a:t>Extract Seeps</a:t>
          </a:r>
        </a:p>
      </dgm:t>
    </dgm:pt>
    <dgm:pt modelId="{0DB04E68-5738-4D2F-85FD-8948AD95A1B4}" type="parTrans" cxnId="{62540900-7FAD-45E8-A564-7907A1974584}">
      <dgm:prSet/>
      <dgm:spPr/>
      <dgm:t>
        <a:bodyPr/>
        <a:lstStyle/>
        <a:p>
          <a:endParaRPr lang="en-US"/>
        </a:p>
      </dgm:t>
    </dgm:pt>
    <dgm:pt modelId="{4396628E-8125-42F1-9569-1AC1BEF76E14}" type="sibTrans" cxnId="{62540900-7FAD-45E8-A564-7907A1974584}">
      <dgm:prSet/>
      <dgm:spPr/>
      <dgm:t>
        <a:bodyPr/>
        <a:lstStyle/>
        <a:p>
          <a:endParaRPr lang="en-US"/>
        </a:p>
      </dgm:t>
    </dgm:pt>
    <dgm:pt modelId="{2A06EB9E-06E5-4EF7-A4B8-76AF2C24F919}" type="pres">
      <dgm:prSet presAssocID="{AADB903E-FF3F-4154-933E-3602EA4DDA80}" presName="Name0" presStyleCnt="0">
        <dgm:presLayoutVars>
          <dgm:dir/>
          <dgm:resizeHandles val="exact"/>
        </dgm:presLayoutVars>
      </dgm:prSet>
      <dgm:spPr/>
    </dgm:pt>
    <dgm:pt modelId="{ACAD420F-6BEC-4C6E-8883-5F33150E797A}" type="pres">
      <dgm:prSet presAssocID="{AADB903E-FF3F-4154-933E-3602EA4DDA80}" presName="vNodes" presStyleCnt="0"/>
      <dgm:spPr/>
    </dgm:pt>
    <dgm:pt modelId="{26E7B4FB-CD79-498B-84AF-4897615543F2}" type="pres">
      <dgm:prSet presAssocID="{260F732B-DA6F-41E3-A097-A2E84E282697}" presName="node" presStyleLbl="node1" presStyleIdx="0" presStyleCnt="3" custScaleX="186049" custScaleY="186049">
        <dgm:presLayoutVars>
          <dgm:bulletEnabled val="1"/>
        </dgm:presLayoutVars>
      </dgm:prSet>
      <dgm:spPr/>
    </dgm:pt>
    <dgm:pt modelId="{1C94C9B4-A59A-4D5B-B6A3-3AEC8A6B03EC}" type="pres">
      <dgm:prSet presAssocID="{AAD1B27C-75A4-4A50-8599-D584A64ED75A}" presName="spacerT" presStyleCnt="0"/>
      <dgm:spPr/>
    </dgm:pt>
    <dgm:pt modelId="{BDDC46FF-F9DA-445C-8E76-438F1EE01C1C}" type="pres">
      <dgm:prSet presAssocID="{AAD1B27C-75A4-4A50-8599-D584A64ED75A}" presName="sibTrans" presStyleLbl="sibTrans2D1" presStyleIdx="0" presStyleCnt="2"/>
      <dgm:spPr/>
    </dgm:pt>
    <dgm:pt modelId="{45AFDC66-4378-462C-88D3-38A29A80B6A1}" type="pres">
      <dgm:prSet presAssocID="{AAD1B27C-75A4-4A50-8599-D584A64ED75A}" presName="spacerB" presStyleCnt="0"/>
      <dgm:spPr/>
    </dgm:pt>
    <dgm:pt modelId="{B2A67259-DB41-4A5F-A020-A445165DF40A}" type="pres">
      <dgm:prSet presAssocID="{7D68F9CF-8F50-45A8-BD13-A4AE823EF264}" presName="node" presStyleLbl="node1" presStyleIdx="1" presStyleCnt="3" custScaleX="186049" custScaleY="186049">
        <dgm:presLayoutVars>
          <dgm:bulletEnabled val="1"/>
        </dgm:presLayoutVars>
      </dgm:prSet>
      <dgm:spPr/>
    </dgm:pt>
    <dgm:pt modelId="{30C2CD7E-27B9-4F73-B637-2FA9D7A6A56C}" type="pres">
      <dgm:prSet presAssocID="{AADB903E-FF3F-4154-933E-3602EA4DDA80}" presName="sibTransLast" presStyleLbl="sibTrans2D1" presStyleIdx="1" presStyleCnt="2" custLinFactNeighborX="-55915" custLinFactNeighborY="-12592"/>
      <dgm:spPr/>
    </dgm:pt>
    <dgm:pt modelId="{ADF59970-1B3E-4969-9CAA-C049E53BA737}" type="pres">
      <dgm:prSet presAssocID="{AADB903E-FF3F-4154-933E-3602EA4DDA80}" presName="connectorText" presStyleLbl="sibTrans2D1" presStyleIdx="1" presStyleCnt="2"/>
      <dgm:spPr/>
    </dgm:pt>
    <dgm:pt modelId="{84C7485F-B727-4D7E-8977-E5274E41A5FF}" type="pres">
      <dgm:prSet presAssocID="{AADB903E-FF3F-4154-933E-3602EA4DDA80}" presName="lastNode" presStyleLbl="node1" presStyleIdx="2" presStyleCnt="3" custScaleX="115866" custScaleY="110560" custLinFactNeighborX="2064">
        <dgm:presLayoutVars>
          <dgm:bulletEnabled val="1"/>
        </dgm:presLayoutVars>
      </dgm:prSet>
      <dgm:spPr/>
    </dgm:pt>
  </dgm:ptLst>
  <dgm:cxnLst>
    <dgm:cxn modelId="{62540900-7FAD-45E8-A564-7907A1974584}" srcId="{AADB903E-FF3F-4154-933E-3602EA4DDA80}" destId="{C8214583-35A9-46FA-8126-041712BE8266}" srcOrd="2" destOrd="0" parTransId="{0DB04E68-5738-4D2F-85FD-8948AD95A1B4}" sibTransId="{4396628E-8125-42F1-9569-1AC1BEF76E14}"/>
    <dgm:cxn modelId="{E91A430A-1670-4135-BAF3-8B547C00CA1E}" srcId="{AADB903E-FF3F-4154-933E-3602EA4DDA80}" destId="{7D68F9CF-8F50-45A8-BD13-A4AE823EF264}" srcOrd="1" destOrd="0" parTransId="{97C3053F-4BDE-42D9-9078-061657631142}" sibTransId="{B823DD49-4AEE-418E-AE99-5A8891439F42}"/>
    <dgm:cxn modelId="{8BF1A50A-0325-49AE-BF43-3B1F58A2FC66}" type="presOf" srcId="{260F732B-DA6F-41E3-A097-A2E84E282697}" destId="{26E7B4FB-CD79-498B-84AF-4897615543F2}" srcOrd="0" destOrd="0" presId="urn:microsoft.com/office/officeart/2005/8/layout/equation2"/>
    <dgm:cxn modelId="{DD352A61-C882-4412-A614-1A01F5546E74}" type="presOf" srcId="{AADB903E-FF3F-4154-933E-3602EA4DDA80}" destId="{2A06EB9E-06E5-4EF7-A4B8-76AF2C24F919}" srcOrd="0" destOrd="0" presId="urn:microsoft.com/office/officeart/2005/8/layout/equation2"/>
    <dgm:cxn modelId="{BB854F74-3C89-413E-9298-2C35288D069B}" srcId="{AADB903E-FF3F-4154-933E-3602EA4DDA80}" destId="{260F732B-DA6F-41E3-A097-A2E84E282697}" srcOrd="0" destOrd="0" parTransId="{F21F7C94-132D-4B3C-8B3B-267BD034C467}" sibTransId="{AAD1B27C-75A4-4A50-8599-D584A64ED75A}"/>
    <dgm:cxn modelId="{D6DCBF7C-49D7-432F-9707-D3395834026C}" type="presOf" srcId="{B823DD49-4AEE-418E-AE99-5A8891439F42}" destId="{ADF59970-1B3E-4969-9CAA-C049E53BA737}" srcOrd="1" destOrd="0" presId="urn:microsoft.com/office/officeart/2005/8/layout/equation2"/>
    <dgm:cxn modelId="{25C86ED8-4A3A-4EF6-84D8-8F3A812E432F}" type="presOf" srcId="{B823DD49-4AEE-418E-AE99-5A8891439F42}" destId="{30C2CD7E-27B9-4F73-B637-2FA9D7A6A56C}" srcOrd="0" destOrd="0" presId="urn:microsoft.com/office/officeart/2005/8/layout/equation2"/>
    <dgm:cxn modelId="{564BF9E4-7843-4022-945A-954D065D59A4}" type="presOf" srcId="{AAD1B27C-75A4-4A50-8599-D584A64ED75A}" destId="{BDDC46FF-F9DA-445C-8E76-438F1EE01C1C}" srcOrd="0" destOrd="0" presId="urn:microsoft.com/office/officeart/2005/8/layout/equation2"/>
    <dgm:cxn modelId="{6FB5C4F2-66E5-41A4-B68E-75A2D8F298AE}" type="presOf" srcId="{7D68F9CF-8F50-45A8-BD13-A4AE823EF264}" destId="{B2A67259-DB41-4A5F-A020-A445165DF40A}" srcOrd="0" destOrd="0" presId="urn:microsoft.com/office/officeart/2005/8/layout/equation2"/>
    <dgm:cxn modelId="{9BEC5DFD-885A-4CC2-85DE-D30E4291DBA6}" type="presOf" srcId="{C8214583-35A9-46FA-8126-041712BE8266}" destId="{84C7485F-B727-4D7E-8977-E5274E41A5FF}" srcOrd="0" destOrd="0" presId="urn:microsoft.com/office/officeart/2005/8/layout/equation2"/>
    <dgm:cxn modelId="{3A579B91-C934-478D-ACF9-B8E240BB2EF2}" type="presParOf" srcId="{2A06EB9E-06E5-4EF7-A4B8-76AF2C24F919}" destId="{ACAD420F-6BEC-4C6E-8883-5F33150E797A}" srcOrd="0" destOrd="0" presId="urn:microsoft.com/office/officeart/2005/8/layout/equation2"/>
    <dgm:cxn modelId="{21932883-E004-4225-ADFC-90FAEFE235E4}" type="presParOf" srcId="{ACAD420F-6BEC-4C6E-8883-5F33150E797A}" destId="{26E7B4FB-CD79-498B-84AF-4897615543F2}" srcOrd="0" destOrd="0" presId="urn:microsoft.com/office/officeart/2005/8/layout/equation2"/>
    <dgm:cxn modelId="{CDF5C4BF-6C5E-43F7-9D01-4C04E50E2A36}" type="presParOf" srcId="{ACAD420F-6BEC-4C6E-8883-5F33150E797A}" destId="{1C94C9B4-A59A-4D5B-B6A3-3AEC8A6B03EC}" srcOrd="1" destOrd="0" presId="urn:microsoft.com/office/officeart/2005/8/layout/equation2"/>
    <dgm:cxn modelId="{DFEF4B33-6720-4A98-A798-8F3BE0854C06}" type="presParOf" srcId="{ACAD420F-6BEC-4C6E-8883-5F33150E797A}" destId="{BDDC46FF-F9DA-445C-8E76-438F1EE01C1C}" srcOrd="2" destOrd="0" presId="urn:microsoft.com/office/officeart/2005/8/layout/equation2"/>
    <dgm:cxn modelId="{EA531747-1562-4F48-8033-4AE1BA700A5E}" type="presParOf" srcId="{ACAD420F-6BEC-4C6E-8883-5F33150E797A}" destId="{45AFDC66-4378-462C-88D3-38A29A80B6A1}" srcOrd="3" destOrd="0" presId="urn:microsoft.com/office/officeart/2005/8/layout/equation2"/>
    <dgm:cxn modelId="{41282294-650C-4F8F-AE23-D8B4E0A39E1A}" type="presParOf" srcId="{ACAD420F-6BEC-4C6E-8883-5F33150E797A}" destId="{B2A67259-DB41-4A5F-A020-A445165DF40A}" srcOrd="4" destOrd="0" presId="urn:microsoft.com/office/officeart/2005/8/layout/equation2"/>
    <dgm:cxn modelId="{311B7D43-405A-43C5-870A-2BB3A83CBE5E}" type="presParOf" srcId="{2A06EB9E-06E5-4EF7-A4B8-76AF2C24F919}" destId="{30C2CD7E-27B9-4F73-B637-2FA9D7A6A56C}" srcOrd="1" destOrd="0" presId="urn:microsoft.com/office/officeart/2005/8/layout/equation2"/>
    <dgm:cxn modelId="{DF560E09-F60C-46BF-9006-3400DC155E5F}" type="presParOf" srcId="{30C2CD7E-27B9-4F73-B637-2FA9D7A6A56C}" destId="{ADF59970-1B3E-4969-9CAA-C049E53BA737}" srcOrd="0" destOrd="0" presId="urn:microsoft.com/office/officeart/2005/8/layout/equation2"/>
    <dgm:cxn modelId="{072B92D4-5EDE-45A5-B124-0223372F2DC6}" type="presParOf" srcId="{2A06EB9E-06E5-4EF7-A4B8-76AF2C24F919}" destId="{84C7485F-B727-4D7E-8977-E5274E41A5FF}" srcOrd="2" destOrd="0" presId="urn:microsoft.com/office/officeart/2005/8/layout/equati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F84D75-A5FA-4DDB-A017-71CD53881FCA}" type="doc">
      <dgm:prSet loTypeId="urn:microsoft.com/office/officeart/2005/8/layout/process2" loCatId="process" qsTypeId="urn:microsoft.com/office/officeart/2005/8/quickstyle/3d3" qsCatId="3D" csTypeId="urn:microsoft.com/office/officeart/2005/8/colors/accent1_4" csCatId="accent1" phldr="1"/>
      <dgm:spPr/>
      <dgm:t>
        <a:bodyPr/>
        <a:lstStyle/>
        <a:p>
          <a:endParaRPr lang="en-US"/>
        </a:p>
      </dgm:t>
    </dgm:pt>
    <dgm:pt modelId="{66B2DEDF-898C-49FC-88F1-F5A4E1D55B5D}" type="pres">
      <dgm:prSet presAssocID="{F0F84D75-A5FA-4DDB-A017-71CD53881FCA}" presName="linearFlow" presStyleCnt="0">
        <dgm:presLayoutVars>
          <dgm:resizeHandles val="exact"/>
        </dgm:presLayoutVars>
      </dgm:prSet>
      <dgm:spPr/>
    </dgm:pt>
  </dgm:ptLst>
  <dgm:cxnLst>
    <dgm:cxn modelId="{26083D7B-AF15-4AF1-AD35-91047735D299}" type="presOf" srcId="{F0F84D75-A5FA-4DDB-A017-71CD53881FCA}" destId="{66B2DEDF-898C-49FC-88F1-F5A4E1D55B5D}" srcOrd="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F84D75-A5FA-4DDB-A017-71CD53881FCA}" type="doc">
      <dgm:prSet loTypeId="urn:microsoft.com/office/officeart/2005/8/layout/process2" loCatId="process" qsTypeId="urn:microsoft.com/office/officeart/2005/8/quickstyle/3d3" qsCatId="3D" csTypeId="urn:microsoft.com/office/officeart/2005/8/colors/accent1_4" csCatId="accent1" phldr="1"/>
      <dgm:spPr/>
      <dgm:t>
        <a:bodyPr/>
        <a:lstStyle/>
        <a:p>
          <a:endParaRPr lang="en-US"/>
        </a:p>
      </dgm:t>
    </dgm:pt>
    <dgm:pt modelId="{66B2DEDF-898C-49FC-88F1-F5A4E1D55B5D}" type="pres">
      <dgm:prSet presAssocID="{F0F84D75-A5FA-4DDB-A017-71CD53881FCA}" presName="linearFlow" presStyleCnt="0">
        <dgm:presLayoutVars>
          <dgm:resizeHandles val="exact"/>
        </dgm:presLayoutVars>
      </dgm:prSet>
      <dgm:spPr/>
    </dgm:pt>
  </dgm:ptLst>
  <dgm:cxnLst>
    <dgm:cxn modelId="{26083D7B-AF15-4AF1-AD35-91047735D299}" type="presOf" srcId="{F0F84D75-A5FA-4DDB-A017-71CD53881FCA}" destId="{66B2DEDF-898C-49FC-88F1-F5A4E1D55B5D}" srcOrd="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A2968-B8F5-4D94-9AD5-084D2142DEFF}">
      <dsp:nvSpPr>
        <dsp:cNvPr id="0" name=""/>
        <dsp:cNvSpPr/>
      </dsp:nvSpPr>
      <dsp:spPr>
        <a:xfrm>
          <a:off x="1205570" y="600"/>
          <a:ext cx="1942028" cy="491696"/>
        </a:xfrm>
        <a:prstGeom prst="roundRect">
          <a:avLst>
            <a:gd name="adj" fmla="val 10000"/>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fornian FB" panose="0207040306080B030204" pitchFamily="18" charset="0"/>
            </a:rPr>
            <a:t>Convert XYZ to Points</a:t>
          </a:r>
        </a:p>
      </dsp:txBody>
      <dsp:txXfrm>
        <a:off x="1219971" y="15001"/>
        <a:ext cx="1913226" cy="462894"/>
      </dsp:txXfrm>
    </dsp:sp>
    <dsp:sp modelId="{1DB977BC-EDB8-4041-9856-CACF52438F31}">
      <dsp:nvSpPr>
        <dsp:cNvPr id="0" name=""/>
        <dsp:cNvSpPr/>
      </dsp:nvSpPr>
      <dsp:spPr>
        <a:xfrm rot="5400000">
          <a:off x="2084391" y="504589"/>
          <a:ext cx="184386" cy="221263"/>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latin typeface="Californian FB" panose="0207040306080B030204" pitchFamily="18" charset="0"/>
          </a:endParaRPr>
        </a:p>
      </dsp:txBody>
      <dsp:txXfrm rot="-5400000">
        <a:off x="2110206" y="523027"/>
        <a:ext cx="132757" cy="129070"/>
      </dsp:txXfrm>
    </dsp:sp>
    <dsp:sp modelId="{01A88109-D310-474D-8975-6A1E2EAD84B7}">
      <dsp:nvSpPr>
        <dsp:cNvPr id="0" name=""/>
        <dsp:cNvSpPr/>
      </dsp:nvSpPr>
      <dsp:spPr>
        <a:xfrm>
          <a:off x="1205570" y="738145"/>
          <a:ext cx="1942028" cy="491696"/>
        </a:xfrm>
        <a:prstGeom prst="roundRect">
          <a:avLst>
            <a:gd name="adj" fmla="val 10000"/>
          </a:avLst>
        </a:prstGeom>
        <a:solidFill>
          <a:schemeClr val="accent1">
            <a:shade val="50000"/>
            <a:hueOff val="-38205"/>
            <a:satOff val="-3404"/>
            <a:lumOff val="130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fornian FB" panose="0207040306080B030204" pitchFamily="18" charset="0"/>
            </a:rPr>
            <a:t>Extract Z Values</a:t>
          </a:r>
        </a:p>
      </dsp:txBody>
      <dsp:txXfrm>
        <a:off x="1219971" y="752546"/>
        <a:ext cx="1913226" cy="462894"/>
      </dsp:txXfrm>
    </dsp:sp>
    <dsp:sp modelId="{381EEA80-BB64-4187-A729-78153BE2C456}">
      <dsp:nvSpPr>
        <dsp:cNvPr id="0" name=""/>
        <dsp:cNvSpPr/>
      </dsp:nvSpPr>
      <dsp:spPr>
        <a:xfrm rot="5400000">
          <a:off x="2084391" y="1242134"/>
          <a:ext cx="184386" cy="221263"/>
        </a:xfrm>
        <a:prstGeom prst="rightArrow">
          <a:avLst>
            <a:gd name="adj1" fmla="val 60000"/>
            <a:gd name="adj2" fmla="val 50000"/>
          </a:avLst>
        </a:prstGeom>
        <a:solidFill>
          <a:schemeClr val="accent1">
            <a:shade val="90000"/>
            <a:hueOff val="-46072"/>
            <a:satOff val="-3780"/>
            <a:lumOff val="1273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latin typeface="Californian FB" panose="0207040306080B030204" pitchFamily="18" charset="0"/>
          </a:endParaRPr>
        </a:p>
      </dsp:txBody>
      <dsp:txXfrm rot="-5400000">
        <a:off x="2110206" y="1260572"/>
        <a:ext cx="132757" cy="129070"/>
      </dsp:txXfrm>
    </dsp:sp>
    <dsp:sp modelId="{C35A0F91-DD5C-4736-8D75-ADA19927BE77}">
      <dsp:nvSpPr>
        <dsp:cNvPr id="0" name=""/>
        <dsp:cNvSpPr/>
      </dsp:nvSpPr>
      <dsp:spPr>
        <a:xfrm>
          <a:off x="1205570" y="1475690"/>
          <a:ext cx="1942028" cy="491696"/>
        </a:xfrm>
        <a:prstGeom prst="roundRect">
          <a:avLst>
            <a:gd name="adj" fmla="val 10000"/>
          </a:avLst>
        </a:prstGeom>
        <a:solidFill>
          <a:schemeClr val="accent1">
            <a:shade val="50000"/>
            <a:hueOff val="-76410"/>
            <a:satOff val="-6809"/>
            <a:lumOff val="260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fornian FB" panose="0207040306080B030204" pitchFamily="18" charset="0"/>
            </a:rPr>
            <a:t>Calculate Water Column Height</a:t>
          </a:r>
        </a:p>
      </dsp:txBody>
      <dsp:txXfrm>
        <a:off x="1219971" y="1490091"/>
        <a:ext cx="1913226" cy="462894"/>
      </dsp:txXfrm>
    </dsp:sp>
    <dsp:sp modelId="{4975C4A6-C757-437B-8DAF-9738D45ADB20}">
      <dsp:nvSpPr>
        <dsp:cNvPr id="0" name=""/>
        <dsp:cNvSpPr/>
      </dsp:nvSpPr>
      <dsp:spPr>
        <a:xfrm rot="5400000">
          <a:off x="2084391" y="1979680"/>
          <a:ext cx="184386" cy="221263"/>
        </a:xfrm>
        <a:prstGeom prst="rightArrow">
          <a:avLst>
            <a:gd name="adj1" fmla="val 60000"/>
            <a:gd name="adj2" fmla="val 50000"/>
          </a:avLst>
        </a:prstGeom>
        <a:solidFill>
          <a:schemeClr val="accent1">
            <a:shade val="90000"/>
            <a:hueOff val="-92144"/>
            <a:satOff val="-7560"/>
            <a:lumOff val="2546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latin typeface="Californian FB" panose="0207040306080B030204" pitchFamily="18" charset="0"/>
          </a:endParaRPr>
        </a:p>
      </dsp:txBody>
      <dsp:txXfrm rot="-5400000">
        <a:off x="2110206" y="1998118"/>
        <a:ext cx="132757" cy="129070"/>
      </dsp:txXfrm>
    </dsp:sp>
    <dsp:sp modelId="{1002DE4C-068F-4BAE-9509-9F7BAEBF98D2}">
      <dsp:nvSpPr>
        <dsp:cNvPr id="0" name=""/>
        <dsp:cNvSpPr/>
      </dsp:nvSpPr>
      <dsp:spPr>
        <a:xfrm>
          <a:off x="1205570" y="2213236"/>
          <a:ext cx="1942028" cy="491696"/>
        </a:xfrm>
        <a:prstGeom prst="roundRect">
          <a:avLst>
            <a:gd name="adj" fmla="val 10000"/>
          </a:avLst>
        </a:prstGeom>
        <a:solidFill>
          <a:schemeClr val="accent1">
            <a:shade val="50000"/>
            <a:hueOff val="-114616"/>
            <a:satOff val="-10213"/>
            <a:lumOff val="390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fornian FB" panose="0207040306080B030204" pitchFamily="18" charset="0"/>
            </a:rPr>
            <a:t>Remove Noise</a:t>
          </a:r>
        </a:p>
      </dsp:txBody>
      <dsp:txXfrm>
        <a:off x="1219971" y="2227637"/>
        <a:ext cx="1913226" cy="462894"/>
      </dsp:txXfrm>
    </dsp:sp>
    <dsp:sp modelId="{99015079-3538-4E78-AFF7-840ECFB4AA99}">
      <dsp:nvSpPr>
        <dsp:cNvPr id="0" name=""/>
        <dsp:cNvSpPr/>
      </dsp:nvSpPr>
      <dsp:spPr>
        <a:xfrm rot="5400000">
          <a:off x="2084391" y="2717225"/>
          <a:ext cx="184386" cy="221263"/>
        </a:xfrm>
        <a:prstGeom prst="rightArrow">
          <a:avLst>
            <a:gd name="adj1" fmla="val 60000"/>
            <a:gd name="adj2" fmla="val 50000"/>
          </a:avLst>
        </a:prstGeom>
        <a:solidFill>
          <a:schemeClr val="accent1">
            <a:shade val="90000"/>
            <a:hueOff val="-138215"/>
            <a:satOff val="-11340"/>
            <a:lumOff val="3819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latin typeface="Californian FB" panose="0207040306080B030204" pitchFamily="18" charset="0"/>
          </a:endParaRPr>
        </a:p>
      </dsp:txBody>
      <dsp:txXfrm rot="-5400000">
        <a:off x="2110206" y="2735663"/>
        <a:ext cx="132757" cy="129070"/>
      </dsp:txXfrm>
    </dsp:sp>
    <dsp:sp modelId="{B7F27A72-A1CC-4065-8A88-81E6404C2635}">
      <dsp:nvSpPr>
        <dsp:cNvPr id="0" name=""/>
        <dsp:cNvSpPr/>
      </dsp:nvSpPr>
      <dsp:spPr>
        <a:xfrm>
          <a:off x="1205570" y="2950781"/>
          <a:ext cx="1942028" cy="491696"/>
        </a:xfrm>
        <a:prstGeom prst="roundRect">
          <a:avLst>
            <a:gd name="adj" fmla="val 10000"/>
          </a:avLst>
        </a:prstGeom>
        <a:solidFill>
          <a:schemeClr val="accent1">
            <a:shade val="50000"/>
            <a:hueOff val="-114616"/>
            <a:satOff val="-10213"/>
            <a:lumOff val="390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fornian FB" panose="0207040306080B030204" pitchFamily="18" charset="0"/>
            </a:rPr>
            <a:t>Add Fields for Weights</a:t>
          </a:r>
        </a:p>
      </dsp:txBody>
      <dsp:txXfrm>
        <a:off x="1219971" y="2965182"/>
        <a:ext cx="1913226" cy="462894"/>
      </dsp:txXfrm>
    </dsp:sp>
    <dsp:sp modelId="{75F41781-4DA9-45E7-98CF-8E4CFD4CA861}">
      <dsp:nvSpPr>
        <dsp:cNvPr id="0" name=""/>
        <dsp:cNvSpPr/>
      </dsp:nvSpPr>
      <dsp:spPr>
        <a:xfrm rot="5400000">
          <a:off x="2084391" y="3454770"/>
          <a:ext cx="184386" cy="221263"/>
        </a:xfrm>
        <a:prstGeom prst="rightArrow">
          <a:avLst>
            <a:gd name="adj1" fmla="val 60000"/>
            <a:gd name="adj2" fmla="val 50000"/>
          </a:avLst>
        </a:prstGeom>
        <a:solidFill>
          <a:schemeClr val="accent1">
            <a:shade val="90000"/>
            <a:hueOff val="-92144"/>
            <a:satOff val="-7560"/>
            <a:lumOff val="2546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latin typeface="Californian FB" panose="0207040306080B030204" pitchFamily="18" charset="0"/>
          </a:endParaRPr>
        </a:p>
      </dsp:txBody>
      <dsp:txXfrm rot="-5400000">
        <a:off x="2110206" y="3473208"/>
        <a:ext cx="132757" cy="129070"/>
      </dsp:txXfrm>
    </dsp:sp>
    <dsp:sp modelId="{A5031BAE-5695-4FBE-877A-FF0541B119B4}">
      <dsp:nvSpPr>
        <dsp:cNvPr id="0" name=""/>
        <dsp:cNvSpPr/>
      </dsp:nvSpPr>
      <dsp:spPr>
        <a:xfrm>
          <a:off x="1205570" y="3688326"/>
          <a:ext cx="1942028" cy="491696"/>
        </a:xfrm>
        <a:prstGeom prst="roundRect">
          <a:avLst>
            <a:gd name="adj" fmla="val 10000"/>
          </a:avLst>
        </a:prstGeom>
        <a:solidFill>
          <a:schemeClr val="accent1">
            <a:shade val="50000"/>
            <a:hueOff val="-76410"/>
            <a:satOff val="-6809"/>
            <a:lumOff val="260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fornian FB" panose="0207040306080B030204" pitchFamily="18" charset="0"/>
            </a:rPr>
            <a:t>Calculate Density, Determine Threshold and Conversions</a:t>
          </a:r>
        </a:p>
      </dsp:txBody>
      <dsp:txXfrm>
        <a:off x="1219971" y="3702727"/>
        <a:ext cx="1913226" cy="462894"/>
      </dsp:txXfrm>
    </dsp:sp>
    <dsp:sp modelId="{9A8F0F36-432F-4643-91CB-811E13DC95D6}">
      <dsp:nvSpPr>
        <dsp:cNvPr id="0" name=""/>
        <dsp:cNvSpPr/>
      </dsp:nvSpPr>
      <dsp:spPr>
        <a:xfrm rot="5400000">
          <a:off x="2084391" y="4192315"/>
          <a:ext cx="184386" cy="221263"/>
        </a:xfrm>
        <a:prstGeom prst="rightArrow">
          <a:avLst>
            <a:gd name="adj1" fmla="val 60000"/>
            <a:gd name="adj2" fmla="val 50000"/>
          </a:avLst>
        </a:prstGeom>
        <a:solidFill>
          <a:schemeClr val="accent1">
            <a:shade val="90000"/>
            <a:hueOff val="-46072"/>
            <a:satOff val="-3780"/>
            <a:lumOff val="1273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latin typeface="Californian FB" panose="0207040306080B030204" pitchFamily="18" charset="0"/>
          </a:endParaRPr>
        </a:p>
      </dsp:txBody>
      <dsp:txXfrm rot="-5400000">
        <a:off x="2110206" y="4210753"/>
        <a:ext cx="132757" cy="129070"/>
      </dsp:txXfrm>
    </dsp:sp>
    <dsp:sp modelId="{6C15C6E6-D961-4014-8441-9C7BF2BCAB4F}">
      <dsp:nvSpPr>
        <dsp:cNvPr id="0" name=""/>
        <dsp:cNvSpPr/>
      </dsp:nvSpPr>
      <dsp:spPr>
        <a:xfrm>
          <a:off x="1205570" y="4425871"/>
          <a:ext cx="1942028" cy="491696"/>
        </a:xfrm>
        <a:prstGeom prst="roundRect">
          <a:avLst>
            <a:gd name="adj" fmla="val 10000"/>
          </a:avLst>
        </a:prstGeom>
        <a:solidFill>
          <a:schemeClr val="accent1">
            <a:shade val="50000"/>
            <a:hueOff val="-38205"/>
            <a:satOff val="-3404"/>
            <a:lumOff val="130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fornian FB" panose="0207040306080B030204" pitchFamily="18" charset="0"/>
            </a:rPr>
            <a:t>Apply Statistical Algorithms</a:t>
          </a:r>
        </a:p>
      </dsp:txBody>
      <dsp:txXfrm>
        <a:off x="1219971" y="4440272"/>
        <a:ext cx="1913226" cy="4628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A2968-B8F5-4D94-9AD5-084D2142DEFF}">
      <dsp:nvSpPr>
        <dsp:cNvPr id="0" name=""/>
        <dsp:cNvSpPr/>
      </dsp:nvSpPr>
      <dsp:spPr>
        <a:xfrm>
          <a:off x="0" y="44010"/>
          <a:ext cx="4353169" cy="2656378"/>
        </a:xfrm>
        <a:prstGeom prst="roundRect">
          <a:avLst>
            <a:gd name="adj" fmla="val 10000"/>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fornian FB" panose="0207040306080B030204" pitchFamily="18" charset="0"/>
            </a:rPr>
            <a:t>Python</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latin typeface="Californian FB" panose="0207040306080B030204" pitchFamily="18" charset="0"/>
            </a:rPr>
            <a:t>Convert XYZ to Points</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latin typeface="Californian FB" panose="0207040306080B030204" pitchFamily="18" charset="0"/>
            </a:rPr>
            <a:t>Extract Z Values</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latin typeface="Californian FB" panose="0207040306080B030204" pitchFamily="18" charset="0"/>
            </a:rPr>
            <a:t>Calculate Water Column Height</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latin typeface="Californian FB" panose="0207040306080B030204" pitchFamily="18" charset="0"/>
            </a:rPr>
            <a:t>Remove Noise</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latin typeface="Californian FB" panose="0207040306080B030204" pitchFamily="18" charset="0"/>
            </a:rPr>
            <a:t>Add Fields for Weights</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latin typeface="Californian FB" panose="0207040306080B030204" pitchFamily="18" charset="0"/>
            </a:rPr>
            <a:t>Calculate Density, Determine Threshold and Conversions</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latin typeface="Californian FB" panose="0207040306080B030204" pitchFamily="18" charset="0"/>
            </a:rPr>
            <a:t>Apply Statistical Algorithms</a:t>
          </a:r>
        </a:p>
      </dsp:txBody>
      <dsp:txXfrm>
        <a:off x="77803" y="121813"/>
        <a:ext cx="4197563" cy="2500772"/>
      </dsp:txXfrm>
    </dsp:sp>
    <dsp:sp modelId="{CD4780B3-6E8E-424C-8317-7286F6731BD9}">
      <dsp:nvSpPr>
        <dsp:cNvPr id="0" name=""/>
        <dsp:cNvSpPr/>
      </dsp:nvSpPr>
      <dsp:spPr>
        <a:xfrm rot="5400000">
          <a:off x="1937847" y="2681331"/>
          <a:ext cx="477474" cy="674748"/>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1111250">
            <a:lnSpc>
              <a:spcPct val="90000"/>
            </a:lnSpc>
            <a:spcBef>
              <a:spcPct val="0"/>
            </a:spcBef>
            <a:spcAft>
              <a:spcPct val="35000"/>
            </a:spcAft>
            <a:buNone/>
          </a:pPr>
          <a:endParaRPr lang="en-US" sz="2500" kern="1200" dirty="0"/>
        </a:p>
      </dsp:txBody>
      <dsp:txXfrm rot="-5400000">
        <a:off x="1974160" y="2779968"/>
        <a:ext cx="404848" cy="334232"/>
      </dsp:txXfrm>
    </dsp:sp>
    <dsp:sp modelId="{14ED3CE1-CA99-4E08-9845-0ECC9F3E7CD1}">
      <dsp:nvSpPr>
        <dsp:cNvPr id="0" name=""/>
        <dsp:cNvSpPr/>
      </dsp:nvSpPr>
      <dsp:spPr>
        <a:xfrm>
          <a:off x="0" y="3337021"/>
          <a:ext cx="4353169" cy="1499440"/>
        </a:xfrm>
        <a:prstGeom prst="roundRect">
          <a:avLst>
            <a:gd name="adj" fmla="val 10000"/>
          </a:avLst>
        </a:prstGeom>
        <a:solidFill>
          <a:schemeClr val="accent1">
            <a:shade val="50000"/>
            <a:hueOff val="-133718"/>
            <a:satOff val="-11915"/>
            <a:lumOff val="4552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fornian FB" panose="0207040306080B030204" pitchFamily="18" charset="0"/>
            </a:rPr>
            <a:t>JavaScript</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latin typeface="Californian FB" panose="0207040306080B030204" pitchFamily="18" charset="0"/>
            </a:rPr>
            <a:t>Customized Web Application for Viewing Extracted Seeps in 2D and 3D</a:t>
          </a:r>
        </a:p>
      </dsp:txBody>
      <dsp:txXfrm>
        <a:off x="43917" y="3380938"/>
        <a:ext cx="4265335" cy="14116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CA1F4-6C18-45ED-865F-DCCD3FADB536}">
      <dsp:nvSpPr>
        <dsp:cNvPr id="0" name=""/>
        <dsp:cNvSpPr/>
      </dsp:nvSpPr>
      <dsp:spPr>
        <a:xfrm>
          <a:off x="0" y="1296636"/>
          <a:ext cx="11074400" cy="181375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0B2052-AFE5-41A6-A87E-4CAD056CA2C7}">
      <dsp:nvSpPr>
        <dsp:cNvPr id="0" name=""/>
        <dsp:cNvSpPr/>
      </dsp:nvSpPr>
      <dsp:spPr>
        <a:xfrm>
          <a:off x="851" y="0"/>
          <a:ext cx="1365103" cy="1813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Data Processing</a:t>
          </a:r>
        </a:p>
      </dsp:txBody>
      <dsp:txXfrm>
        <a:off x="851" y="0"/>
        <a:ext cx="1365103" cy="1813756"/>
      </dsp:txXfrm>
    </dsp:sp>
    <dsp:sp modelId="{45A73AAD-A7A9-4862-A4EA-A0ABE987803A}">
      <dsp:nvSpPr>
        <dsp:cNvPr id="0" name=""/>
        <dsp:cNvSpPr/>
      </dsp:nvSpPr>
      <dsp:spPr>
        <a:xfrm>
          <a:off x="456683" y="2040476"/>
          <a:ext cx="453439" cy="4534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429B6-638C-43B4-8AFF-3FF5BC222783}">
      <dsp:nvSpPr>
        <dsp:cNvPr id="0" name=""/>
        <dsp:cNvSpPr/>
      </dsp:nvSpPr>
      <dsp:spPr>
        <a:xfrm>
          <a:off x="1434210" y="2720635"/>
          <a:ext cx="1365103" cy="1813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Write Analysis Script</a:t>
          </a:r>
        </a:p>
      </dsp:txBody>
      <dsp:txXfrm>
        <a:off x="1434210" y="2720635"/>
        <a:ext cx="1365103" cy="1813756"/>
      </dsp:txXfrm>
    </dsp:sp>
    <dsp:sp modelId="{648DBBD0-7270-44FB-A31B-3AA79CCCEC4E}">
      <dsp:nvSpPr>
        <dsp:cNvPr id="0" name=""/>
        <dsp:cNvSpPr/>
      </dsp:nvSpPr>
      <dsp:spPr>
        <a:xfrm>
          <a:off x="1890042" y="2040476"/>
          <a:ext cx="453439" cy="4534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8A8B74-9240-43A8-BBEF-FD59E143E8FA}">
      <dsp:nvSpPr>
        <dsp:cNvPr id="0" name=""/>
        <dsp:cNvSpPr/>
      </dsp:nvSpPr>
      <dsp:spPr>
        <a:xfrm>
          <a:off x="2867569" y="0"/>
          <a:ext cx="1365103" cy="1813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Refine Analysis</a:t>
          </a:r>
        </a:p>
      </dsp:txBody>
      <dsp:txXfrm>
        <a:off x="2867569" y="0"/>
        <a:ext cx="1365103" cy="1813756"/>
      </dsp:txXfrm>
    </dsp:sp>
    <dsp:sp modelId="{22886F01-6B78-4D5A-BE67-C8B2F51B4FE8}">
      <dsp:nvSpPr>
        <dsp:cNvPr id="0" name=""/>
        <dsp:cNvSpPr/>
      </dsp:nvSpPr>
      <dsp:spPr>
        <a:xfrm>
          <a:off x="3323401" y="2040476"/>
          <a:ext cx="453439" cy="4534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76E36-B3CF-4188-8AD4-19060BD24F90}">
      <dsp:nvSpPr>
        <dsp:cNvPr id="0" name=""/>
        <dsp:cNvSpPr/>
      </dsp:nvSpPr>
      <dsp:spPr>
        <a:xfrm>
          <a:off x="4300928" y="2720635"/>
          <a:ext cx="1365103" cy="1813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Data Migration</a:t>
          </a:r>
        </a:p>
      </dsp:txBody>
      <dsp:txXfrm>
        <a:off x="4300928" y="2720635"/>
        <a:ext cx="1365103" cy="1813756"/>
      </dsp:txXfrm>
    </dsp:sp>
    <dsp:sp modelId="{65DEB8E8-2B34-4B1E-9FE4-E54EF6207A70}">
      <dsp:nvSpPr>
        <dsp:cNvPr id="0" name=""/>
        <dsp:cNvSpPr/>
      </dsp:nvSpPr>
      <dsp:spPr>
        <a:xfrm>
          <a:off x="4756760" y="2040476"/>
          <a:ext cx="453439" cy="4534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EECA50-77ED-470E-86A3-E4F4AB2654F6}">
      <dsp:nvSpPr>
        <dsp:cNvPr id="0" name=""/>
        <dsp:cNvSpPr/>
      </dsp:nvSpPr>
      <dsp:spPr>
        <a:xfrm>
          <a:off x="5734287" y="0"/>
          <a:ext cx="1365103" cy="1813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Web Application</a:t>
          </a:r>
        </a:p>
      </dsp:txBody>
      <dsp:txXfrm>
        <a:off x="5734287" y="0"/>
        <a:ext cx="1365103" cy="1813756"/>
      </dsp:txXfrm>
    </dsp:sp>
    <dsp:sp modelId="{08535485-0A47-42A5-A5C2-4C399DBE839A}">
      <dsp:nvSpPr>
        <dsp:cNvPr id="0" name=""/>
        <dsp:cNvSpPr/>
      </dsp:nvSpPr>
      <dsp:spPr>
        <a:xfrm>
          <a:off x="6190119" y="2040476"/>
          <a:ext cx="453439" cy="4534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BD4ACE-0963-406B-850F-0A8AAB96D24F}">
      <dsp:nvSpPr>
        <dsp:cNvPr id="0" name=""/>
        <dsp:cNvSpPr/>
      </dsp:nvSpPr>
      <dsp:spPr>
        <a:xfrm>
          <a:off x="7167645" y="2720635"/>
          <a:ext cx="1365103" cy="1813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Test Application</a:t>
          </a:r>
        </a:p>
      </dsp:txBody>
      <dsp:txXfrm>
        <a:off x="7167645" y="2720635"/>
        <a:ext cx="1365103" cy="1813756"/>
      </dsp:txXfrm>
    </dsp:sp>
    <dsp:sp modelId="{90F52D1E-09EE-4FC6-A851-8E944B05CDE2}">
      <dsp:nvSpPr>
        <dsp:cNvPr id="0" name=""/>
        <dsp:cNvSpPr/>
      </dsp:nvSpPr>
      <dsp:spPr>
        <a:xfrm>
          <a:off x="7623478" y="2040476"/>
          <a:ext cx="453439" cy="4534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259DCC-ACBA-40A0-941B-4B211AD2B5CA}">
      <dsp:nvSpPr>
        <dsp:cNvPr id="0" name=""/>
        <dsp:cNvSpPr/>
      </dsp:nvSpPr>
      <dsp:spPr>
        <a:xfrm>
          <a:off x="8601004" y="0"/>
          <a:ext cx="1365103" cy="1813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Deploy</a:t>
          </a:r>
        </a:p>
      </dsp:txBody>
      <dsp:txXfrm>
        <a:off x="8601004" y="0"/>
        <a:ext cx="1365103" cy="1813756"/>
      </dsp:txXfrm>
    </dsp:sp>
    <dsp:sp modelId="{8192C27D-F79F-4374-8C4B-651E9B993F53}">
      <dsp:nvSpPr>
        <dsp:cNvPr id="0" name=""/>
        <dsp:cNvSpPr/>
      </dsp:nvSpPr>
      <dsp:spPr>
        <a:xfrm>
          <a:off x="9056836" y="2040476"/>
          <a:ext cx="453439" cy="4534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EB7C5-F429-42BF-A192-DBA00A2472FB}">
      <dsp:nvSpPr>
        <dsp:cNvPr id="0" name=""/>
        <dsp:cNvSpPr/>
      </dsp:nvSpPr>
      <dsp:spPr>
        <a:xfrm>
          <a:off x="33954" y="402018"/>
          <a:ext cx="883765" cy="88376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DEM</a:t>
          </a:r>
        </a:p>
      </dsp:txBody>
      <dsp:txXfrm>
        <a:off x="163378" y="531442"/>
        <a:ext cx="624917" cy="624917"/>
      </dsp:txXfrm>
    </dsp:sp>
    <dsp:sp modelId="{A1FFD4A8-EF99-45A5-BCA8-5B8669D4F023}">
      <dsp:nvSpPr>
        <dsp:cNvPr id="0" name=""/>
        <dsp:cNvSpPr/>
      </dsp:nvSpPr>
      <dsp:spPr>
        <a:xfrm>
          <a:off x="219545" y="1357546"/>
          <a:ext cx="512584" cy="512584"/>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287488" y="1553558"/>
        <a:ext cx="376698" cy="120560"/>
      </dsp:txXfrm>
    </dsp:sp>
    <dsp:sp modelId="{7DBECFC0-16F3-48BB-8A75-E73F5B928E0B}">
      <dsp:nvSpPr>
        <dsp:cNvPr id="0" name=""/>
        <dsp:cNvSpPr/>
      </dsp:nvSpPr>
      <dsp:spPr>
        <a:xfrm>
          <a:off x="33954" y="1941892"/>
          <a:ext cx="883765" cy="88376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TXT</a:t>
          </a:r>
        </a:p>
      </dsp:txBody>
      <dsp:txXfrm>
        <a:off x="163378" y="2071316"/>
        <a:ext cx="624917" cy="624917"/>
      </dsp:txXfrm>
    </dsp:sp>
    <dsp:sp modelId="{3EE811A2-1C48-4640-81DE-D35A40020E45}">
      <dsp:nvSpPr>
        <dsp:cNvPr id="0" name=""/>
        <dsp:cNvSpPr/>
      </dsp:nvSpPr>
      <dsp:spPr>
        <a:xfrm>
          <a:off x="219545" y="2897420"/>
          <a:ext cx="512584" cy="512584"/>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287488" y="3093432"/>
        <a:ext cx="376698" cy="120560"/>
      </dsp:txXfrm>
    </dsp:sp>
    <dsp:sp modelId="{9045915F-53A8-48FB-A05D-C9465BBD7FCD}">
      <dsp:nvSpPr>
        <dsp:cNvPr id="0" name=""/>
        <dsp:cNvSpPr/>
      </dsp:nvSpPr>
      <dsp:spPr>
        <a:xfrm>
          <a:off x="605" y="3481766"/>
          <a:ext cx="950463" cy="94294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fornian FB" panose="0207040306080B030204" pitchFamily="18" charset="0"/>
            </a:rPr>
            <a:t>Density</a:t>
          </a:r>
        </a:p>
      </dsp:txBody>
      <dsp:txXfrm>
        <a:off x="139797" y="3619857"/>
        <a:ext cx="672079" cy="666760"/>
      </dsp:txXfrm>
    </dsp:sp>
    <dsp:sp modelId="{13239C56-66EC-47FF-8AA1-DE2ED2383F67}">
      <dsp:nvSpPr>
        <dsp:cNvPr id="0" name=""/>
        <dsp:cNvSpPr/>
      </dsp:nvSpPr>
      <dsp:spPr>
        <a:xfrm>
          <a:off x="1083634" y="2248983"/>
          <a:ext cx="281037" cy="328760"/>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083634" y="2314735"/>
        <a:ext cx="196726" cy="197256"/>
      </dsp:txXfrm>
    </dsp:sp>
    <dsp:sp modelId="{9FC34966-B445-434A-9D02-C3EEB39010C1}">
      <dsp:nvSpPr>
        <dsp:cNvPr id="0" name=""/>
        <dsp:cNvSpPr/>
      </dsp:nvSpPr>
      <dsp:spPr>
        <a:xfrm>
          <a:off x="1481328" y="1529598"/>
          <a:ext cx="1767531" cy="176753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fornian FB" panose="0207040306080B030204" pitchFamily="18" charset="0"/>
            </a:rPr>
            <a:t>Data Processing</a:t>
          </a:r>
        </a:p>
      </dsp:txBody>
      <dsp:txXfrm>
        <a:off x="1740177" y="1788447"/>
        <a:ext cx="1249833" cy="12498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7B4FB-CD79-498B-84AF-4897615543F2}">
      <dsp:nvSpPr>
        <dsp:cNvPr id="0" name=""/>
        <dsp:cNvSpPr/>
      </dsp:nvSpPr>
      <dsp:spPr>
        <a:xfrm>
          <a:off x="521" y="678468"/>
          <a:ext cx="1174623" cy="117462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Weight Criteria</a:t>
          </a:r>
        </a:p>
      </dsp:txBody>
      <dsp:txXfrm>
        <a:off x="172541" y="850488"/>
        <a:ext cx="830583" cy="830583"/>
      </dsp:txXfrm>
    </dsp:sp>
    <dsp:sp modelId="{BDDC46FF-F9DA-445C-8E76-438F1EE01C1C}">
      <dsp:nvSpPr>
        <dsp:cNvPr id="0" name=""/>
        <dsp:cNvSpPr/>
      </dsp:nvSpPr>
      <dsp:spPr>
        <a:xfrm>
          <a:off x="404741" y="1904357"/>
          <a:ext cx="366183" cy="366183"/>
        </a:xfrm>
        <a:prstGeom prst="mathPlus">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53279" y="2044385"/>
        <a:ext cx="269107" cy="86127"/>
      </dsp:txXfrm>
    </dsp:sp>
    <dsp:sp modelId="{B2A67259-DB41-4A5F-A020-A445165DF40A}">
      <dsp:nvSpPr>
        <dsp:cNvPr id="0" name=""/>
        <dsp:cNvSpPr/>
      </dsp:nvSpPr>
      <dsp:spPr>
        <a:xfrm>
          <a:off x="521" y="2321807"/>
          <a:ext cx="1174623" cy="1174623"/>
        </a:xfrm>
        <a:prstGeom prst="ellipse">
          <a:avLst/>
        </a:prstGeom>
        <a:gradFill rotWithShape="0">
          <a:gsLst>
            <a:gs pos="0">
              <a:schemeClr val="accent5">
                <a:hueOff val="-4990872"/>
                <a:satOff val="-7727"/>
                <a:lumOff val="0"/>
                <a:alphaOff val="0"/>
                <a:satMod val="103000"/>
                <a:lumMod val="102000"/>
                <a:tint val="94000"/>
              </a:schemeClr>
            </a:gs>
            <a:gs pos="50000">
              <a:schemeClr val="accent5">
                <a:hueOff val="-4990872"/>
                <a:satOff val="-7727"/>
                <a:lumOff val="0"/>
                <a:alphaOff val="0"/>
                <a:satMod val="110000"/>
                <a:lumMod val="100000"/>
                <a:shade val="100000"/>
              </a:schemeClr>
            </a:gs>
            <a:gs pos="100000">
              <a:schemeClr val="accent5">
                <a:hueOff val="-4990872"/>
                <a:satOff val="-7727"/>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fornian FB" panose="0207040306080B030204" pitchFamily="18" charset="0"/>
            </a:rPr>
            <a:t>Spatial Statistics</a:t>
          </a:r>
        </a:p>
      </dsp:txBody>
      <dsp:txXfrm>
        <a:off x="172541" y="2493827"/>
        <a:ext cx="830583" cy="830583"/>
      </dsp:txXfrm>
    </dsp:sp>
    <dsp:sp modelId="{30C2CD7E-27B9-4F73-B637-2FA9D7A6A56C}">
      <dsp:nvSpPr>
        <dsp:cNvPr id="0" name=""/>
        <dsp:cNvSpPr/>
      </dsp:nvSpPr>
      <dsp:spPr>
        <a:xfrm>
          <a:off x="1157563" y="1940444"/>
          <a:ext cx="201046" cy="234862"/>
        </a:xfrm>
        <a:prstGeom prst="rightArrow">
          <a:avLst>
            <a:gd name="adj1" fmla="val 60000"/>
            <a:gd name="adj2" fmla="val 50000"/>
          </a:avLst>
        </a:prstGeom>
        <a:gradFill rotWithShape="0">
          <a:gsLst>
            <a:gs pos="0">
              <a:schemeClr val="accent5">
                <a:hueOff val="-9981745"/>
                <a:satOff val="-15454"/>
                <a:lumOff val="0"/>
                <a:alphaOff val="0"/>
                <a:satMod val="103000"/>
                <a:lumMod val="102000"/>
                <a:tint val="94000"/>
              </a:schemeClr>
            </a:gs>
            <a:gs pos="50000">
              <a:schemeClr val="accent5">
                <a:hueOff val="-9981745"/>
                <a:satOff val="-15454"/>
                <a:lumOff val="0"/>
                <a:alphaOff val="0"/>
                <a:satMod val="110000"/>
                <a:lumMod val="100000"/>
                <a:shade val="100000"/>
              </a:schemeClr>
            </a:gs>
            <a:gs pos="100000">
              <a:schemeClr val="accent5">
                <a:hueOff val="-9981745"/>
                <a:satOff val="-15454"/>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157563" y="1987416"/>
        <a:ext cx="140732" cy="140918"/>
      </dsp:txXfrm>
    </dsp:sp>
    <dsp:sp modelId="{84C7485F-B727-4D7E-8977-E5274E41A5FF}">
      <dsp:nvSpPr>
        <dsp:cNvPr id="0" name=""/>
        <dsp:cNvSpPr/>
      </dsp:nvSpPr>
      <dsp:spPr>
        <a:xfrm>
          <a:off x="1554477" y="1389427"/>
          <a:ext cx="1463043" cy="1396044"/>
        </a:xfrm>
        <a:prstGeom prst="ellipse">
          <a:avLst/>
        </a:prstGeom>
        <a:gradFill rotWithShape="0">
          <a:gsLst>
            <a:gs pos="0">
              <a:schemeClr val="accent5">
                <a:hueOff val="-9981745"/>
                <a:satOff val="-15454"/>
                <a:lumOff val="0"/>
                <a:alphaOff val="0"/>
                <a:satMod val="103000"/>
                <a:lumMod val="102000"/>
                <a:tint val="94000"/>
              </a:schemeClr>
            </a:gs>
            <a:gs pos="50000">
              <a:schemeClr val="accent5">
                <a:hueOff val="-9981745"/>
                <a:satOff val="-15454"/>
                <a:lumOff val="0"/>
                <a:alphaOff val="0"/>
                <a:satMod val="110000"/>
                <a:lumMod val="100000"/>
                <a:shade val="100000"/>
              </a:schemeClr>
            </a:gs>
            <a:gs pos="100000">
              <a:schemeClr val="accent5">
                <a:hueOff val="-9981745"/>
                <a:satOff val="-15454"/>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lifornian FB" panose="0207040306080B030204" pitchFamily="18" charset="0"/>
            </a:rPr>
            <a:t>Extract Seeps</a:t>
          </a:r>
        </a:p>
      </dsp:txBody>
      <dsp:txXfrm>
        <a:off x="1768735" y="1593873"/>
        <a:ext cx="1034527" cy="987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A2968-B8F5-4D94-9AD5-084D2142DEFF}">
      <dsp:nvSpPr>
        <dsp:cNvPr id="0" name=""/>
        <dsp:cNvSpPr/>
      </dsp:nvSpPr>
      <dsp:spPr>
        <a:xfrm>
          <a:off x="822111" y="580"/>
          <a:ext cx="2529295" cy="679005"/>
        </a:xfrm>
        <a:prstGeom prst="roundRect">
          <a:avLst>
            <a:gd name="adj" fmla="val 10000"/>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fornian FB" panose="0207040306080B030204" pitchFamily="18" charset="0"/>
            </a:rPr>
            <a:t>Closer to the Seafloor (but not always the case)</a:t>
          </a:r>
        </a:p>
      </dsp:txBody>
      <dsp:txXfrm>
        <a:off x="841998" y="20467"/>
        <a:ext cx="2489521" cy="639231"/>
      </dsp:txXfrm>
    </dsp:sp>
    <dsp:sp modelId="{1DB977BC-EDB8-4041-9856-CACF52438F31}">
      <dsp:nvSpPr>
        <dsp:cNvPr id="0" name=""/>
        <dsp:cNvSpPr/>
      </dsp:nvSpPr>
      <dsp:spPr>
        <a:xfrm rot="5400000">
          <a:off x="1959445" y="696561"/>
          <a:ext cx="254627" cy="305552"/>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dsp:txBody>
      <dsp:txXfrm rot="-5400000">
        <a:off x="1995093" y="722023"/>
        <a:ext cx="183332" cy="178239"/>
      </dsp:txXfrm>
    </dsp:sp>
    <dsp:sp modelId="{01A88109-D310-474D-8975-6A1E2EAD84B7}">
      <dsp:nvSpPr>
        <dsp:cNvPr id="0" name=""/>
        <dsp:cNvSpPr/>
      </dsp:nvSpPr>
      <dsp:spPr>
        <a:xfrm>
          <a:off x="822111" y="1019088"/>
          <a:ext cx="2529295" cy="679005"/>
        </a:xfrm>
        <a:prstGeom prst="roundRect">
          <a:avLst>
            <a:gd name="adj" fmla="val 10000"/>
          </a:avLst>
        </a:prstGeom>
        <a:solidFill>
          <a:schemeClr val="accent1">
            <a:shade val="50000"/>
            <a:hueOff val="-53487"/>
            <a:satOff val="-4766"/>
            <a:lumOff val="1821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Linear</a:t>
          </a:r>
        </a:p>
      </dsp:txBody>
      <dsp:txXfrm>
        <a:off x="841998" y="1038975"/>
        <a:ext cx="2489521" cy="639231"/>
      </dsp:txXfrm>
    </dsp:sp>
    <dsp:sp modelId="{381EEA80-BB64-4187-A729-78153BE2C456}">
      <dsp:nvSpPr>
        <dsp:cNvPr id="0" name=""/>
        <dsp:cNvSpPr/>
      </dsp:nvSpPr>
      <dsp:spPr>
        <a:xfrm rot="5400000">
          <a:off x="1959445" y="1715069"/>
          <a:ext cx="254627" cy="305552"/>
        </a:xfrm>
        <a:prstGeom prst="rightArrow">
          <a:avLst>
            <a:gd name="adj1" fmla="val 60000"/>
            <a:gd name="adj2" fmla="val 50000"/>
          </a:avLst>
        </a:prstGeom>
        <a:solidFill>
          <a:schemeClr val="accent1">
            <a:shade val="90000"/>
            <a:hueOff val="-69108"/>
            <a:satOff val="-5670"/>
            <a:lumOff val="1909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dsp:txBody>
      <dsp:txXfrm rot="-5400000">
        <a:off x="1995093" y="1740531"/>
        <a:ext cx="183332" cy="178239"/>
      </dsp:txXfrm>
    </dsp:sp>
    <dsp:sp modelId="{C35A0F91-DD5C-4736-8D75-ADA19927BE77}">
      <dsp:nvSpPr>
        <dsp:cNvPr id="0" name=""/>
        <dsp:cNvSpPr/>
      </dsp:nvSpPr>
      <dsp:spPr>
        <a:xfrm>
          <a:off x="822111" y="2037597"/>
          <a:ext cx="2529295" cy="679005"/>
        </a:xfrm>
        <a:prstGeom prst="roundRect">
          <a:avLst>
            <a:gd name="adj" fmla="val 10000"/>
          </a:avLst>
        </a:prstGeom>
        <a:solidFill>
          <a:schemeClr val="accent1">
            <a:shade val="50000"/>
            <a:hueOff val="-106975"/>
            <a:satOff val="-9532"/>
            <a:lumOff val="364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Condensed</a:t>
          </a:r>
        </a:p>
      </dsp:txBody>
      <dsp:txXfrm>
        <a:off x="841998" y="2057484"/>
        <a:ext cx="2489521" cy="639231"/>
      </dsp:txXfrm>
    </dsp:sp>
    <dsp:sp modelId="{4975C4A6-C757-437B-8DAF-9738D45ADB20}">
      <dsp:nvSpPr>
        <dsp:cNvPr id="0" name=""/>
        <dsp:cNvSpPr/>
      </dsp:nvSpPr>
      <dsp:spPr>
        <a:xfrm rot="5400000">
          <a:off x="1959445" y="2733577"/>
          <a:ext cx="254627" cy="305552"/>
        </a:xfrm>
        <a:prstGeom prst="rightArrow">
          <a:avLst>
            <a:gd name="adj1" fmla="val 60000"/>
            <a:gd name="adj2" fmla="val 50000"/>
          </a:avLst>
        </a:prstGeom>
        <a:solidFill>
          <a:schemeClr val="accent1">
            <a:shade val="90000"/>
            <a:hueOff val="-138215"/>
            <a:satOff val="-11340"/>
            <a:lumOff val="3819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dsp:txBody>
      <dsp:txXfrm rot="-5400000">
        <a:off x="1995093" y="2759039"/>
        <a:ext cx="183332" cy="178239"/>
      </dsp:txXfrm>
    </dsp:sp>
    <dsp:sp modelId="{000CEB9C-16EF-45E7-BACA-535FF2CE56DC}">
      <dsp:nvSpPr>
        <dsp:cNvPr id="0" name=""/>
        <dsp:cNvSpPr/>
      </dsp:nvSpPr>
      <dsp:spPr>
        <a:xfrm>
          <a:off x="822111" y="3056105"/>
          <a:ext cx="2529295" cy="679005"/>
        </a:xfrm>
        <a:prstGeom prst="roundRect">
          <a:avLst>
            <a:gd name="adj" fmla="val 10000"/>
          </a:avLst>
        </a:prstGeom>
        <a:solidFill>
          <a:schemeClr val="accent1">
            <a:shade val="50000"/>
            <a:hueOff val="-106975"/>
            <a:satOff val="-9532"/>
            <a:lumOff val="364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Disparate Amplitude Intensity</a:t>
          </a:r>
        </a:p>
      </dsp:txBody>
      <dsp:txXfrm>
        <a:off x="841998" y="3075992"/>
        <a:ext cx="2489521" cy="639231"/>
      </dsp:txXfrm>
    </dsp:sp>
    <dsp:sp modelId="{190F7FBF-7046-4773-AFB9-9A55286C3ADF}">
      <dsp:nvSpPr>
        <dsp:cNvPr id="0" name=""/>
        <dsp:cNvSpPr/>
      </dsp:nvSpPr>
      <dsp:spPr>
        <a:xfrm rot="5400000">
          <a:off x="1959445" y="3752086"/>
          <a:ext cx="254627" cy="305552"/>
        </a:xfrm>
        <a:prstGeom prst="rightArrow">
          <a:avLst>
            <a:gd name="adj1" fmla="val 60000"/>
            <a:gd name="adj2" fmla="val 50000"/>
          </a:avLst>
        </a:prstGeom>
        <a:solidFill>
          <a:schemeClr val="accent1">
            <a:shade val="90000"/>
            <a:hueOff val="-69108"/>
            <a:satOff val="-5670"/>
            <a:lumOff val="1909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dsp:txBody>
      <dsp:txXfrm rot="-5400000">
        <a:off x="1995093" y="3777548"/>
        <a:ext cx="183332" cy="178239"/>
      </dsp:txXfrm>
    </dsp:sp>
    <dsp:sp modelId="{1002DE4C-068F-4BAE-9509-9F7BAEBF98D2}">
      <dsp:nvSpPr>
        <dsp:cNvPr id="0" name=""/>
        <dsp:cNvSpPr/>
      </dsp:nvSpPr>
      <dsp:spPr>
        <a:xfrm>
          <a:off x="822111" y="4074614"/>
          <a:ext cx="2529295" cy="679005"/>
        </a:xfrm>
        <a:prstGeom prst="roundRect">
          <a:avLst>
            <a:gd name="adj" fmla="val 10000"/>
          </a:avLst>
        </a:prstGeom>
        <a:solidFill>
          <a:schemeClr val="accent1">
            <a:shade val="50000"/>
            <a:hueOff val="-53487"/>
            <a:satOff val="-4766"/>
            <a:lumOff val="1821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Related to Benthic Communities </a:t>
          </a:r>
        </a:p>
      </dsp:txBody>
      <dsp:txXfrm>
        <a:off x="841998" y="4094501"/>
        <a:ext cx="2489521" cy="6392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7B4FB-CD79-498B-84AF-4897615543F2}">
      <dsp:nvSpPr>
        <dsp:cNvPr id="0" name=""/>
        <dsp:cNvSpPr/>
      </dsp:nvSpPr>
      <dsp:spPr>
        <a:xfrm>
          <a:off x="521" y="678468"/>
          <a:ext cx="1174623" cy="117462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Weight Criteria</a:t>
          </a:r>
        </a:p>
      </dsp:txBody>
      <dsp:txXfrm>
        <a:off x="172541" y="850488"/>
        <a:ext cx="830583" cy="830583"/>
      </dsp:txXfrm>
    </dsp:sp>
    <dsp:sp modelId="{BDDC46FF-F9DA-445C-8E76-438F1EE01C1C}">
      <dsp:nvSpPr>
        <dsp:cNvPr id="0" name=""/>
        <dsp:cNvSpPr/>
      </dsp:nvSpPr>
      <dsp:spPr>
        <a:xfrm>
          <a:off x="404741" y="1904357"/>
          <a:ext cx="366183" cy="366183"/>
        </a:xfrm>
        <a:prstGeom prst="mathPlus">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53279" y="2044385"/>
        <a:ext cx="269107" cy="86127"/>
      </dsp:txXfrm>
    </dsp:sp>
    <dsp:sp modelId="{B2A67259-DB41-4A5F-A020-A445165DF40A}">
      <dsp:nvSpPr>
        <dsp:cNvPr id="0" name=""/>
        <dsp:cNvSpPr/>
      </dsp:nvSpPr>
      <dsp:spPr>
        <a:xfrm>
          <a:off x="521" y="2321807"/>
          <a:ext cx="1174623" cy="1174623"/>
        </a:xfrm>
        <a:prstGeom prst="ellipse">
          <a:avLst/>
        </a:prstGeom>
        <a:gradFill rotWithShape="0">
          <a:gsLst>
            <a:gs pos="0">
              <a:schemeClr val="accent5">
                <a:hueOff val="-4990872"/>
                <a:satOff val="-7727"/>
                <a:lumOff val="0"/>
                <a:alphaOff val="0"/>
                <a:satMod val="103000"/>
                <a:lumMod val="102000"/>
                <a:tint val="94000"/>
              </a:schemeClr>
            </a:gs>
            <a:gs pos="50000">
              <a:schemeClr val="accent5">
                <a:hueOff val="-4990872"/>
                <a:satOff val="-7727"/>
                <a:lumOff val="0"/>
                <a:alphaOff val="0"/>
                <a:satMod val="110000"/>
                <a:lumMod val="100000"/>
                <a:shade val="100000"/>
              </a:schemeClr>
            </a:gs>
            <a:gs pos="100000">
              <a:schemeClr val="accent5">
                <a:hueOff val="-4990872"/>
                <a:satOff val="-7727"/>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fornian FB" panose="0207040306080B030204" pitchFamily="18" charset="0"/>
            </a:rPr>
            <a:t>Spatial Statistics</a:t>
          </a:r>
        </a:p>
      </dsp:txBody>
      <dsp:txXfrm>
        <a:off x="172541" y="2493827"/>
        <a:ext cx="830583" cy="830583"/>
      </dsp:txXfrm>
    </dsp:sp>
    <dsp:sp modelId="{30C2CD7E-27B9-4F73-B637-2FA9D7A6A56C}">
      <dsp:nvSpPr>
        <dsp:cNvPr id="0" name=""/>
        <dsp:cNvSpPr/>
      </dsp:nvSpPr>
      <dsp:spPr>
        <a:xfrm>
          <a:off x="1157563" y="1940444"/>
          <a:ext cx="201046" cy="234862"/>
        </a:xfrm>
        <a:prstGeom prst="rightArrow">
          <a:avLst>
            <a:gd name="adj1" fmla="val 60000"/>
            <a:gd name="adj2" fmla="val 50000"/>
          </a:avLst>
        </a:prstGeom>
        <a:gradFill rotWithShape="0">
          <a:gsLst>
            <a:gs pos="0">
              <a:schemeClr val="accent5">
                <a:hueOff val="-9981745"/>
                <a:satOff val="-15454"/>
                <a:lumOff val="0"/>
                <a:alphaOff val="0"/>
                <a:satMod val="103000"/>
                <a:lumMod val="102000"/>
                <a:tint val="94000"/>
              </a:schemeClr>
            </a:gs>
            <a:gs pos="50000">
              <a:schemeClr val="accent5">
                <a:hueOff val="-9981745"/>
                <a:satOff val="-15454"/>
                <a:lumOff val="0"/>
                <a:alphaOff val="0"/>
                <a:satMod val="110000"/>
                <a:lumMod val="100000"/>
                <a:shade val="100000"/>
              </a:schemeClr>
            </a:gs>
            <a:gs pos="100000">
              <a:schemeClr val="accent5">
                <a:hueOff val="-9981745"/>
                <a:satOff val="-15454"/>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157563" y="1987416"/>
        <a:ext cx="140732" cy="140918"/>
      </dsp:txXfrm>
    </dsp:sp>
    <dsp:sp modelId="{84C7485F-B727-4D7E-8977-E5274E41A5FF}">
      <dsp:nvSpPr>
        <dsp:cNvPr id="0" name=""/>
        <dsp:cNvSpPr/>
      </dsp:nvSpPr>
      <dsp:spPr>
        <a:xfrm>
          <a:off x="1554477" y="1389427"/>
          <a:ext cx="1463043" cy="1396044"/>
        </a:xfrm>
        <a:prstGeom prst="ellipse">
          <a:avLst/>
        </a:prstGeom>
        <a:gradFill rotWithShape="0">
          <a:gsLst>
            <a:gs pos="0">
              <a:schemeClr val="accent5">
                <a:hueOff val="-9981745"/>
                <a:satOff val="-15454"/>
                <a:lumOff val="0"/>
                <a:alphaOff val="0"/>
                <a:satMod val="103000"/>
                <a:lumMod val="102000"/>
                <a:tint val="94000"/>
              </a:schemeClr>
            </a:gs>
            <a:gs pos="50000">
              <a:schemeClr val="accent5">
                <a:hueOff val="-9981745"/>
                <a:satOff val="-15454"/>
                <a:lumOff val="0"/>
                <a:alphaOff val="0"/>
                <a:satMod val="110000"/>
                <a:lumMod val="100000"/>
                <a:shade val="100000"/>
              </a:schemeClr>
            </a:gs>
            <a:gs pos="100000">
              <a:schemeClr val="accent5">
                <a:hueOff val="-9981745"/>
                <a:satOff val="-15454"/>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lifornian FB" panose="0207040306080B030204" pitchFamily="18" charset="0"/>
            </a:rPr>
            <a:t>Extract Seeps</a:t>
          </a:r>
        </a:p>
      </dsp:txBody>
      <dsp:txXfrm>
        <a:off x="1768735" y="1593873"/>
        <a:ext cx="1034527" cy="9871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A2968-B8F5-4D94-9AD5-084D2142DEFF}">
      <dsp:nvSpPr>
        <dsp:cNvPr id="0" name=""/>
        <dsp:cNvSpPr/>
      </dsp:nvSpPr>
      <dsp:spPr>
        <a:xfrm>
          <a:off x="1520257" y="600"/>
          <a:ext cx="1312654" cy="702424"/>
        </a:xfrm>
        <a:prstGeom prst="roundRect">
          <a:avLst>
            <a:gd name="adj" fmla="val 10000"/>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Bathy (Z)</a:t>
          </a:r>
        </a:p>
      </dsp:txBody>
      <dsp:txXfrm>
        <a:off x="1540830" y="21173"/>
        <a:ext cx="1271508" cy="661278"/>
      </dsp:txXfrm>
    </dsp:sp>
    <dsp:sp modelId="{1DB977BC-EDB8-4041-9856-CACF52438F31}">
      <dsp:nvSpPr>
        <dsp:cNvPr id="0" name=""/>
        <dsp:cNvSpPr/>
      </dsp:nvSpPr>
      <dsp:spPr>
        <a:xfrm rot="5400000">
          <a:off x="2044879" y="720585"/>
          <a:ext cx="263409" cy="316090"/>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Californian FB" panose="0207040306080B030204" pitchFamily="18" charset="0"/>
          </a:endParaRPr>
        </a:p>
      </dsp:txBody>
      <dsp:txXfrm rot="-5400000">
        <a:off x="2081757" y="746926"/>
        <a:ext cx="189654" cy="184386"/>
      </dsp:txXfrm>
    </dsp:sp>
    <dsp:sp modelId="{01A88109-D310-474D-8975-6A1E2EAD84B7}">
      <dsp:nvSpPr>
        <dsp:cNvPr id="0" name=""/>
        <dsp:cNvSpPr/>
      </dsp:nvSpPr>
      <dsp:spPr>
        <a:xfrm>
          <a:off x="1520257" y="1054236"/>
          <a:ext cx="1312654" cy="702424"/>
        </a:xfrm>
        <a:prstGeom prst="roundRect">
          <a:avLst>
            <a:gd name="adj" fmla="val 10000"/>
          </a:avLst>
        </a:prstGeom>
        <a:solidFill>
          <a:schemeClr val="accent1">
            <a:shade val="50000"/>
            <a:hueOff val="-53487"/>
            <a:satOff val="-4766"/>
            <a:lumOff val="1821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Delta (Z)</a:t>
          </a:r>
        </a:p>
      </dsp:txBody>
      <dsp:txXfrm>
        <a:off x="1540830" y="1074809"/>
        <a:ext cx="1271508" cy="661278"/>
      </dsp:txXfrm>
    </dsp:sp>
    <dsp:sp modelId="{381EEA80-BB64-4187-A729-78153BE2C456}">
      <dsp:nvSpPr>
        <dsp:cNvPr id="0" name=""/>
        <dsp:cNvSpPr/>
      </dsp:nvSpPr>
      <dsp:spPr>
        <a:xfrm rot="5400000">
          <a:off x="2044879" y="1774221"/>
          <a:ext cx="263409" cy="316090"/>
        </a:xfrm>
        <a:prstGeom prst="rightArrow">
          <a:avLst>
            <a:gd name="adj1" fmla="val 60000"/>
            <a:gd name="adj2" fmla="val 50000"/>
          </a:avLst>
        </a:prstGeom>
        <a:solidFill>
          <a:schemeClr val="accent1">
            <a:shade val="90000"/>
            <a:hueOff val="-69108"/>
            <a:satOff val="-5670"/>
            <a:lumOff val="1909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Californian FB" panose="0207040306080B030204" pitchFamily="18" charset="0"/>
          </a:endParaRPr>
        </a:p>
      </dsp:txBody>
      <dsp:txXfrm rot="-5400000">
        <a:off x="2081757" y="1800562"/>
        <a:ext cx="189654" cy="184386"/>
      </dsp:txXfrm>
    </dsp:sp>
    <dsp:sp modelId="{C35A0F91-DD5C-4736-8D75-ADA19927BE77}">
      <dsp:nvSpPr>
        <dsp:cNvPr id="0" name=""/>
        <dsp:cNvSpPr/>
      </dsp:nvSpPr>
      <dsp:spPr>
        <a:xfrm>
          <a:off x="1520257" y="2107872"/>
          <a:ext cx="1312654" cy="702424"/>
        </a:xfrm>
        <a:prstGeom prst="roundRect">
          <a:avLst>
            <a:gd name="adj" fmla="val 10000"/>
          </a:avLst>
        </a:prstGeom>
        <a:solidFill>
          <a:schemeClr val="accent1">
            <a:shade val="50000"/>
            <a:hueOff val="-106975"/>
            <a:satOff val="-9532"/>
            <a:lumOff val="364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Criteria</a:t>
          </a:r>
        </a:p>
      </dsp:txBody>
      <dsp:txXfrm>
        <a:off x="1540830" y="2128445"/>
        <a:ext cx="1271508" cy="661278"/>
      </dsp:txXfrm>
    </dsp:sp>
    <dsp:sp modelId="{4975C4A6-C757-437B-8DAF-9738D45ADB20}">
      <dsp:nvSpPr>
        <dsp:cNvPr id="0" name=""/>
        <dsp:cNvSpPr/>
      </dsp:nvSpPr>
      <dsp:spPr>
        <a:xfrm rot="5400000">
          <a:off x="2044879" y="2827857"/>
          <a:ext cx="263409" cy="316090"/>
        </a:xfrm>
        <a:prstGeom prst="rightArrow">
          <a:avLst>
            <a:gd name="adj1" fmla="val 60000"/>
            <a:gd name="adj2" fmla="val 50000"/>
          </a:avLst>
        </a:prstGeom>
        <a:solidFill>
          <a:schemeClr val="accent1">
            <a:shade val="90000"/>
            <a:hueOff val="-138215"/>
            <a:satOff val="-11340"/>
            <a:lumOff val="3819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Californian FB" panose="0207040306080B030204" pitchFamily="18" charset="0"/>
          </a:endParaRPr>
        </a:p>
      </dsp:txBody>
      <dsp:txXfrm rot="-5400000">
        <a:off x="2081757" y="2854198"/>
        <a:ext cx="189654" cy="184386"/>
      </dsp:txXfrm>
    </dsp:sp>
    <dsp:sp modelId="{1002DE4C-068F-4BAE-9509-9F7BAEBF98D2}">
      <dsp:nvSpPr>
        <dsp:cNvPr id="0" name=""/>
        <dsp:cNvSpPr/>
      </dsp:nvSpPr>
      <dsp:spPr>
        <a:xfrm>
          <a:off x="1520257" y="3161508"/>
          <a:ext cx="1312654" cy="702424"/>
        </a:xfrm>
        <a:prstGeom prst="roundRect">
          <a:avLst>
            <a:gd name="adj" fmla="val 10000"/>
          </a:avLst>
        </a:prstGeom>
        <a:solidFill>
          <a:schemeClr val="accent1">
            <a:shade val="50000"/>
            <a:hueOff val="-106975"/>
            <a:satOff val="-9532"/>
            <a:lumOff val="364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Weighted Class</a:t>
          </a:r>
        </a:p>
      </dsp:txBody>
      <dsp:txXfrm>
        <a:off x="1540830" y="3182081"/>
        <a:ext cx="1271508" cy="661278"/>
      </dsp:txXfrm>
    </dsp:sp>
    <dsp:sp modelId="{99015079-3538-4E78-AFF7-840ECFB4AA99}">
      <dsp:nvSpPr>
        <dsp:cNvPr id="0" name=""/>
        <dsp:cNvSpPr/>
      </dsp:nvSpPr>
      <dsp:spPr>
        <a:xfrm rot="5400000">
          <a:off x="2044879" y="3881493"/>
          <a:ext cx="263409" cy="316090"/>
        </a:xfrm>
        <a:prstGeom prst="rightArrow">
          <a:avLst>
            <a:gd name="adj1" fmla="val 60000"/>
            <a:gd name="adj2" fmla="val 50000"/>
          </a:avLst>
        </a:prstGeom>
        <a:solidFill>
          <a:schemeClr val="accent1">
            <a:shade val="90000"/>
            <a:hueOff val="-69108"/>
            <a:satOff val="-5670"/>
            <a:lumOff val="1909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Californian FB" panose="0207040306080B030204" pitchFamily="18" charset="0"/>
          </a:endParaRPr>
        </a:p>
      </dsp:txBody>
      <dsp:txXfrm rot="-5400000">
        <a:off x="2081757" y="3907834"/>
        <a:ext cx="189654" cy="184386"/>
      </dsp:txXfrm>
    </dsp:sp>
    <dsp:sp modelId="{B7F27A72-A1CC-4065-8A88-81E6404C2635}">
      <dsp:nvSpPr>
        <dsp:cNvPr id="0" name=""/>
        <dsp:cNvSpPr/>
      </dsp:nvSpPr>
      <dsp:spPr>
        <a:xfrm>
          <a:off x="1520257" y="4215144"/>
          <a:ext cx="1312654" cy="702424"/>
        </a:xfrm>
        <a:prstGeom prst="roundRect">
          <a:avLst>
            <a:gd name="adj" fmla="val 10000"/>
          </a:avLst>
        </a:prstGeom>
        <a:solidFill>
          <a:schemeClr val="accent1">
            <a:shade val="50000"/>
            <a:hueOff val="-53487"/>
            <a:satOff val="-4766"/>
            <a:lumOff val="1821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Weighted Description</a:t>
          </a:r>
        </a:p>
      </dsp:txBody>
      <dsp:txXfrm>
        <a:off x="1540830" y="4235717"/>
        <a:ext cx="1271508" cy="6612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7B4FB-CD79-498B-84AF-4897615543F2}">
      <dsp:nvSpPr>
        <dsp:cNvPr id="0" name=""/>
        <dsp:cNvSpPr/>
      </dsp:nvSpPr>
      <dsp:spPr>
        <a:xfrm>
          <a:off x="521" y="678468"/>
          <a:ext cx="1174623" cy="117462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fornian FB" panose="0207040306080B030204" pitchFamily="18" charset="0"/>
            </a:rPr>
            <a:t>Weight Criteria</a:t>
          </a:r>
        </a:p>
      </dsp:txBody>
      <dsp:txXfrm>
        <a:off x="172541" y="850488"/>
        <a:ext cx="830583" cy="830583"/>
      </dsp:txXfrm>
    </dsp:sp>
    <dsp:sp modelId="{BDDC46FF-F9DA-445C-8E76-438F1EE01C1C}">
      <dsp:nvSpPr>
        <dsp:cNvPr id="0" name=""/>
        <dsp:cNvSpPr/>
      </dsp:nvSpPr>
      <dsp:spPr>
        <a:xfrm>
          <a:off x="404741" y="1904357"/>
          <a:ext cx="366183" cy="366183"/>
        </a:xfrm>
        <a:prstGeom prst="mathPlus">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53279" y="2044385"/>
        <a:ext cx="269107" cy="86127"/>
      </dsp:txXfrm>
    </dsp:sp>
    <dsp:sp modelId="{B2A67259-DB41-4A5F-A020-A445165DF40A}">
      <dsp:nvSpPr>
        <dsp:cNvPr id="0" name=""/>
        <dsp:cNvSpPr/>
      </dsp:nvSpPr>
      <dsp:spPr>
        <a:xfrm>
          <a:off x="521" y="2321807"/>
          <a:ext cx="1174623" cy="1174623"/>
        </a:xfrm>
        <a:prstGeom prst="ellipse">
          <a:avLst/>
        </a:prstGeom>
        <a:gradFill rotWithShape="0">
          <a:gsLst>
            <a:gs pos="0">
              <a:schemeClr val="accent5">
                <a:hueOff val="-4990872"/>
                <a:satOff val="-7727"/>
                <a:lumOff val="0"/>
                <a:alphaOff val="0"/>
                <a:satMod val="103000"/>
                <a:lumMod val="102000"/>
                <a:tint val="94000"/>
              </a:schemeClr>
            </a:gs>
            <a:gs pos="50000">
              <a:schemeClr val="accent5">
                <a:hueOff val="-4990872"/>
                <a:satOff val="-7727"/>
                <a:lumOff val="0"/>
                <a:alphaOff val="0"/>
                <a:satMod val="110000"/>
                <a:lumMod val="100000"/>
                <a:shade val="100000"/>
              </a:schemeClr>
            </a:gs>
            <a:gs pos="100000">
              <a:schemeClr val="accent5">
                <a:hueOff val="-4990872"/>
                <a:satOff val="-7727"/>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fornian FB" panose="0207040306080B030204" pitchFamily="18" charset="0"/>
            </a:rPr>
            <a:t>Spatial Statistics</a:t>
          </a:r>
        </a:p>
      </dsp:txBody>
      <dsp:txXfrm>
        <a:off x="172541" y="2493827"/>
        <a:ext cx="830583" cy="830583"/>
      </dsp:txXfrm>
    </dsp:sp>
    <dsp:sp modelId="{30C2CD7E-27B9-4F73-B637-2FA9D7A6A56C}">
      <dsp:nvSpPr>
        <dsp:cNvPr id="0" name=""/>
        <dsp:cNvSpPr/>
      </dsp:nvSpPr>
      <dsp:spPr>
        <a:xfrm>
          <a:off x="1157563" y="1940444"/>
          <a:ext cx="201046" cy="234862"/>
        </a:xfrm>
        <a:prstGeom prst="rightArrow">
          <a:avLst>
            <a:gd name="adj1" fmla="val 60000"/>
            <a:gd name="adj2" fmla="val 50000"/>
          </a:avLst>
        </a:prstGeom>
        <a:gradFill rotWithShape="0">
          <a:gsLst>
            <a:gs pos="0">
              <a:schemeClr val="accent5">
                <a:hueOff val="-9981745"/>
                <a:satOff val="-15454"/>
                <a:lumOff val="0"/>
                <a:alphaOff val="0"/>
                <a:satMod val="103000"/>
                <a:lumMod val="102000"/>
                <a:tint val="94000"/>
              </a:schemeClr>
            </a:gs>
            <a:gs pos="50000">
              <a:schemeClr val="accent5">
                <a:hueOff val="-9981745"/>
                <a:satOff val="-15454"/>
                <a:lumOff val="0"/>
                <a:alphaOff val="0"/>
                <a:satMod val="110000"/>
                <a:lumMod val="100000"/>
                <a:shade val="100000"/>
              </a:schemeClr>
            </a:gs>
            <a:gs pos="100000">
              <a:schemeClr val="accent5">
                <a:hueOff val="-9981745"/>
                <a:satOff val="-15454"/>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157563" y="1987416"/>
        <a:ext cx="140732" cy="140918"/>
      </dsp:txXfrm>
    </dsp:sp>
    <dsp:sp modelId="{84C7485F-B727-4D7E-8977-E5274E41A5FF}">
      <dsp:nvSpPr>
        <dsp:cNvPr id="0" name=""/>
        <dsp:cNvSpPr/>
      </dsp:nvSpPr>
      <dsp:spPr>
        <a:xfrm>
          <a:off x="1554477" y="1389427"/>
          <a:ext cx="1463043" cy="1396044"/>
        </a:xfrm>
        <a:prstGeom prst="ellipse">
          <a:avLst/>
        </a:prstGeom>
        <a:gradFill rotWithShape="0">
          <a:gsLst>
            <a:gs pos="0">
              <a:schemeClr val="accent5">
                <a:hueOff val="-9981745"/>
                <a:satOff val="-15454"/>
                <a:lumOff val="0"/>
                <a:alphaOff val="0"/>
                <a:satMod val="103000"/>
                <a:lumMod val="102000"/>
                <a:tint val="94000"/>
              </a:schemeClr>
            </a:gs>
            <a:gs pos="50000">
              <a:schemeClr val="accent5">
                <a:hueOff val="-9981745"/>
                <a:satOff val="-15454"/>
                <a:lumOff val="0"/>
                <a:alphaOff val="0"/>
                <a:satMod val="110000"/>
                <a:lumMod val="100000"/>
                <a:shade val="100000"/>
              </a:schemeClr>
            </a:gs>
            <a:gs pos="100000">
              <a:schemeClr val="accent5">
                <a:hueOff val="-9981745"/>
                <a:satOff val="-15454"/>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lifornian FB" panose="0207040306080B030204" pitchFamily="18" charset="0"/>
            </a:rPr>
            <a:t>Extract Seeps</a:t>
          </a:r>
        </a:p>
      </dsp:txBody>
      <dsp:txXfrm>
        <a:off x="1768735" y="1593873"/>
        <a:ext cx="1034527" cy="9871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27325D-7C6B-4659-A656-A772019985A7}" type="datetimeFigureOut">
              <a:rPr lang="en-US" smtClean="0"/>
              <a:t>5/11/2017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B6F1DE-7011-44EB-ACA9-621AFE57E05B}" type="slidenum">
              <a:rPr lang="en-US" smtClean="0"/>
              <a:t>‹#›</a:t>
            </a:fld>
            <a:endParaRPr lang="en-US" dirty="0"/>
          </a:p>
        </p:txBody>
      </p:sp>
    </p:spTree>
    <p:extLst>
      <p:ext uri="{BB962C8B-B14F-4D97-AF65-F5344CB8AC3E}">
        <p14:creationId xmlns:p14="http://schemas.microsoft.com/office/powerpoint/2010/main" val="3776952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FD80F-0FDC-4A05-9EF1-C028EC4EDC0A}" type="datetimeFigureOut">
              <a:rPr lang="en-US" smtClean="0"/>
              <a:t>5/11/2017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039D5-9119-4C2A-87C5-029C8B6BFFEF}" type="slidenum">
              <a:rPr lang="en-US" smtClean="0"/>
              <a:t>‹#›</a:t>
            </a:fld>
            <a:endParaRPr lang="en-US" dirty="0"/>
          </a:p>
        </p:txBody>
      </p:sp>
    </p:spTree>
    <p:extLst>
      <p:ext uri="{BB962C8B-B14F-4D97-AF65-F5344CB8AC3E}">
        <p14:creationId xmlns:p14="http://schemas.microsoft.com/office/powerpoint/2010/main" val="33375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r>
              <a:rPr lang="en-US" dirty="0"/>
              <a:t>Conduct literature review (narrative identifying significant literature, including identification of major issues discussed, approach used, lessons learned, history of issues, and future of the issues, include formal reference citations)</a:t>
            </a:r>
          </a:p>
        </p:txBody>
      </p:sp>
      <p:sp>
        <p:nvSpPr>
          <p:cNvPr id="4" name="Slide Number Placeholder 3"/>
          <p:cNvSpPr>
            <a:spLocks noGrp="1"/>
          </p:cNvSpPr>
          <p:nvPr>
            <p:ph type="sldNum" sz="quarter" idx="10"/>
          </p:nvPr>
        </p:nvSpPr>
        <p:spPr/>
        <p:txBody>
          <a:bodyPr/>
          <a:lstStyle/>
          <a:p>
            <a:fld id="{EB6039D5-9119-4C2A-87C5-029C8B6BFFEF}" type="slidenum">
              <a:rPr lang="en-US" smtClean="0"/>
              <a:t>1</a:t>
            </a:fld>
            <a:endParaRPr lang="en-US" dirty="0"/>
          </a:p>
        </p:txBody>
      </p:sp>
    </p:spTree>
    <p:extLst>
      <p:ext uri="{BB962C8B-B14F-4D97-AF65-F5344CB8AC3E}">
        <p14:creationId xmlns:p14="http://schemas.microsoft.com/office/powerpoint/2010/main" val="1409853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11</a:t>
            </a:fld>
            <a:endParaRPr lang="en-US" dirty="0"/>
          </a:p>
        </p:txBody>
      </p:sp>
    </p:spTree>
    <p:extLst>
      <p:ext uri="{BB962C8B-B14F-4D97-AF65-F5344CB8AC3E}">
        <p14:creationId xmlns:p14="http://schemas.microsoft.com/office/powerpoint/2010/main" val="919756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12</a:t>
            </a:fld>
            <a:endParaRPr lang="en-US" dirty="0"/>
          </a:p>
        </p:txBody>
      </p:sp>
    </p:spTree>
    <p:extLst>
      <p:ext uri="{BB962C8B-B14F-4D97-AF65-F5344CB8AC3E}">
        <p14:creationId xmlns:p14="http://schemas.microsoft.com/office/powerpoint/2010/main" val="530819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13</a:t>
            </a:fld>
            <a:endParaRPr lang="en-US" dirty="0"/>
          </a:p>
        </p:txBody>
      </p:sp>
    </p:spTree>
    <p:extLst>
      <p:ext uri="{BB962C8B-B14F-4D97-AF65-F5344CB8AC3E}">
        <p14:creationId xmlns:p14="http://schemas.microsoft.com/office/powerpoint/2010/main" val="974683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14</a:t>
            </a:fld>
            <a:endParaRPr lang="en-US" dirty="0"/>
          </a:p>
        </p:txBody>
      </p:sp>
    </p:spTree>
    <p:extLst>
      <p:ext uri="{BB962C8B-B14F-4D97-AF65-F5344CB8AC3E}">
        <p14:creationId xmlns:p14="http://schemas.microsoft.com/office/powerpoint/2010/main" val="2389580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a:t>
            </a:r>
            <a:r>
              <a:rPr lang="en-US" baseline="0" dirty="0"/>
              <a:t> seeps could help identify or predict communities. Conversely, mapping communities can help identify seeps.</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15</a:t>
            </a:fld>
            <a:endParaRPr lang="en-US" dirty="0"/>
          </a:p>
        </p:txBody>
      </p:sp>
    </p:spTree>
    <p:extLst>
      <p:ext uri="{BB962C8B-B14F-4D97-AF65-F5344CB8AC3E}">
        <p14:creationId xmlns:p14="http://schemas.microsoft.com/office/powerpoint/2010/main" val="3804110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a:t>
            </a:r>
            <a:r>
              <a:rPr lang="en-US" baseline="0" dirty="0"/>
              <a:t> the fields from the TXT files that are used to apply the criteria to the analysis.</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16</a:t>
            </a:fld>
            <a:endParaRPr lang="en-US" dirty="0"/>
          </a:p>
        </p:txBody>
      </p:sp>
    </p:spTree>
    <p:extLst>
      <p:ext uri="{BB962C8B-B14F-4D97-AF65-F5344CB8AC3E}">
        <p14:creationId xmlns:p14="http://schemas.microsoft.com/office/powerpoint/2010/main" val="3586433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17</a:t>
            </a:fld>
            <a:endParaRPr lang="en-US" dirty="0"/>
          </a:p>
        </p:txBody>
      </p:sp>
    </p:spTree>
    <p:extLst>
      <p:ext uri="{BB962C8B-B14F-4D97-AF65-F5344CB8AC3E}">
        <p14:creationId xmlns:p14="http://schemas.microsoft.com/office/powerpoint/2010/main" val="2730466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18</a:t>
            </a:fld>
            <a:endParaRPr lang="en-US" dirty="0"/>
          </a:p>
        </p:txBody>
      </p:sp>
    </p:spTree>
    <p:extLst>
      <p:ext uri="{BB962C8B-B14F-4D97-AF65-F5344CB8AC3E}">
        <p14:creationId xmlns:p14="http://schemas.microsoft.com/office/powerpoint/2010/main" val="4111328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Producer’s accuracy (Errors of Omission) </a:t>
            </a:r>
          </a:p>
        </p:txBody>
      </p:sp>
      <p:sp>
        <p:nvSpPr>
          <p:cNvPr id="4" name="Slide Number Placeholder 3"/>
          <p:cNvSpPr>
            <a:spLocks noGrp="1"/>
          </p:cNvSpPr>
          <p:nvPr>
            <p:ph type="sldNum" sz="quarter" idx="10"/>
          </p:nvPr>
        </p:nvSpPr>
        <p:spPr/>
        <p:txBody>
          <a:bodyPr/>
          <a:lstStyle/>
          <a:p>
            <a:fld id="{EB6039D5-9119-4C2A-87C5-029C8B6BFFEF}" type="slidenum">
              <a:rPr lang="en-US" smtClean="0"/>
              <a:t>19</a:t>
            </a:fld>
            <a:endParaRPr lang="en-US" dirty="0"/>
          </a:p>
        </p:txBody>
      </p:sp>
    </p:spTree>
    <p:extLst>
      <p:ext uri="{BB962C8B-B14F-4D97-AF65-F5344CB8AC3E}">
        <p14:creationId xmlns:p14="http://schemas.microsoft.com/office/powerpoint/2010/main" val="181428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20</a:t>
            </a:fld>
            <a:endParaRPr lang="en-US" dirty="0"/>
          </a:p>
        </p:txBody>
      </p:sp>
    </p:spTree>
    <p:extLst>
      <p:ext uri="{BB962C8B-B14F-4D97-AF65-F5344CB8AC3E}">
        <p14:creationId xmlns:p14="http://schemas.microsoft.com/office/powerpoint/2010/main" val="312303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http://oceanexplorer.noaa.gov/explorations/02arctic/background/benthos/benthos.html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fornian FB" panose="0207040306080B030204" pitchFamily="18" charset="0"/>
              </a:rPr>
              <a:t>Animals that live on the seafloor are called benthos. Benthic communities are invertebrates, including sea anemones, sponges, corals, sea stars, sea urchins, worms, bivalves, crabs, etc.</a:t>
            </a:r>
          </a:p>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2</a:t>
            </a:fld>
            <a:endParaRPr lang="en-US" dirty="0"/>
          </a:p>
        </p:txBody>
      </p:sp>
    </p:spTree>
    <p:extLst>
      <p:ext uri="{BB962C8B-B14F-4D97-AF65-F5344CB8AC3E}">
        <p14:creationId xmlns:p14="http://schemas.microsoft.com/office/powerpoint/2010/main" val="2270956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21</a:t>
            </a:fld>
            <a:endParaRPr lang="en-US" dirty="0"/>
          </a:p>
        </p:txBody>
      </p:sp>
    </p:spTree>
    <p:extLst>
      <p:ext uri="{BB962C8B-B14F-4D97-AF65-F5344CB8AC3E}">
        <p14:creationId xmlns:p14="http://schemas.microsoft.com/office/powerpoint/2010/main" val="1734241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22</a:t>
            </a:fld>
            <a:endParaRPr lang="en-US" dirty="0"/>
          </a:p>
        </p:txBody>
      </p:sp>
    </p:spTree>
    <p:extLst>
      <p:ext uri="{BB962C8B-B14F-4D97-AF65-F5344CB8AC3E}">
        <p14:creationId xmlns:p14="http://schemas.microsoft.com/office/powerpoint/2010/main" val="727275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23</a:t>
            </a:fld>
            <a:endParaRPr lang="en-US" dirty="0"/>
          </a:p>
        </p:txBody>
      </p:sp>
    </p:spTree>
    <p:extLst>
      <p:ext uri="{BB962C8B-B14F-4D97-AF65-F5344CB8AC3E}">
        <p14:creationId xmlns:p14="http://schemas.microsoft.com/office/powerpoint/2010/main" val="1150938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3</a:t>
            </a:fld>
            <a:endParaRPr lang="en-US" dirty="0"/>
          </a:p>
        </p:txBody>
      </p:sp>
    </p:spTree>
    <p:extLst>
      <p:ext uri="{BB962C8B-B14F-4D97-AF65-F5344CB8AC3E}">
        <p14:creationId xmlns:p14="http://schemas.microsoft.com/office/powerpoint/2010/main" val="297023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b="0" i="0" kern="1200" dirty="0">
                <a:solidFill>
                  <a:schemeClr val="tx1"/>
                </a:solidFill>
                <a:effectLst/>
                <a:latin typeface="+mn-lt"/>
                <a:ea typeface="+mn-ea"/>
                <a:cs typeface="+mn-cs"/>
              </a:rPr>
              <a:t>The amount of time it takes for the sound waves to bounce off the seabed and return to a receiver is used to determine water </a:t>
            </a:r>
            <a:r>
              <a:rPr lang="en-US" sz="1200" b="1" i="0" kern="1200" dirty="0">
                <a:solidFill>
                  <a:schemeClr val="tx1"/>
                </a:solidFill>
                <a:effectLst/>
                <a:latin typeface="+mn-lt"/>
                <a:ea typeface="+mn-ea"/>
                <a:cs typeface="+mn-cs"/>
              </a:rPr>
              <a:t>depth”</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4</a:t>
            </a:fld>
            <a:endParaRPr lang="en-US" dirty="0"/>
          </a:p>
        </p:txBody>
      </p:sp>
    </p:spTree>
    <p:extLst>
      <p:ext uri="{BB962C8B-B14F-4D97-AF65-F5344CB8AC3E}">
        <p14:creationId xmlns:p14="http://schemas.microsoft.com/office/powerpoint/2010/main" val="362985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b="0" i="0" kern="1200" dirty="0">
                <a:solidFill>
                  <a:schemeClr val="tx1"/>
                </a:solidFill>
                <a:effectLst/>
                <a:latin typeface="+mn-lt"/>
                <a:ea typeface="+mn-ea"/>
                <a:cs typeface="+mn-cs"/>
              </a:rPr>
              <a:t>The amount of time it takes for the sound waves to bounce off the seabed and return to a receiver is used to determine water </a:t>
            </a:r>
            <a:r>
              <a:rPr lang="en-US" sz="1200" b="1" i="0" kern="1200" dirty="0">
                <a:solidFill>
                  <a:schemeClr val="tx1"/>
                </a:solidFill>
                <a:effectLst/>
                <a:latin typeface="+mn-lt"/>
                <a:ea typeface="+mn-ea"/>
                <a:cs typeface="+mn-cs"/>
              </a:rPr>
              <a:t>depth”</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5</a:t>
            </a:fld>
            <a:endParaRPr lang="en-US" dirty="0"/>
          </a:p>
        </p:txBody>
      </p:sp>
    </p:spTree>
    <p:extLst>
      <p:ext uri="{BB962C8B-B14F-4D97-AF65-F5344CB8AC3E}">
        <p14:creationId xmlns:p14="http://schemas.microsoft.com/office/powerpoint/2010/main" val="1241429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6</a:t>
            </a:fld>
            <a:endParaRPr lang="en-US" dirty="0"/>
          </a:p>
        </p:txBody>
      </p:sp>
    </p:spTree>
    <p:extLst>
      <p:ext uri="{BB962C8B-B14F-4D97-AF65-F5344CB8AC3E}">
        <p14:creationId xmlns:p14="http://schemas.microsoft.com/office/powerpoint/2010/main" val="244115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sz="2400" dirty="0">
                <a:latin typeface="Californian FB" panose="0207040306080B030204" pitchFamily="18" charset="0"/>
              </a:rPr>
              <a:t>Despeckle filter</a:t>
            </a:r>
            <a:r>
              <a:rPr lang="en-AU" sz="2400" baseline="0" dirty="0">
                <a:latin typeface="Californian FB" panose="0207040306080B030204" pitchFamily="18" charset="0"/>
              </a:rPr>
              <a:t> – removes small defects and reduces noise</a:t>
            </a:r>
            <a:endParaRPr lang="en-AU" sz="2400" dirty="0">
              <a:latin typeface="Californian FB" panose="0207040306080B030204" pitchFamily="18" charset="0"/>
            </a:endParaRPr>
          </a:p>
          <a:p>
            <a:pPr lvl="1"/>
            <a:endParaRPr lang="en-AU" sz="2400" dirty="0">
              <a:latin typeface="Californian FB" panose="0207040306080B030204" pitchFamily="18" charset="0"/>
            </a:endParaRPr>
          </a:p>
          <a:p>
            <a:pPr lvl="1"/>
            <a:r>
              <a:rPr lang="en-AU" sz="2400" dirty="0">
                <a:latin typeface="Californian FB" panose="0207040306080B030204" pitchFamily="18" charset="0"/>
              </a:rPr>
              <a:t>Four steps for manipulating water column data:</a:t>
            </a:r>
            <a:endParaRPr lang="en-US" sz="2400" dirty="0">
              <a:latin typeface="Californian FB" panose="0207040306080B030204" pitchFamily="18" charset="0"/>
            </a:endParaRPr>
          </a:p>
          <a:p>
            <a:pPr lvl="2">
              <a:spcBef>
                <a:spcPts val="0"/>
              </a:spcBef>
            </a:pPr>
            <a:r>
              <a:rPr lang="en-US" sz="2400" dirty="0">
                <a:latin typeface="Californian FB" panose="0207040306080B030204" pitchFamily="18" charset="0"/>
              </a:rPr>
              <a:t>Import sonar file(s)</a:t>
            </a:r>
          </a:p>
          <a:p>
            <a:pPr lvl="2">
              <a:spcBef>
                <a:spcPts val="0"/>
              </a:spcBef>
            </a:pPr>
            <a:r>
              <a:rPr lang="en-US" sz="2400" dirty="0">
                <a:latin typeface="Californian FB" panose="0207040306080B030204" pitchFamily="18" charset="0"/>
              </a:rPr>
              <a:t>Convert to GWC format</a:t>
            </a:r>
          </a:p>
          <a:p>
            <a:pPr lvl="2">
              <a:spcBef>
                <a:spcPts val="0"/>
              </a:spcBef>
            </a:pPr>
            <a:r>
              <a:rPr lang="en-US" sz="2400" dirty="0">
                <a:latin typeface="Californian FB" panose="0207040306080B030204" pitchFamily="18" charset="0"/>
              </a:rPr>
              <a:t>Identify features of interest using threshold filtering</a:t>
            </a:r>
          </a:p>
          <a:p>
            <a:pPr lvl="2">
              <a:spcBef>
                <a:spcPts val="0"/>
              </a:spcBef>
            </a:pPr>
            <a:r>
              <a:rPr lang="en-US" sz="2400" dirty="0">
                <a:latin typeface="Californian FB" panose="0207040306080B030204" pitchFamily="18" charset="0"/>
              </a:rPr>
              <a:t>Export to Fledermaus for visualization or ASCII for custom processing [11]</a:t>
            </a:r>
            <a:r>
              <a:rPr lang="en-AU" sz="2400" dirty="0">
                <a:latin typeface="Californian FB" panose="0207040306080B030204" pitchFamily="18" charset="0"/>
              </a:rPr>
              <a:t>.</a:t>
            </a:r>
          </a:p>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7</a:t>
            </a:fld>
            <a:endParaRPr lang="en-US" dirty="0"/>
          </a:p>
        </p:txBody>
      </p:sp>
    </p:spTree>
    <p:extLst>
      <p:ext uri="{BB962C8B-B14F-4D97-AF65-F5344CB8AC3E}">
        <p14:creationId xmlns:p14="http://schemas.microsoft.com/office/powerpoint/2010/main" val="1054104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large volume of data must be recorded and protected from loss in some logical management scheme. The scheme must provide high performance access to facilitate efficient processing and visualization of such large amounts of data. </a:t>
            </a:r>
          </a:p>
        </p:txBody>
      </p:sp>
      <p:sp>
        <p:nvSpPr>
          <p:cNvPr id="4" name="Slide Number Placeholder 3"/>
          <p:cNvSpPr>
            <a:spLocks noGrp="1"/>
          </p:cNvSpPr>
          <p:nvPr>
            <p:ph type="sldNum" sz="quarter" idx="10"/>
          </p:nvPr>
        </p:nvSpPr>
        <p:spPr/>
        <p:txBody>
          <a:bodyPr/>
          <a:lstStyle/>
          <a:p>
            <a:fld id="{EB6039D5-9119-4C2A-87C5-029C8B6BFFEF}" type="slidenum">
              <a:rPr lang="en-US" smtClean="0"/>
              <a:t>8</a:t>
            </a:fld>
            <a:endParaRPr lang="en-US" dirty="0"/>
          </a:p>
        </p:txBody>
      </p:sp>
    </p:spTree>
    <p:extLst>
      <p:ext uri="{BB962C8B-B14F-4D97-AF65-F5344CB8AC3E}">
        <p14:creationId xmlns:p14="http://schemas.microsoft.com/office/powerpoint/2010/main" val="3906838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10</a:t>
            </a:fld>
            <a:endParaRPr lang="en-US" dirty="0"/>
          </a:p>
        </p:txBody>
      </p:sp>
    </p:spTree>
    <p:extLst>
      <p:ext uri="{BB962C8B-B14F-4D97-AF65-F5344CB8AC3E}">
        <p14:creationId xmlns:p14="http://schemas.microsoft.com/office/powerpoint/2010/main" val="2990410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a:p>
            <a:pPr algn="ctr"/>
            <a:endParaRPr lang="en-US" sz="1800" dirty="0"/>
          </a:p>
        </p:txBody>
      </p:sp>
      <p:sp>
        <p:nvSpPr>
          <p:cNvPr id="8" name="Rectangle 7"/>
          <p:cNvSpPr/>
          <p:nvPr/>
        </p:nvSpPr>
        <p:spPr>
          <a:xfrm>
            <a:off x="203200" y="153923"/>
            <a:ext cx="8940800" cy="6553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9"/>
          <p:cNvSpPr>
            <a:spLocks noGrp="1"/>
          </p:cNvSpPr>
          <p:nvPr>
            <p:ph type="dt" sz="half" idx="10"/>
          </p:nvPr>
        </p:nvSpPr>
        <p:spPr/>
        <p:txBody>
          <a:bodyPr/>
          <a:lstStyle>
            <a:lvl1pPr>
              <a:defRPr>
                <a:solidFill>
                  <a:schemeClr val="bg2"/>
                </a:solidFill>
              </a:defRPr>
            </a:lvl1pPr>
          </a:lstStyle>
          <a:p>
            <a:fld id="{349BF3EA-1A78-4F07-BDC0-C8A1BD461199}" type="datetimeFigureOut">
              <a:rPr lang="en-US" smtClean="0"/>
              <a:t>5/11/2017</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01CF334-2D5C-4859-84A6-CA7E6E43FAEB}"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217393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BF3EA-1A78-4F07-BDC0-C8A1BD461199}" type="datetimeFigureOut">
              <a:rPr lang="en-US" smtClean="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96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9347200" y="147319"/>
            <a:ext cx="2608061" cy="65562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349BF3EA-1A78-4F07-BDC0-C8A1BD461199}" type="datetimeFigureOut">
              <a:rPr lang="en-US" smtClean="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Vertical Title 1"/>
          <p:cNvSpPr>
            <a:spLocks noGrp="1"/>
          </p:cNvSpPr>
          <p:nvPr>
            <p:ph type="title" orient="vert"/>
          </p:nvPr>
        </p:nvSpPr>
        <p:spPr>
          <a:xfrm>
            <a:off x="9550400" y="274639"/>
            <a:ext cx="2235200" cy="5851525"/>
          </a:xfrm>
        </p:spPr>
        <p:txBody>
          <a:bodyPr vert="eaVert"/>
          <a:lstStyle/>
          <a:p>
            <a:r>
              <a:rPr lang="en-US"/>
              <a:t>Click to edit Master title style</a:t>
            </a:r>
            <a:endParaRPr lang="en-US" dirty="0"/>
          </a:p>
        </p:txBody>
      </p:sp>
    </p:spTree>
    <p:extLst>
      <p:ext uri="{BB962C8B-B14F-4D97-AF65-F5344CB8AC3E}">
        <p14:creationId xmlns:p14="http://schemas.microsoft.com/office/powerpoint/2010/main" val="362643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BF3EA-1A78-4F07-BDC0-C8A1BD461199}" type="datetimeFigureOut">
              <a:rPr lang="en-US" smtClean="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Content Placeholder 2"/>
          <p:cNvSpPr>
            <a:spLocks noGrp="1"/>
          </p:cNvSpPr>
          <p:nvPr>
            <p:ph idx="1"/>
          </p:nvPr>
        </p:nvSpPr>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7244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203200" y="153923"/>
            <a:ext cx="8940800" cy="6553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Date Placeholder 8"/>
          <p:cNvSpPr>
            <a:spLocks noGrp="1"/>
          </p:cNvSpPr>
          <p:nvPr>
            <p:ph type="dt" sz="half" idx="10"/>
          </p:nvPr>
        </p:nvSpPr>
        <p:spPr/>
        <p:txBody>
          <a:bodyPr/>
          <a:lstStyle>
            <a:lvl1pPr>
              <a:defRPr>
                <a:solidFill>
                  <a:srgbClr val="FFFFFF"/>
                </a:solidFill>
              </a:defRPr>
            </a:lvl1pPr>
          </a:lstStyle>
          <a:p>
            <a:fld id="{349BF3EA-1A78-4F07-BDC0-C8A1BD461199}" type="datetimeFigureOut">
              <a:rPr lang="en-US" smtClean="0"/>
              <a:t>5/11/2017</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01CF334-2D5C-4859-84A6-CA7E6E43FAEB}"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22812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9BF3EA-1A78-4F07-BDC0-C8A1BD461199}" type="datetimeFigureOut">
              <a:rPr lang="en-US" smtClean="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609600" y="1719072"/>
            <a:ext cx="5384800" cy="4407408"/>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234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49BF3EA-1A78-4F07-BDC0-C8A1BD461199}" type="datetimeFigureOut">
              <a:rPr lang="en-US" smtClean="0"/>
              <a:t>5/11/2017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
        <p:nvSpPr>
          <p:cNvPr id="6" name="Content Placeholder 5"/>
          <p:cNvSpPr>
            <a:spLocks noGrp="1"/>
          </p:cNvSpPr>
          <p:nvPr>
            <p:ph sz="quarter" idx="4"/>
          </p:nvPr>
        </p:nvSpPr>
        <p:spPr>
          <a:xfrm>
            <a:off x="6193368" y="2438400"/>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38400"/>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7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9BF3EA-1A78-4F07-BDC0-C8A1BD461199}" type="datetimeFigureOut">
              <a:rPr lang="en-US" smtClean="0"/>
              <a:t>5/11/2017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494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349BF3EA-1A78-4F07-BDC0-C8A1BD461199}" type="datetimeFigureOut">
              <a:rPr lang="en-US" smtClean="0"/>
              <a:t>5/11/2017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04699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9347200" y="150876"/>
            <a:ext cx="2641600" cy="65562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203200" y="152400"/>
            <a:ext cx="8940800" cy="6553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349BF3EA-1A78-4F07-BDC0-C8A1BD461199}" type="datetimeFigureOut">
              <a:rPr lang="en-US" smtClean="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01CF334-2D5C-4859-84A6-CA7E6E43FAEB}" type="slidenum">
              <a:rPr lang="en-US" smtClean="0"/>
              <a:t>‹#›</a:t>
            </a:fld>
            <a:endParaRPr lang="en-US" dirty="0"/>
          </a:p>
        </p:txBody>
      </p:sp>
      <p:sp>
        <p:nvSpPr>
          <p:cNvPr id="3" name="Content Placeholder 2"/>
          <p:cNvSpPr>
            <a:spLocks noGrp="1"/>
          </p:cNvSpPr>
          <p:nvPr>
            <p:ph idx="1"/>
          </p:nvPr>
        </p:nvSpPr>
        <p:spPr>
          <a:xfrm>
            <a:off x="812800" y="304801"/>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en-US"/>
              <a:t>Click to edit Master title style</a:t>
            </a:r>
            <a:endParaRPr lang="en-US" dirty="0"/>
          </a:p>
        </p:txBody>
      </p:sp>
    </p:spTree>
    <p:extLst>
      <p:ext uri="{BB962C8B-B14F-4D97-AF65-F5344CB8AC3E}">
        <p14:creationId xmlns:p14="http://schemas.microsoft.com/office/powerpoint/2010/main" val="2756025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349BF3EA-1A78-4F07-BDC0-C8A1BD461199}" type="datetimeFigureOut">
              <a:rPr lang="en-US" smtClean="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1091926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203199" y="152401"/>
            <a:ext cx="11752063" cy="13464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349BF3EA-1A78-4F07-BDC0-C8A1BD461199}" type="datetimeFigureOut">
              <a:rPr lang="en-US" smtClean="0"/>
              <a:t>5/11/2017</a:t>
            </a:fld>
            <a:endParaRPr lang="en-US" dirty="0"/>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01CF334-2D5C-4859-84A6-CA7E6E43FAEB}" type="slidenum">
              <a:rPr lang="en-US" smtClean="0"/>
              <a:t>‹#›</a:t>
            </a:fld>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28569617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4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0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9.xml"/><Relationship Id="rId16" Type="http://schemas.openxmlformats.org/officeDocument/2006/relationships/diagramColors" Target="../diagrams/colors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diagramDrawing" Target="../diagrams/drawing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Colors" Target="../diagrams/colors7.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diagramQuickStyle" Target="../diagrams/quickStyle7.xml"/><Relationship Id="rId5" Type="http://schemas.openxmlformats.org/officeDocument/2006/relationships/diagramQuickStyle" Target="../diagrams/quickStyle6.xml"/><Relationship Id="rId10" Type="http://schemas.openxmlformats.org/officeDocument/2006/relationships/diagramLayout" Target="../diagrams/layout7.xml"/><Relationship Id="rId4" Type="http://schemas.openxmlformats.org/officeDocument/2006/relationships/diagramLayout" Target="../diagrams/layout6.xml"/><Relationship Id="rId9"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13.tmp"/><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microsoft.com/office/2007/relationships/hdphoto" Target="../media/hdphoto1.wdp"/><Relationship Id="rId4" Type="http://schemas.openxmlformats.org/officeDocument/2006/relationships/diagramLayout" Target="../diagrams/layout10.xml"/><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www.whoi.edu/oil/natural-oil-seeps" TargetMode="External"/><Relationship Id="rId7" Type="http://schemas.openxmlformats.org/officeDocument/2006/relationships/hyperlink" Target="http://resources.esri.com/help/9.3/arcgisengine/java/gp_toolref/spatial_statistics_tools/how_hot_spot_analysi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www.km.kongsberg.com/ks/web/nokbg0397.nsf/AllWeb/A915A71E90B6CFAEC12571B1003FE84D/" TargetMode="External"/><Relationship Id="rId5" Type="http://schemas.openxmlformats.org/officeDocument/2006/relationships/hyperlink" Target="http://www.qps.nl/display/qimera/Qimera_Midwater" TargetMode="External"/><Relationship Id="rId4" Type="http://schemas.openxmlformats.org/officeDocument/2006/relationships/hyperlink" Target="http://response.restoration.noaa.gov/oil-and-chemical-spills/oil-spills/resources/what-are-natural-oil-seep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347200" y="1797780"/>
            <a:ext cx="2641600" cy="1828800"/>
          </a:xfrm>
        </p:spPr>
        <p:txBody>
          <a:bodyPr>
            <a:normAutofit/>
          </a:bodyPr>
          <a:lstStyle/>
          <a:p>
            <a:r>
              <a:rPr lang="en-US" sz="2400" dirty="0">
                <a:latin typeface="Californian FB" panose="0207040306080B030204" pitchFamily="18" charset="0"/>
              </a:rPr>
              <a:t>Presented by Pamela Kanu, GISP</a:t>
            </a:r>
          </a:p>
        </p:txBody>
      </p:sp>
      <p:sp>
        <p:nvSpPr>
          <p:cNvPr id="4" name="Title 3"/>
          <p:cNvSpPr>
            <a:spLocks noGrp="1"/>
          </p:cNvSpPr>
          <p:nvPr>
            <p:ph type="title"/>
          </p:nvPr>
        </p:nvSpPr>
        <p:spPr/>
        <p:txBody>
          <a:bodyPr/>
          <a:lstStyle/>
          <a:p>
            <a:r>
              <a:rPr lang="en-US" dirty="0">
                <a:latin typeface="Californian FB" panose="0207040306080B030204" pitchFamily="18" charset="0"/>
              </a:rPr>
              <a:t>Statistical Analysis for Automated Seep Extraction in GIS</a:t>
            </a:r>
            <a:br>
              <a:rPr lang="en-US" dirty="0">
                <a:latin typeface="Californian FB" panose="0207040306080B030204" pitchFamily="18" charset="0"/>
              </a:rPr>
            </a:br>
            <a:br>
              <a:rPr lang="en-US" dirty="0">
                <a:latin typeface="Californian FB" panose="0207040306080B030204" pitchFamily="18" charset="0"/>
              </a:rPr>
            </a:br>
            <a:endParaRPr lang="en-US" dirty="0">
              <a:latin typeface="Californian FB" panose="0207040306080B030204" pitchFamily="18" charset="0"/>
            </a:endParaRPr>
          </a:p>
        </p:txBody>
      </p:sp>
      <p:sp>
        <p:nvSpPr>
          <p:cNvPr id="6" name="Title 3"/>
          <p:cNvSpPr txBox="1">
            <a:spLocks/>
          </p:cNvSpPr>
          <p:nvPr/>
        </p:nvSpPr>
        <p:spPr>
          <a:xfrm>
            <a:off x="609600" y="3286335"/>
            <a:ext cx="8432800" cy="18288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endParaRPr lang="en-US" sz="2000" dirty="0">
              <a:latin typeface="Californian FB" panose="0207040306080B030204" pitchFamily="18" charset="0"/>
            </a:endParaRPr>
          </a:p>
          <a:p>
            <a:r>
              <a:rPr lang="en-US" sz="2000" dirty="0">
                <a:latin typeface="Californian FB" panose="0207040306080B030204" pitchFamily="18" charset="0"/>
              </a:rPr>
              <a:t>Pennsylvania state university</a:t>
            </a:r>
          </a:p>
          <a:p>
            <a:r>
              <a:rPr lang="en-US" sz="2000" dirty="0" err="1">
                <a:latin typeface="Californian FB" panose="0207040306080B030204" pitchFamily="18" charset="0"/>
              </a:rPr>
              <a:t>Geog</a:t>
            </a:r>
            <a:r>
              <a:rPr lang="en-US" sz="2000" dirty="0">
                <a:latin typeface="Californian FB" panose="0207040306080B030204" pitchFamily="18" charset="0"/>
              </a:rPr>
              <a:t> 596A Spring II 2017</a:t>
            </a:r>
          </a:p>
          <a:p>
            <a:r>
              <a:rPr lang="en-US" sz="2000" dirty="0" err="1">
                <a:latin typeface="Californian FB" panose="0207040306080B030204" pitchFamily="18" charset="0"/>
              </a:rPr>
              <a:t>MaY</a:t>
            </a:r>
            <a:r>
              <a:rPr lang="en-US" sz="2000" dirty="0">
                <a:latin typeface="Californian FB" panose="0207040306080B030204" pitchFamily="18" charset="0"/>
              </a:rPr>
              <a:t> 11, 2017</a:t>
            </a:r>
            <a:br>
              <a:rPr lang="en-US" sz="2000" dirty="0">
                <a:latin typeface="Californian FB" panose="0207040306080B030204" pitchFamily="18" charset="0"/>
              </a:rPr>
            </a:br>
            <a:endParaRPr lang="en-US" sz="2000" dirty="0">
              <a:latin typeface="Californian FB" panose="0207040306080B030204" pitchFamily="18" charset="0"/>
            </a:endParaRPr>
          </a:p>
        </p:txBody>
      </p:sp>
    </p:spTree>
    <p:extLst>
      <p:ext uri="{BB962C8B-B14F-4D97-AF65-F5344CB8AC3E}">
        <p14:creationId xmlns:p14="http://schemas.microsoft.com/office/powerpoint/2010/main" val="172729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fornian FB" panose="0207040306080B030204" pitchFamily="18" charset="0"/>
              </a:rPr>
              <a:t>Methodology overview</a:t>
            </a:r>
          </a:p>
        </p:txBody>
      </p:sp>
      <p:graphicFrame>
        <p:nvGraphicFramePr>
          <p:cNvPr id="2" name="Diagram 1"/>
          <p:cNvGraphicFramePr/>
          <p:nvPr>
            <p:extLst>
              <p:ext uri="{D42A27DB-BD31-4B8C-83A1-F6EECF244321}">
                <p14:modId xmlns:p14="http://schemas.microsoft.com/office/powerpoint/2010/main" val="1665785393"/>
              </p:ext>
            </p:extLst>
          </p:nvPr>
        </p:nvGraphicFramePr>
        <p:xfrm>
          <a:off x="3918921" y="1707816"/>
          <a:ext cx="4353169" cy="4918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610546662"/>
              </p:ext>
            </p:extLst>
          </p:nvPr>
        </p:nvGraphicFramePr>
        <p:xfrm>
          <a:off x="994611" y="1707815"/>
          <a:ext cx="3249466" cy="48267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ounded Rectangle 10"/>
          <p:cNvSpPr/>
          <p:nvPr/>
        </p:nvSpPr>
        <p:spPr>
          <a:xfrm>
            <a:off x="844062" y="1707816"/>
            <a:ext cx="3806092" cy="4918169"/>
          </a:xfrm>
          <a:prstGeom prst="round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latin typeface="Californian FB" panose="0207040306080B030204" pitchFamily="18" charset="0"/>
            </a:endParaRPr>
          </a:p>
        </p:txBody>
      </p:sp>
      <p:sp>
        <p:nvSpPr>
          <p:cNvPr id="14" name="Rounded Rectangle 13"/>
          <p:cNvSpPr/>
          <p:nvPr/>
        </p:nvSpPr>
        <p:spPr>
          <a:xfrm>
            <a:off x="7553083" y="1707815"/>
            <a:ext cx="3806092" cy="4918169"/>
          </a:xfrm>
          <a:prstGeom prst="round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latin typeface="Californian FB" panose="0207040306080B030204" pitchFamily="18" charset="0"/>
            </a:endParaRPr>
          </a:p>
        </p:txBody>
      </p:sp>
      <p:sp>
        <p:nvSpPr>
          <p:cNvPr id="13" name="Right Arrow 12"/>
          <p:cNvSpPr/>
          <p:nvPr/>
        </p:nvSpPr>
        <p:spPr>
          <a:xfrm>
            <a:off x="7149372" y="5525476"/>
            <a:ext cx="640862" cy="492369"/>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Californian FB" panose="0207040306080B030204" pitchFamily="18" charset="0"/>
            </a:endParaRPr>
          </a:p>
        </p:txBody>
      </p:sp>
      <p:graphicFrame>
        <p:nvGraphicFramePr>
          <p:cNvPr id="16" name="Diagram 15"/>
          <p:cNvGraphicFramePr/>
          <p:nvPr>
            <p:extLst>
              <p:ext uri="{D42A27DB-BD31-4B8C-83A1-F6EECF244321}">
                <p14:modId xmlns:p14="http://schemas.microsoft.com/office/powerpoint/2010/main" val="2924124212"/>
              </p:ext>
            </p:extLst>
          </p:nvPr>
        </p:nvGraphicFramePr>
        <p:xfrm>
          <a:off x="8000999" y="2240280"/>
          <a:ext cx="3017521" cy="417489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Right Arrow 11"/>
          <p:cNvSpPr/>
          <p:nvPr/>
        </p:nvSpPr>
        <p:spPr>
          <a:xfrm>
            <a:off x="4244077" y="2873717"/>
            <a:ext cx="640862" cy="492369"/>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Californian FB" panose="0207040306080B030204" pitchFamily="18" charset="0"/>
            </a:endParaRPr>
          </a:p>
        </p:txBody>
      </p:sp>
    </p:spTree>
    <p:extLst>
      <p:ext uri="{BB962C8B-B14F-4D97-AF65-F5344CB8AC3E}">
        <p14:creationId xmlns:p14="http://schemas.microsoft.com/office/powerpoint/2010/main" val="19723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fornian FB" panose="0207040306080B030204" pitchFamily="18" charset="0"/>
              </a:rPr>
              <a:t>What ARE THE CHARACTERISTICS OF a seep?</a:t>
            </a:r>
          </a:p>
        </p:txBody>
      </p:sp>
      <p:graphicFrame>
        <p:nvGraphicFramePr>
          <p:cNvPr id="2" name="Diagram 1"/>
          <p:cNvGraphicFramePr/>
          <p:nvPr>
            <p:extLst>
              <p:ext uri="{D42A27DB-BD31-4B8C-83A1-F6EECF244321}">
                <p14:modId xmlns:p14="http://schemas.microsoft.com/office/powerpoint/2010/main" val="4216124225"/>
              </p:ext>
            </p:extLst>
          </p:nvPr>
        </p:nvGraphicFramePr>
        <p:xfrm>
          <a:off x="675129" y="1686930"/>
          <a:ext cx="4173519" cy="475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1956651385"/>
              </p:ext>
            </p:extLst>
          </p:nvPr>
        </p:nvGraphicFramePr>
        <p:xfrm>
          <a:off x="8000999" y="2240280"/>
          <a:ext cx="3017521" cy="41748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ounded Rectangle 10"/>
          <p:cNvSpPr/>
          <p:nvPr/>
        </p:nvSpPr>
        <p:spPr>
          <a:xfrm>
            <a:off x="867944" y="1604946"/>
            <a:ext cx="3806092" cy="4918169"/>
          </a:xfrm>
          <a:prstGeom prst="round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latin typeface="Californian FB" panose="0207040306080B030204" pitchFamily="18" charset="0"/>
            </a:endParaRPr>
          </a:p>
        </p:txBody>
      </p:sp>
      <p:sp>
        <p:nvSpPr>
          <p:cNvPr id="12" name="Right Arrow 11"/>
          <p:cNvSpPr/>
          <p:nvPr/>
        </p:nvSpPr>
        <p:spPr>
          <a:xfrm>
            <a:off x="5781187" y="1871784"/>
            <a:ext cx="640862" cy="492369"/>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Californian FB" panose="0207040306080B030204" pitchFamily="18" charset="0"/>
            </a:endParaRPr>
          </a:p>
        </p:txBody>
      </p:sp>
      <p:sp>
        <p:nvSpPr>
          <p:cNvPr id="14" name="Rounded Rectangle 13"/>
          <p:cNvSpPr/>
          <p:nvPr/>
        </p:nvSpPr>
        <p:spPr>
          <a:xfrm>
            <a:off x="7553083" y="1707815"/>
            <a:ext cx="3806092" cy="4918169"/>
          </a:xfrm>
          <a:prstGeom prst="round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latin typeface="Californian FB" panose="0207040306080B030204" pitchFamily="18" charset="0"/>
            </a:endParaRPr>
          </a:p>
        </p:txBody>
      </p:sp>
      <p:sp>
        <p:nvSpPr>
          <p:cNvPr id="13" name="Right Arrow 12"/>
          <p:cNvSpPr/>
          <p:nvPr/>
        </p:nvSpPr>
        <p:spPr>
          <a:xfrm>
            <a:off x="5781187" y="3262336"/>
            <a:ext cx="640862" cy="492369"/>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Californian FB" panose="0207040306080B030204" pitchFamily="18" charset="0"/>
            </a:endParaRPr>
          </a:p>
        </p:txBody>
      </p:sp>
      <p:sp>
        <p:nvSpPr>
          <p:cNvPr id="10" name="Right Arrow 12"/>
          <p:cNvSpPr/>
          <p:nvPr/>
        </p:nvSpPr>
        <p:spPr>
          <a:xfrm>
            <a:off x="5775075" y="4569166"/>
            <a:ext cx="640862" cy="492369"/>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Californian FB" panose="0207040306080B030204" pitchFamily="18" charset="0"/>
            </a:endParaRPr>
          </a:p>
        </p:txBody>
      </p:sp>
      <p:sp>
        <p:nvSpPr>
          <p:cNvPr id="15" name="Right Arrow 12"/>
          <p:cNvSpPr/>
          <p:nvPr/>
        </p:nvSpPr>
        <p:spPr>
          <a:xfrm>
            <a:off x="5771308" y="5922810"/>
            <a:ext cx="640862" cy="492369"/>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Californian FB" panose="0207040306080B030204" pitchFamily="18" charset="0"/>
            </a:endParaRPr>
          </a:p>
        </p:txBody>
      </p:sp>
    </p:spTree>
    <p:extLst>
      <p:ext uri="{BB962C8B-B14F-4D97-AF65-F5344CB8AC3E}">
        <p14:creationId xmlns:p14="http://schemas.microsoft.com/office/powerpoint/2010/main" val="234066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64FA2968-B8F5-4D94-9AD5-084D2142DEFF}"/>
                                            </p:graphicEl>
                                          </p:spTgt>
                                        </p:tgtEl>
                                        <p:attrNameLst>
                                          <p:attrName>style.visibility</p:attrName>
                                        </p:attrNameLst>
                                      </p:cBhvr>
                                      <p:to>
                                        <p:strVal val="visible"/>
                                      </p:to>
                                    </p:set>
                                    <p:animEffect transition="in" filter="fade">
                                      <p:cBhvr>
                                        <p:cTn id="7" dur="1000"/>
                                        <p:tgtEl>
                                          <p:spTgt spid="2">
                                            <p:graphicEl>
                                              <a:dgm id="{64FA2968-B8F5-4D94-9AD5-084D2142DEFF}"/>
                                            </p:graphicEl>
                                          </p:spTgt>
                                        </p:tgtEl>
                                      </p:cBhvr>
                                    </p:animEffect>
                                    <p:anim calcmode="lin" valueType="num">
                                      <p:cBhvr>
                                        <p:cTn id="8" dur="1000" fill="hold"/>
                                        <p:tgtEl>
                                          <p:spTgt spid="2">
                                            <p:graphicEl>
                                              <a:dgm id="{64FA2968-B8F5-4D94-9AD5-084D2142DEFF}"/>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64FA2968-B8F5-4D94-9AD5-084D2142DEF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1DB977BC-EDB8-4041-9856-CACF52438F31}"/>
                                            </p:graphicEl>
                                          </p:spTgt>
                                        </p:tgtEl>
                                        <p:attrNameLst>
                                          <p:attrName>style.visibility</p:attrName>
                                        </p:attrNameLst>
                                      </p:cBhvr>
                                      <p:to>
                                        <p:strVal val="visible"/>
                                      </p:to>
                                    </p:set>
                                    <p:animEffect transition="in" filter="fade">
                                      <p:cBhvr>
                                        <p:cTn id="14" dur="1000"/>
                                        <p:tgtEl>
                                          <p:spTgt spid="2">
                                            <p:graphicEl>
                                              <a:dgm id="{1DB977BC-EDB8-4041-9856-CACF52438F31}"/>
                                            </p:graphicEl>
                                          </p:spTgt>
                                        </p:tgtEl>
                                      </p:cBhvr>
                                    </p:animEffect>
                                    <p:anim calcmode="lin" valueType="num">
                                      <p:cBhvr>
                                        <p:cTn id="15" dur="1000" fill="hold"/>
                                        <p:tgtEl>
                                          <p:spTgt spid="2">
                                            <p:graphicEl>
                                              <a:dgm id="{1DB977BC-EDB8-4041-9856-CACF52438F31}"/>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1DB977BC-EDB8-4041-9856-CACF52438F31}"/>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01A88109-D310-474D-8975-6A1E2EAD84B7}"/>
                                            </p:graphicEl>
                                          </p:spTgt>
                                        </p:tgtEl>
                                        <p:attrNameLst>
                                          <p:attrName>style.visibility</p:attrName>
                                        </p:attrNameLst>
                                      </p:cBhvr>
                                      <p:to>
                                        <p:strVal val="visible"/>
                                      </p:to>
                                    </p:set>
                                    <p:animEffect transition="in" filter="fade">
                                      <p:cBhvr>
                                        <p:cTn id="19" dur="1000"/>
                                        <p:tgtEl>
                                          <p:spTgt spid="2">
                                            <p:graphicEl>
                                              <a:dgm id="{01A88109-D310-474D-8975-6A1E2EAD84B7}"/>
                                            </p:graphicEl>
                                          </p:spTgt>
                                        </p:tgtEl>
                                      </p:cBhvr>
                                    </p:animEffect>
                                    <p:anim calcmode="lin" valueType="num">
                                      <p:cBhvr>
                                        <p:cTn id="20" dur="1000" fill="hold"/>
                                        <p:tgtEl>
                                          <p:spTgt spid="2">
                                            <p:graphicEl>
                                              <a:dgm id="{01A88109-D310-474D-8975-6A1E2EAD84B7}"/>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01A88109-D310-474D-8975-6A1E2EAD84B7}"/>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381EEA80-BB64-4187-A729-78153BE2C456}"/>
                                            </p:graphicEl>
                                          </p:spTgt>
                                        </p:tgtEl>
                                        <p:attrNameLst>
                                          <p:attrName>style.visibility</p:attrName>
                                        </p:attrNameLst>
                                      </p:cBhvr>
                                      <p:to>
                                        <p:strVal val="visible"/>
                                      </p:to>
                                    </p:set>
                                    <p:animEffect transition="in" filter="fade">
                                      <p:cBhvr>
                                        <p:cTn id="26" dur="1000"/>
                                        <p:tgtEl>
                                          <p:spTgt spid="2">
                                            <p:graphicEl>
                                              <a:dgm id="{381EEA80-BB64-4187-A729-78153BE2C456}"/>
                                            </p:graphicEl>
                                          </p:spTgt>
                                        </p:tgtEl>
                                      </p:cBhvr>
                                    </p:animEffect>
                                    <p:anim calcmode="lin" valueType="num">
                                      <p:cBhvr>
                                        <p:cTn id="27" dur="1000" fill="hold"/>
                                        <p:tgtEl>
                                          <p:spTgt spid="2">
                                            <p:graphicEl>
                                              <a:dgm id="{381EEA80-BB64-4187-A729-78153BE2C456}"/>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381EEA80-BB64-4187-A729-78153BE2C456}"/>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C35A0F91-DD5C-4736-8D75-ADA19927BE77}"/>
                                            </p:graphicEl>
                                          </p:spTgt>
                                        </p:tgtEl>
                                        <p:attrNameLst>
                                          <p:attrName>style.visibility</p:attrName>
                                        </p:attrNameLst>
                                      </p:cBhvr>
                                      <p:to>
                                        <p:strVal val="visible"/>
                                      </p:to>
                                    </p:set>
                                    <p:animEffect transition="in" filter="fade">
                                      <p:cBhvr>
                                        <p:cTn id="31" dur="1000"/>
                                        <p:tgtEl>
                                          <p:spTgt spid="2">
                                            <p:graphicEl>
                                              <a:dgm id="{C35A0F91-DD5C-4736-8D75-ADA19927BE77}"/>
                                            </p:graphicEl>
                                          </p:spTgt>
                                        </p:tgtEl>
                                      </p:cBhvr>
                                    </p:animEffect>
                                    <p:anim calcmode="lin" valueType="num">
                                      <p:cBhvr>
                                        <p:cTn id="32" dur="1000" fill="hold"/>
                                        <p:tgtEl>
                                          <p:spTgt spid="2">
                                            <p:graphicEl>
                                              <a:dgm id="{C35A0F91-DD5C-4736-8D75-ADA19927BE77}"/>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C35A0F91-DD5C-4736-8D75-ADA19927BE7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4975C4A6-C757-437B-8DAF-9738D45ADB20}"/>
                                            </p:graphicEl>
                                          </p:spTgt>
                                        </p:tgtEl>
                                        <p:attrNameLst>
                                          <p:attrName>style.visibility</p:attrName>
                                        </p:attrNameLst>
                                      </p:cBhvr>
                                      <p:to>
                                        <p:strVal val="visible"/>
                                      </p:to>
                                    </p:set>
                                    <p:animEffect transition="in" filter="fade">
                                      <p:cBhvr>
                                        <p:cTn id="38" dur="1000"/>
                                        <p:tgtEl>
                                          <p:spTgt spid="2">
                                            <p:graphicEl>
                                              <a:dgm id="{4975C4A6-C757-437B-8DAF-9738D45ADB20}"/>
                                            </p:graphicEl>
                                          </p:spTgt>
                                        </p:tgtEl>
                                      </p:cBhvr>
                                    </p:animEffect>
                                    <p:anim calcmode="lin" valueType="num">
                                      <p:cBhvr>
                                        <p:cTn id="39" dur="1000" fill="hold"/>
                                        <p:tgtEl>
                                          <p:spTgt spid="2">
                                            <p:graphicEl>
                                              <a:dgm id="{4975C4A6-C757-437B-8DAF-9738D45ADB20}"/>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4975C4A6-C757-437B-8DAF-9738D45ADB20}"/>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000CEB9C-16EF-45E7-BACA-535FF2CE56DC}"/>
                                            </p:graphicEl>
                                          </p:spTgt>
                                        </p:tgtEl>
                                        <p:attrNameLst>
                                          <p:attrName>style.visibility</p:attrName>
                                        </p:attrNameLst>
                                      </p:cBhvr>
                                      <p:to>
                                        <p:strVal val="visible"/>
                                      </p:to>
                                    </p:set>
                                    <p:animEffect transition="in" filter="fade">
                                      <p:cBhvr>
                                        <p:cTn id="43" dur="1000"/>
                                        <p:tgtEl>
                                          <p:spTgt spid="2">
                                            <p:graphicEl>
                                              <a:dgm id="{000CEB9C-16EF-45E7-BACA-535FF2CE56DC}"/>
                                            </p:graphicEl>
                                          </p:spTgt>
                                        </p:tgtEl>
                                      </p:cBhvr>
                                    </p:animEffect>
                                    <p:anim calcmode="lin" valueType="num">
                                      <p:cBhvr>
                                        <p:cTn id="44" dur="1000" fill="hold"/>
                                        <p:tgtEl>
                                          <p:spTgt spid="2">
                                            <p:graphicEl>
                                              <a:dgm id="{000CEB9C-16EF-45E7-BACA-535FF2CE56DC}"/>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000CEB9C-16EF-45E7-BACA-535FF2CE56DC}"/>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190F7FBF-7046-4773-AFB9-9A55286C3ADF}"/>
                                            </p:graphicEl>
                                          </p:spTgt>
                                        </p:tgtEl>
                                        <p:attrNameLst>
                                          <p:attrName>style.visibility</p:attrName>
                                        </p:attrNameLst>
                                      </p:cBhvr>
                                      <p:to>
                                        <p:strVal val="visible"/>
                                      </p:to>
                                    </p:set>
                                    <p:animEffect transition="in" filter="fade">
                                      <p:cBhvr>
                                        <p:cTn id="50" dur="1000"/>
                                        <p:tgtEl>
                                          <p:spTgt spid="2">
                                            <p:graphicEl>
                                              <a:dgm id="{190F7FBF-7046-4773-AFB9-9A55286C3ADF}"/>
                                            </p:graphicEl>
                                          </p:spTgt>
                                        </p:tgtEl>
                                      </p:cBhvr>
                                    </p:animEffect>
                                    <p:anim calcmode="lin" valueType="num">
                                      <p:cBhvr>
                                        <p:cTn id="51" dur="1000" fill="hold"/>
                                        <p:tgtEl>
                                          <p:spTgt spid="2">
                                            <p:graphicEl>
                                              <a:dgm id="{190F7FBF-7046-4773-AFB9-9A55286C3ADF}"/>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190F7FBF-7046-4773-AFB9-9A55286C3ADF}"/>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1002DE4C-068F-4BAE-9509-9F7BAEBF98D2}"/>
                                            </p:graphicEl>
                                          </p:spTgt>
                                        </p:tgtEl>
                                        <p:attrNameLst>
                                          <p:attrName>style.visibility</p:attrName>
                                        </p:attrNameLst>
                                      </p:cBhvr>
                                      <p:to>
                                        <p:strVal val="visible"/>
                                      </p:to>
                                    </p:set>
                                    <p:animEffect transition="in" filter="fade">
                                      <p:cBhvr>
                                        <p:cTn id="55" dur="1000"/>
                                        <p:tgtEl>
                                          <p:spTgt spid="2">
                                            <p:graphicEl>
                                              <a:dgm id="{1002DE4C-068F-4BAE-9509-9F7BAEBF98D2}"/>
                                            </p:graphicEl>
                                          </p:spTgt>
                                        </p:tgtEl>
                                      </p:cBhvr>
                                    </p:animEffect>
                                    <p:anim calcmode="lin" valueType="num">
                                      <p:cBhvr>
                                        <p:cTn id="56" dur="1000" fill="hold"/>
                                        <p:tgtEl>
                                          <p:spTgt spid="2">
                                            <p:graphicEl>
                                              <a:dgm id="{1002DE4C-068F-4BAE-9509-9F7BAEBF98D2}"/>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1002DE4C-068F-4BAE-9509-9F7BAEBF98D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152571" y="1719071"/>
            <a:ext cx="6565952" cy="4407408"/>
          </a:xfrm>
        </p:spPr>
        <p:txBody>
          <a:bodyPr/>
          <a:lstStyle/>
          <a:p>
            <a:r>
              <a:rPr lang="en-US" dirty="0">
                <a:latin typeface="Californian FB" panose="0207040306080B030204" pitchFamily="18" charset="0"/>
              </a:rPr>
              <a:t>Closer to the seafloor (but not always the case)</a:t>
            </a:r>
          </a:p>
          <a:p>
            <a:pPr lvl="1"/>
            <a:r>
              <a:rPr lang="en-US" dirty="0">
                <a:latin typeface="Californian FB" panose="0207040306080B030204" pitchFamily="18" charset="0"/>
              </a:rPr>
              <a:t>Calculate water column heights</a:t>
            </a:r>
          </a:p>
          <a:p>
            <a:pPr lvl="1"/>
            <a:r>
              <a:rPr lang="en-US" dirty="0">
                <a:latin typeface="Californian FB" panose="0207040306080B030204" pitchFamily="18" charset="0"/>
              </a:rPr>
              <a:t>Use a threshold of less than ~4 meters in the water column</a:t>
            </a:r>
          </a:p>
        </p:txBody>
      </p:sp>
      <p:sp>
        <p:nvSpPr>
          <p:cNvPr id="5" name="Title 4"/>
          <p:cNvSpPr>
            <a:spLocks noGrp="1"/>
          </p:cNvSpPr>
          <p:nvPr>
            <p:ph type="title"/>
          </p:nvPr>
        </p:nvSpPr>
        <p:spPr/>
        <p:txBody>
          <a:bodyPr/>
          <a:lstStyle/>
          <a:p>
            <a:r>
              <a:rPr lang="en-US" sz="2800" dirty="0">
                <a:latin typeface="Californian FB" panose="0207040306080B030204" pitchFamily="18" charset="0"/>
              </a:rPr>
              <a:t>Closer to the Seafloor</a:t>
            </a:r>
            <a:br>
              <a:rPr lang="en-US" sz="2800" dirty="0">
                <a:latin typeface="Californian FB" panose="0207040306080B030204" pitchFamily="18" charset="0"/>
              </a:rPr>
            </a:br>
            <a:r>
              <a:rPr lang="en-US" sz="2800" dirty="0">
                <a:latin typeface="Californian FB" panose="0207040306080B030204" pitchFamily="18" charset="0"/>
              </a:rPr>
              <a:t>(but not always the case)</a:t>
            </a:r>
          </a:p>
        </p:txBody>
      </p:sp>
      <p:sp>
        <p:nvSpPr>
          <p:cNvPr id="3" name="Freeform: Shape 2"/>
          <p:cNvSpPr/>
          <p:nvPr/>
        </p:nvSpPr>
        <p:spPr>
          <a:xfrm>
            <a:off x="1473899" y="1687510"/>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b="0" kern="1200" dirty="0">
                <a:latin typeface="Californian FB" panose="0207040306080B030204" pitchFamily="18" charset="0"/>
              </a:rPr>
              <a:t>Closer to the Seafloor (but not always the case)</a:t>
            </a:r>
          </a:p>
        </p:txBody>
      </p:sp>
      <p:sp>
        <p:nvSpPr>
          <p:cNvPr id="7" name="Freeform: Shape 6"/>
          <p:cNvSpPr/>
          <p:nvPr/>
        </p:nvSpPr>
        <p:spPr>
          <a:xfrm>
            <a:off x="2609111" y="2408953"/>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8" name="Freeform: Shape 7"/>
          <p:cNvSpPr/>
          <p:nvPr/>
        </p:nvSpPr>
        <p:spPr>
          <a:xfrm>
            <a:off x="1473899" y="2706018"/>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53487"/>
              <a:satOff val="-4766"/>
              <a:lumOff val="18211"/>
              <a:alphaOff val="0"/>
            </a:schemeClr>
          </a:fillRef>
          <a:effectRef idx="2">
            <a:schemeClr val="accent1">
              <a:shade val="50000"/>
              <a:hueOff val="-53487"/>
              <a:satOff val="-4766"/>
              <a:lumOff val="18211"/>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Linear</a:t>
            </a:r>
          </a:p>
        </p:txBody>
      </p:sp>
      <p:sp>
        <p:nvSpPr>
          <p:cNvPr id="9" name="Freeform: Shape 8"/>
          <p:cNvSpPr/>
          <p:nvPr/>
        </p:nvSpPr>
        <p:spPr>
          <a:xfrm>
            <a:off x="2609111" y="3427461"/>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69108"/>
              <a:satOff val="-5670"/>
              <a:lumOff val="19096"/>
              <a:alphaOff val="0"/>
            </a:schemeClr>
          </a:lnRef>
          <a:fillRef idx="1">
            <a:schemeClr val="accent1">
              <a:shade val="90000"/>
              <a:hueOff val="-69108"/>
              <a:satOff val="-5670"/>
              <a:lumOff val="19096"/>
              <a:alphaOff val="0"/>
            </a:schemeClr>
          </a:fillRef>
          <a:effectRef idx="0">
            <a:schemeClr val="accent1">
              <a:shade val="90000"/>
              <a:hueOff val="-69108"/>
              <a:satOff val="-5670"/>
              <a:lumOff val="19096"/>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0" name="Freeform: Shape 9"/>
          <p:cNvSpPr/>
          <p:nvPr/>
        </p:nvSpPr>
        <p:spPr>
          <a:xfrm>
            <a:off x="1473899" y="3724527"/>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06975"/>
              <a:satOff val="-9532"/>
              <a:lumOff val="36422"/>
              <a:alphaOff val="0"/>
            </a:schemeClr>
          </a:fillRef>
          <a:effectRef idx="2">
            <a:schemeClr val="accent1">
              <a:shade val="50000"/>
              <a:hueOff val="-106975"/>
              <a:satOff val="-9532"/>
              <a:lumOff val="36422"/>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Condensed</a:t>
            </a:r>
          </a:p>
        </p:txBody>
      </p:sp>
      <p:sp>
        <p:nvSpPr>
          <p:cNvPr id="11" name="Freeform: Shape 10"/>
          <p:cNvSpPr/>
          <p:nvPr/>
        </p:nvSpPr>
        <p:spPr>
          <a:xfrm>
            <a:off x="2609111" y="4445969"/>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138215"/>
              <a:satOff val="-11340"/>
              <a:lumOff val="38192"/>
              <a:alphaOff val="0"/>
            </a:schemeClr>
          </a:lnRef>
          <a:fillRef idx="1">
            <a:schemeClr val="accent1">
              <a:shade val="90000"/>
              <a:hueOff val="-138215"/>
              <a:satOff val="-11340"/>
              <a:lumOff val="38192"/>
              <a:alphaOff val="0"/>
            </a:schemeClr>
          </a:fillRef>
          <a:effectRef idx="0">
            <a:schemeClr val="accent1">
              <a:shade val="90000"/>
              <a:hueOff val="-138215"/>
              <a:satOff val="-11340"/>
              <a:lumOff val="38192"/>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2" name="Freeform: Shape 11"/>
          <p:cNvSpPr/>
          <p:nvPr/>
        </p:nvSpPr>
        <p:spPr>
          <a:xfrm>
            <a:off x="1473899" y="4743035"/>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06975"/>
              <a:satOff val="-9532"/>
              <a:lumOff val="36422"/>
              <a:alphaOff val="0"/>
            </a:schemeClr>
          </a:fillRef>
          <a:effectRef idx="2">
            <a:schemeClr val="accent1">
              <a:shade val="50000"/>
              <a:hueOff val="-106975"/>
              <a:satOff val="-9532"/>
              <a:lumOff val="36422"/>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Related to Benthic Communities </a:t>
            </a:r>
          </a:p>
        </p:txBody>
      </p:sp>
      <p:sp>
        <p:nvSpPr>
          <p:cNvPr id="13" name="Freeform: Shape 12"/>
          <p:cNvSpPr/>
          <p:nvPr/>
        </p:nvSpPr>
        <p:spPr>
          <a:xfrm>
            <a:off x="2609111" y="5464478"/>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69108"/>
              <a:satOff val="-5670"/>
              <a:lumOff val="19096"/>
              <a:alphaOff val="0"/>
            </a:schemeClr>
          </a:lnRef>
          <a:fillRef idx="1">
            <a:schemeClr val="accent1">
              <a:shade val="90000"/>
              <a:hueOff val="-69108"/>
              <a:satOff val="-5670"/>
              <a:lumOff val="19096"/>
              <a:alphaOff val="0"/>
            </a:schemeClr>
          </a:fillRef>
          <a:effectRef idx="0">
            <a:schemeClr val="accent1">
              <a:shade val="90000"/>
              <a:hueOff val="-69108"/>
              <a:satOff val="-5670"/>
              <a:lumOff val="19096"/>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4" name="Freeform: Shape 13"/>
          <p:cNvSpPr/>
          <p:nvPr/>
        </p:nvSpPr>
        <p:spPr>
          <a:xfrm>
            <a:off x="1473899" y="5761544"/>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53487"/>
              <a:satOff val="-4766"/>
              <a:lumOff val="18211"/>
              <a:alphaOff val="0"/>
            </a:schemeClr>
          </a:fillRef>
          <a:effectRef idx="2">
            <a:schemeClr val="accent1">
              <a:shade val="50000"/>
              <a:hueOff val="-53487"/>
              <a:satOff val="-4766"/>
              <a:lumOff val="18211"/>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Disparate Amplitude Intensity</a:t>
            </a:r>
          </a:p>
        </p:txBody>
      </p:sp>
    </p:spTree>
    <p:extLst>
      <p:ext uri="{BB962C8B-B14F-4D97-AF65-F5344CB8AC3E}">
        <p14:creationId xmlns:p14="http://schemas.microsoft.com/office/powerpoint/2010/main" val="245813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06537" y="1719071"/>
            <a:ext cx="6811986" cy="4407408"/>
          </a:xfrm>
        </p:spPr>
        <p:txBody>
          <a:bodyPr/>
          <a:lstStyle/>
          <a:p>
            <a:r>
              <a:rPr lang="en-US" dirty="0">
                <a:latin typeface="Californian FB" panose="0207040306080B030204" pitchFamily="18" charset="0"/>
              </a:rPr>
              <a:t>Seeps will appear in a linear fashion</a:t>
            </a:r>
          </a:p>
          <a:p>
            <a:pPr lvl="1"/>
            <a:r>
              <a:rPr lang="en-US" dirty="0">
                <a:latin typeface="Californian FB" panose="0207040306080B030204" pitchFamily="18" charset="0"/>
              </a:rPr>
              <a:t>Bubbles locations are selected using Near_3D tool</a:t>
            </a:r>
          </a:p>
          <a:p>
            <a:pPr lvl="1"/>
            <a:r>
              <a:rPr lang="en-US" dirty="0">
                <a:latin typeface="Californian FB" panose="0207040306080B030204" pitchFamily="18" charset="0"/>
              </a:rPr>
              <a:t>Follow Tobler’s Law, items that are closer are more related than items that are distant</a:t>
            </a:r>
          </a:p>
        </p:txBody>
      </p:sp>
      <p:sp>
        <p:nvSpPr>
          <p:cNvPr id="5" name="Title 4"/>
          <p:cNvSpPr>
            <a:spLocks noGrp="1"/>
          </p:cNvSpPr>
          <p:nvPr>
            <p:ph type="title"/>
          </p:nvPr>
        </p:nvSpPr>
        <p:spPr/>
        <p:txBody>
          <a:bodyPr/>
          <a:lstStyle/>
          <a:p>
            <a:pPr lvl="0"/>
            <a:r>
              <a:rPr lang="en-US" dirty="0">
                <a:latin typeface="Californian FB" panose="0207040306080B030204" pitchFamily="18" charset="0"/>
              </a:rPr>
              <a:t>Linear</a:t>
            </a:r>
          </a:p>
        </p:txBody>
      </p:sp>
      <p:sp>
        <p:nvSpPr>
          <p:cNvPr id="7" name="Freeform: Shape 6"/>
          <p:cNvSpPr/>
          <p:nvPr/>
        </p:nvSpPr>
        <p:spPr>
          <a:xfrm>
            <a:off x="1473899" y="1687510"/>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b="0" kern="1200" dirty="0">
                <a:latin typeface="Californian FB" panose="0207040306080B030204" pitchFamily="18" charset="0"/>
              </a:rPr>
              <a:t>Closer to the Seafloor (but not always the case)</a:t>
            </a:r>
          </a:p>
        </p:txBody>
      </p:sp>
      <p:sp>
        <p:nvSpPr>
          <p:cNvPr id="8" name="Freeform: Shape 7"/>
          <p:cNvSpPr/>
          <p:nvPr/>
        </p:nvSpPr>
        <p:spPr>
          <a:xfrm>
            <a:off x="2609111" y="2408953"/>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9" name="Freeform: Shape 8"/>
          <p:cNvSpPr/>
          <p:nvPr/>
        </p:nvSpPr>
        <p:spPr>
          <a:xfrm>
            <a:off x="1473899" y="2706018"/>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53487"/>
              <a:satOff val="-4766"/>
              <a:lumOff val="18211"/>
              <a:alphaOff val="0"/>
            </a:schemeClr>
          </a:fillRef>
          <a:effectRef idx="2">
            <a:schemeClr val="accent1">
              <a:shade val="50000"/>
              <a:hueOff val="-53487"/>
              <a:satOff val="-4766"/>
              <a:lumOff val="18211"/>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Linear</a:t>
            </a:r>
          </a:p>
        </p:txBody>
      </p:sp>
      <p:sp>
        <p:nvSpPr>
          <p:cNvPr id="10" name="Freeform: Shape 9"/>
          <p:cNvSpPr/>
          <p:nvPr/>
        </p:nvSpPr>
        <p:spPr>
          <a:xfrm>
            <a:off x="2609111" y="3427461"/>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69108"/>
              <a:satOff val="-5670"/>
              <a:lumOff val="19096"/>
              <a:alphaOff val="0"/>
            </a:schemeClr>
          </a:lnRef>
          <a:fillRef idx="1">
            <a:schemeClr val="accent1">
              <a:shade val="90000"/>
              <a:hueOff val="-69108"/>
              <a:satOff val="-5670"/>
              <a:lumOff val="19096"/>
              <a:alphaOff val="0"/>
            </a:schemeClr>
          </a:fillRef>
          <a:effectRef idx="0">
            <a:schemeClr val="accent1">
              <a:shade val="90000"/>
              <a:hueOff val="-69108"/>
              <a:satOff val="-5670"/>
              <a:lumOff val="19096"/>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1" name="Freeform: Shape 10"/>
          <p:cNvSpPr/>
          <p:nvPr/>
        </p:nvSpPr>
        <p:spPr>
          <a:xfrm>
            <a:off x="1473899" y="3724527"/>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06975"/>
              <a:satOff val="-9532"/>
              <a:lumOff val="36422"/>
              <a:alphaOff val="0"/>
            </a:schemeClr>
          </a:fillRef>
          <a:effectRef idx="2">
            <a:schemeClr val="accent1">
              <a:shade val="50000"/>
              <a:hueOff val="-106975"/>
              <a:satOff val="-9532"/>
              <a:lumOff val="36422"/>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Condensed</a:t>
            </a:r>
          </a:p>
        </p:txBody>
      </p:sp>
      <p:sp>
        <p:nvSpPr>
          <p:cNvPr id="12" name="Freeform: Shape 11"/>
          <p:cNvSpPr/>
          <p:nvPr/>
        </p:nvSpPr>
        <p:spPr>
          <a:xfrm>
            <a:off x="2609111" y="4445969"/>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138215"/>
              <a:satOff val="-11340"/>
              <a:lumOff val="38192"/>
              <a:alphaOff val="0"/>
            </a:schemeClr>
          </a:lnRef>
          <a:fillRef idx="1">
            <a:schemeClr val="accent1">
              <a:shade val="90000"/>
              <a:hueOff val="-138215"/>
              <a:satOff val="-11340"/>
              <a:lumOff val="38192"/>
              <a:alphaOff val="0"/>
            </a:schemeClr>
          </a:fillRef>
          <a:effectRef idx="0">
            <a:schemeClr val="accent1">
              <a:shade val="90000"/>
              <a:hueOff val="-138215"/>
              <a:satOff val="-11340"/>
              <a:lumOff val="38192"/>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3" name="Freeform: Shape 12"/>
          <p:cNvSpPr/>
          <p:nvPr/>
        </p:nvSpPr>
        <p:spPr>
          <a:xfrm>
            <a:off x="1473899" y="4743035"/>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06975"/>
              <a:satOff val="-9532"/>
              <a:lumOff val="36422"/>
              <a:alphaOff val="0"/>
            </a:schemeClr>
          </a:fillRef>
          <a:effectRef idx="2">
            <a:schemeClr val="accent1">
              <a:shade val="50000"/>
              <a:hueOff val="-106975"/>
              <a:satOff val="-9532"/>
              <a:lumOff val="36422"/>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Related to Benthic Communities </a:t>
            </a:r>
          </a:p>
        </p:txBody>
      </p:sp>
      <p:sp>
        <p:nvSpPr>
          <p:cNvPr id="14" name="Freeform: Shape 13"/>
          <p:cNvSpPr/>
          <p:nvPr/>
        </p:nvSpPr>
        <p:spPr>
          <a:xfrm>
            <a:off x="2609111" y="5464478"/>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69108"/>
              <a:satOff val="-5670"/>
              <a:lumOff val="19096"/>
              <a:alphaOff val="0"/>
            </a:schemeClr>
          </a:lnRef>
          <a:fillRef idx="1">
            <a:schemeClr val="accent1">
              <a:shade val="90000"/>
              <a:hueOff val="-69108"/>
              <a:satOff val="-5670"/>
              <a:lumOff val="19096"/>
              <a:alphaOff val="0"/>
            </a:schemeClr>
          </a:fillRef>
          <a:effectRef idx="0">
            <a:schemeClr val="accent1">
              <a:shade val="90000"/>
              <a:hueOff val="-69108"/>
              <a:satOff val="-5670"/>
              <a:lumOff val="19096"/>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5" name="Freeform: Shape 14"/>
          <p:cNvSpPr/>
          <p:nvPr/>
        </p:nvSpPr>
        <p:spPr>
          <a:xfrm>
            <a:off x="1473899" y="5761544"/>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53487"/>
              <a:satOff val="-4766"/>
              <a:lumOff val="18211"/>
              <a:alphaOff val="0"/>
            </a:schemeClr>
          </a:fillRef>
          <a:effectRef idx="2">
            <a:schemeClr val="accent1">
              <a:shade val="50000"/>
              <a:hueOff val="-53487"/>
              <a:satOff val="-4766"/>
              <a:lumOff val="18211"/>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Disparate Amplitude Intensity</a:t>
            </a:r>
          </a:p>
        </p:txBody>
      </p:sp>
    </p:spTree>
    <p:extLst>
      <p:ext uri="{BB962C8B-B14F-4D97-AF65-F5344CB8AC3E}">
        <p14:creationId xmlns:p14="http://schemas.microsoft.com/office/powerpoint/2010/main" val="123747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134707" y="1719071"/>
            <a:ext cx="6583815" cy="4407408"/>
          </a:xfrm>
        </p:spPr>
        <p:txBody>
          <a:bodyPr/>
          <a:lstStyle/>
          <a:p>
            <a:r>
              <a:rPr lang="en-US" dirty="0">
                <a:latin typeface="Californian FB" panose="0207040306080B030204" pitchFamily="18" charset="0"/>
              </a:rPr>
              <a:t>Seeps are in dense</a:t>
            </a:r>
          </a:p>
          <a:p>
            <a:pPr lvl="1"/>
            <a:r>
              <a:rPr lang="en-US" dirty="0">
                <a:latin typeface="Californian FB" panose="0207040306080B030204" pitchFamily="18" charset="0"/>
              </a:rPr>
              <a:t>XYZ points are used to calculate density</a:t>
            </a:r>
          </a:p>
          <a:p>
            <a:pPr lvl="1"/>
            <a:r>
              <a:rPr lang="en-US" dirty="0">
                <a:latin typeface="Californian FB" panose="0207040306080B030204" pitchFamily="18" charset="0"/>
              </a:rPr>
              <a:t>Seeps will be dense in the z value</a:t>
            </a:r>
          </a:p>
          <a:p>
            <a:pPr lvl="1"/>
            <a:r>
              <a:rPr lang="en-US" dirty="0">
                <a:latin typeface="Californian FB" panose="0207040306080B030204" pitchFamily="18" charset="0"/>
              </a:rPr>
              <a:t>May be dense relative to the seafloor</a:t>
            </a:r>
          </a:p>
        </p:txBody>
      </p:sp>
      <p:sp>
        <p:nvSpPr>
          <p:cNvPr id="5" name="Title 4"/>
          <p:cNvSpPr>
            <a:spLocks noGrp="1"/>
          </p:cNvSpPr>
          <p:nvPr>
            <p:ph type="title"/>
          </p:nvPr>
        </p:nvSpPr>
        <p:spPr/>
        <p:txBody>
          <a:bodyPr/>
          <a:lstStyle/>
          <a:p>
            <a:r>
              <a:rPr lang="en-US" dirty="0">
                <a:latin typeface="Californian FB" panose="0207040306080B030204" pitchFamily="18" charset="0"/>
              </a:rPr>
              <a:t>condensed</a:t>
            </a:r>
          </a:p>
        </p:txBody>
      </p:sp>
      <p:sp>
        <p:nvSpPr>
          <p:cNvPr id="8" name="Freeform: Shape 7"/>
          <p:cNvSpPr/>
          <p:nvPr/>
        </p:nvSpPr>
        <p:spPr>
          <a:xfrm>
            <a:off x="1473899" y="1687510"/>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b="0" kern="1200" dirty="0">
                <a:latin typeface="Californian FB" panose="0207040306080B030204" pitchFamily="18" charset="0"/>
              </a:rPr>
              <a:t>Closer to the Seafloor (but not always the case)</a:t>
            </a:r>
          </a:p>
        </p:txBody>
      </p:sp>
      <p:sp>
        <p:nvSpPr>
          <p:cNvPr id="9" name="Freeform: Shape 8"/>
          <p:cNvSpPr/>
          <p:nvPr/>
        </p:nvSpPr>
        <p:spPr>
          <a:xfrm>
            <a:off x="2609111" y="2408953"/>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0" name="Freeform: Shape 9"/>
          <p:cNvSpPr/>
          <p:nvPr/>
        </p:nvSpPr>
        <p:spPr>
          <a:xfrm>
            <a:off x="1473899" y="2706018"/>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53487"/>
              <a:satOff val="-4766"/>
              <a:lumOff val="18211"/>
              <a:alphaOff val="0"/>
            </a:schemeClr>
          </a:fillRef>
          <a:effectRef idx="2">
            <a:schemeClr val="accent1">
              <a:shade val="50000"/>
              <a:hueOff val="-53487"/>
              <a:satOff val="-4766"/>
              <a:lumOff val="18211"/>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Linear</a:t>
            </a:r>
          </a:p>
        </p:txBody>
      </p:sp>
      <p:sp>
        <p:nvSpPr>
          <p:cNvPr id="11" name="Freeform: Shape 10"/>
          <p:cNvSpPr/>
          <p:nvPr/>
        </p:nvSpPr>
        <p:spPr>
          <a:xfrm>
            <a:off x="2609111" y="3427461"/>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69108"/>
              <a:satOff val="-5670"/>
              <a:lumOff val="19096"/>
              <a:alphaOff val="0"/>
            </a:schemeClr>
          </a:lnRef>
          <a:fillRef idx="1">
            <a:schemeClr val="accent1">
              <a:shade val="90000"/>
              <a:hueOff val="-69108"/>
              <a:satOff val="-5670"/>
              <a:lumOff val="19096"/>
              <a:alphaOff val="0"/>
            </a:schemeClr>
          </a:fillRef>
          <a:effectRef idx="0">
            <a:schemeClr val="accent1">
              <a:shade val="90000"/>
              <a:hueOff val="-69108"/>
              <a:satOff val="-5670"/>
              <a:lumOff val="19096"/>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2" name="Freeform: Shape 11"/>
          <p:cNvSpPr/>
          <p:nvPr/>
        </p:nvSpPr>
        <p:spPr>
          <a:xfrm>
            <a:off x="1473899" y="3724527"/>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06975"/>
              <a:satOff val="-9532"/>
              <a:lumOff val="36422"/>
              <a:alphaOff val="0"/>
            </a:schemeClr>
          </a:fillRef>
          <a:effectRef idx="2">
            <a:schemeClr val="accent1">
              <a:shade val="50000"/>
              <a:hueOff val="-106975"/>
              <a:satOff val="-9532"/>
              <a:lumOff val="36422"/>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Condensed</a:t>
            </a:r>
          </a:p>
        </p:txBody>
      </p:sp>
      <p:sp>
        <p:nvSpPr>
          <p:cNvPr id="13" name="Freeform: Shape 12"/>
          <p:cNvSpPr/>
          <p:nvPr/>
        </p:nvSpPr>
        <p:spPr>
          <a:xfrm>
            <a:off x="2609111" y="4445969"/>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138215"/>
              <a:satOff val="-11340"/>
              <a:lumOff val="38192"/>
              <a:alphaOff val="0"/>
            </a:schemeClr>
          </a:lnRef>
          <a:fillRef idx="1">
            <a:schemeClr val="accent1">
              <a:shade val="90000"/>
              <a:hueOff val="-138215"/>
              <a:satOff val="-11340"/>
              <a:lumOff val="38192"/>
              <a:alphaOff val="0"/>
            </a:schemeClr>
          </a:fillRef>
          <a:effectRef idx="0">
            <a:schemeClr val="accent1">
              <a:shade val="90000"/>
              <a:hueOff val="-138215"/>
              <a:satOff val="-11340"/>
              <a:lumOff val="38192"/>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4" name="Freeform: Shape 13"/>
          <p:cNvSpPr/>
          <p:nvPr/>
        </p:nvSpPr>
        <p:spPr>
          <a:xfrm>
            <a:off x="1473899" y="4743035"/>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06975"/>
              <a:satOff val="-9532"/>
              <a:lumOff val="36422"/>
              <a:alphaOff val="0"/>
            </a:schemeClr>
          </a:fillRef>
          <a:effectRef idx="2">
            <a:schemeClr val="accent1">
              <a:shade val="50000"/>
              <a:hueOff val="-106975"/>
              <a:satOff val="-9532"/>
              <a:lumOff val="36422"/>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Related to Benthic Communities </a:t>
            </a:r>
          </a:p>
        </p:txBody>
      </p:sp>
      <p:sp>
        <p:nvSpPr>
          <p:cNvPr id="15" name="Freeform: Shape 14"/>
          <p:cNvSpPr/>
          <p:nvPr/>
        </p:nvSpPr>
        <p:spPr>
          <a:xfrm>
            <a:off x="2609111" y="5464478"/>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69108"/>
              <a:satOff val="-5670"/>
              <a:lumOff val="19096"/>
              <a:alphaOff val="0"/>
            </a:schemeClr>
          </a:lnRef>
          <a:fillRef idx="1">
            <a:schemeClr val="accent1">
              <a:shade val="90000"/>
              <a:hueOff val="-69108"/>
              <a:satOff val="-5670"/>
              <a:lumOff val="19096"/>
              <a:alphaOff val="0"/>
            </a:schemeClr>
          </a:fillRef>
          <a:effectRef idx="0">
            <a:schemeClr val="accent1">
              <a:shade val="90000"/>
              <a:hueOff val="-69108"/>
              <a:satOff val="-5670"/>
              <a:lumOff val="19096"/>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6" name="Freeform: Shape 15"/>
          <p:cNvSpPr/>
          <p:nvPr/>
        </p:nvSpPr>
        <p:spPr>
          <a:xfrm>
            <a:off x="1473899" y="5761544"/>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53487"/>
              <a:satOff val="-4766"/>
              <a:lumOff val="18211"/>
              <a:alphaOff val="0"/>
            </a:schemeClr>
          </a:fillRef>
          <a:effectRef idx="2">
            <a:schemeClr val="accent1">
              <a:shade val="50000"/>
              <a:hueOff val="-53487"/>
              <a:satOff val="-4766"/>
              <a:lumOff val="18211"/>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Disparate Amplitude Intensity</a:t>
            </a:r>
          </a:p>
        </p:txBody>
      </p:sp>
    </p:spTree>
    <p:extLst>
      <p:ext uri="{BB962C8B-B14F-4D97-AF65-F5344CB8AC3E}">
        <p14:creationId xmlns:p14="http://schemas.microsoft.com/office/powerpoint/2010/main" val="162807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73443" y="1719071"/>
            <a:ext cx="6745079" cy="4407408"/>
          </a:xfrm>
        </p:spPr>
        <p:txBody>
          <a:bodyPr/>
          <a:lstStyle/>
          <a:p>
            <a:r>
              <a:rPr lang="en-US" dirty="0">
                <a:latin typeface="Californian FB" panose="0207040306080B030204" pitchFamily="18" charset="0"/>
              </a:rPr>
              <a:t>Warm areas produce bacteria benthos consume</a:t>
            </a:r>
          </a:p>
          <a:p>
            <a:pPr lvl="1"/>
            <a:r>
              <a:rPr lang="en-US" dirty="0">
                <a:latin typeface="Californian FB" panose="0207040306080B030204" pitchFamily="18" charset="0"/>
              </a:rPr>
              <a:t>Geology activity</a:t>
            </a:r>
          </a:p>
          <a:p>
            <a:pPr lvl="1"/>
            <a:r>
              <a:rPr lang="en-US" dirty="0">
                <a:latin typeface="Californian FB" panose="0207040306080B030204" pitchFamily="18" charset="0"/>
              </a:rPr>
              <a:t>Analysis does not account for benthic communities</a:t>
            </a:r>
          </a:p>
        </p:txBody>
      </p:sp>
      <p:sp>
        <p:nvSpPr>
          <p:cNvPr id="5" name="Title 4"/>
          <p:cNvSpPr>
            <a:spLocks noGrp="1"/>
          </p:cNvSpPr>
          <p:nvPr>
            <p:ph type="title"/>
          </p:nvPr>
        </p:nvSpPr>
        <p:spPr/>
        <p:txBody>
          <a:bodyPr/>
          <a:lstStyle/>
          <a:p>
            <a:r>
              <a:rPr lang="en-US" sz="2800" dirty="0">
                <a:latin typeface="Californian FB" panose="0207040306080B030204" pitchFamily="18" charset="0"/>
              </a:rPr>
              <a:t>Related to benthic communities</a:t>
            </a:r>
          </a:p>
        </p:txBody>
      </p:sp>
      <p:sp>
        <p:nvSpPr>
          <p:cNvPr id="7" name="Freeform: Shape 6"/>
          <p:cNvSpPr/>
          <p:nvPr/>
        </p:nvSpPr>
        <p:spPr>
          <a:xfrm>
            <a:off x="1473899" y="1687510"/>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b="0" kern="1200" dirty="0">
                <a:latin typeface="Californian FB" panose="0207040306080B030204" pitchFamily="18" charset="0"/>
              </a:rPr>
              <a:t>Closer to the Seafloor (but not always the case)</a:t>
            </a:r>
          </a:p>
        </p:txBody>
      </p:sp>
      <p:sp>
        <p:nvSpPr>
          <p:cNvPr id="8" name="Freeform: Shape 7"/>
          <p:cNvSpPr/>
          <p:nvPr/>
        </p:nvSpPr>
        <p:spPr>
          <a:xfrm>
            <a:off x="2609111" y="2408953"/>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9" name="Freeform: Shape 8"/>
          <p:cNvSpPr/>
          <p:nvPr/>
        </p:nvSpPr>
        <p:spPr>
          <a:xfrm>
            <a:off x="1473899" y="2706018"/>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53487"/>
              <a:satOff val="-4766"/>
              <a:lumOff val="18211"/>
              <a:alphaOff val="0"/>
            </a:schemeClr>
          </a:fillRef>
          <a:effectRef idx="2">
            <a:schemeClr val="accent1">
              <a:shade val="50000"/>
              <a:hueOff val="-53487"/>
              <a:satOff val="-4766"/>
              <a:lumOff val="18211"/>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Linear</a:t>
            </a:r>
          </a:p>
        </p:txBody>
      </p:sp>
      <p:sp>
        <p:nvSpPr>
          <p:cNvPr id="10" name="Freeform: Shape 9"/>
          <p:cNvSpPr/>
          <p:nvPr/>
        </p:nvSpPr>
        <p:spPr>
          <a:xfrm>
            <a:off x="2609111" y="3427461"/>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69108"/>
              <a:satOff val="-5670"/>
              <a:lumOff val="19096"/>
              <a:alphaOff val="0"/>
            </a:schemeClr>
          </a:lnRef>
          <a:fillRef idx="1">
            <a:schemeClr val="accent1">
              <a:shade val="90000"/>
              <a:hueOff val="-69108"/>
              <a:satOff val="-5670"/>
              <a:lumOff val="19096"/>
              <a:alphaOff val="0"/>
            </a:schemeClr>
          </a:fillRef>
          <a:effectRef idx="0">
            <a:schemeClr val="accent1">
              <a:shade val="90000"/>
              <a:hueOff val="-69108"/>
              <a:satOff val="-5670"/>
              <a:lumOff val="19096"/>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1" name="Freeform: Shape 10"/>
          <p:cNvSpPr/>
          <p:nvPr/>
        </p:nvSpPr>
        <p:spPr>
          <a:xfrm>
            <a:off x="1473899" y="3724527"/>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06975"/>
              <a:satOff val="-9532"/>
              <a:lumOff val="36422"/>
              <a:alphaOff val="0"/>
            </a:schemeClr>
          </a:fillRef>
          <a:effectRef idx="2">
            <a:schemeClr val="accent1">
              <a:shade val="50000"/>
              <a:hueOff val="-106975"/>
              <a:satOff val="-9532"/>
              <a:lumOff val="36422"/>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Condensed</a:t>
            </a:r>
          </a:p>
        </p:txBody>
      </p:sp>
      <p:sp>
        <p:nvSpPr>
          <p:cNvPr id="12" name="Freeform: Shape 11"/>
          <p:cNvSpPr/>
          <p:nvPr/>
        </p:nvSpPr>
        <p:spPr>
          <a:xfrm>
            <a:off x="2609111" y="4445969"/>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138215"/>
              <a:satOff val="-11340"/>
              <a:lumOff val="38192"/>
              <a:alphaOff val="0"/>
            </a:schemeClr>
          </a:lnRef>
          <a:fillRef idx="1">
            <a:schemeClr val="accent1">
              <a:shade val="90000"/>
              <a:hueOff val="-138215"/>
              <a:satOff val="-11340"/>
              <a:lumOff val="38192"/>
              <a:alphaOff val="0"/>
            </a:schemeClr>
          </a:fillRef>
          <a:effectRef idx="0">
            <a:schemeClr val="accent1">
              <a:shade val="90000"/>
              <a:hueOff val="-138215"/>
              <a:satOff val="-11340"/>
              <a:lumOff val="38192"/>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3" name="Freeform: Shape 12"/>
          <p:cNvSpPr/>
          <p:nvPr/>
        </p:nvSpPr>
        <p:spPr>
          <a:xfrm>
            <a:off x="1473899" y="4743035"/>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06975"/>
              <a:satOff val="-9532"/>
              <a:lumOff val="36422"/>
              <a:alphaOff val="0"/>
            </a:schemeClr>
          </a:fillRef>
          <a:effectRef idx="2">
            <a:schemeClr val="accent1">
              <a:shade val="50000"/>
              <a:hueOff val="-106975"/>
              <a:satOff val="-9532"/>
              <a:lumOff val="36422"/>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Related to Benthic Communities </a:t>
            </a:r>
          </a:p>
        </p:txBody>
      </p:sp>
      <p:sp>
        <p:nvSpPr>
          <p:cNvPr id="14" name="Freeform: Shape 13"/>
          <p:cNvSpPr/>
          <p:nvPr/>
        </p:nvSpPr>
        <p:spPr>
          <a:xfrm>
            <a:off x="2609111" y="5464478"/>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69108"/>
              <a:satOff val="-5670"/>
              <a:lumOff val="19096"/>
              <a:alphaOff val="0"/>
            </a:schemeClr>
          </a:lnRef>
          <a:fillRef idx="1">
            <a:schemeClr val="accent1">
              <a:shade val="90000"/>
              <a:hueOff val="-69108"/>
              <a:satOff val="-5670"/>
              <a:lumOff val="19096"/>
              <a:alphaOff val="0"/>
            </a:schemeClr>
          </a:fillRef>
          <a:effectRef idx="0">
            <a:schemeClr val="accent1">
              <a:shade val="90000"/>
              <a:hueOff val="-69108"/>
              <a:satOff val="-5670"/>
              <a:lumOff val="19096"/>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5" name="Freeform: Shape 14"/>
          <p:cNvSpPr/>
          <p:nvPr/>
        </p:nvSpPr>
        <p:spPr>
          <a:xfrm>
            <a:off x="1473899" y="5761544"/>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53487"/>
              <a:satOff val="-4766"/>
              <a:lumOff val="18211"/>
              <a:alphaOff val="0"/>
            </a:schemeClr>
          </a:fillRef>
          <a:effectRef idx="2">
            <a:schemeClr val="accent1">
              <a:shade val="50000"/>
              <a:hueOff val="-53487"/>
              <a:satOff val="-4766"/>
              <a:lumOff val="18211"/>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Disparate Amplitude Intensity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923" y="3467100"/>
            <a:ext cx="3837599" cy="2878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7769542" y="6369006"/>
            <a:ext cx="1152880" cy="276999"/>
          </a:xfrm>
          <a:prstGeom prst="rect">
            <a:avLst/>
          </a:prstGeom>
          <a:noFill/>
          <a:ln>
            <a:noFill/>
          </a:ln>
        </p:spPr>
        <p:txBody>
          <a:bodyPr wrap="none" rtlCol="0" anchor="ctr" anchorCtr="1">
            <a:spAutoFit/>
          </a:bodyPr>
          <a:lstStyle/>
          <a:p>
            <a:r>
              <a:rPr lang="en-US" sz="1200" i="1" dirty="0">
                <a:solidFill>
                  <a:schemeClr val="accent1"/>
                </a:solidFill>
                <a:latin typeface="Californian FB" panose="0207040306080B030204" pitchFamily="18" charset="0"/>
              </a:rPr>
              <a:t>Tubeworm bush</a:t>
            </a:r>
            <a:r>
              <a:rPr lang="en-US" sz="1200" i="1" baseline="30000" dirty="0">
                <a:solidFill>
                  <a:schemeClr val="accent1"/>
                </a:solidFill>
                <a:latin typeface="Californian FB" panose="0207040306080B030204" pitchFamily="18" charset="0"/>
              </a:rPr>
              <a:t>[4] </a:t>
            </a:r>
          </a:p>
        </p:txBody>
      </p:sp>
    </p:spTree>
    <p:extLst>
      <p:ext uri="{BB962C8B-B14F-4D97-AF65-F5344CB8AC3E}">
        <p14:creationId xmlns:p14="http://schemas.microsoft.com/office/powerpoint/2010/main" val="40409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06537" y="1719071"/>
            <a:ext cx="6811986" cy="4407408"/>
          </a:xfrm>
        </p:spPr>
        <p:txBody>
          <a:bodyPr/>
          <a:lstStyle/>
          <a:p>
            <a:r>
              <a:rPr lang="en-US" dirty="0">
                <a:latin typeface="Californian FB" panose="0207040306080B030204" pitchFamily="18" charset="0"/>
              </a:rPr>
              <a:t>Amplitude values will vary, but depending on the item will reflect similar intensities</a:t>
            </a:r>
          </a:p>
          <a:p>
            <a:pPr lvl="1"/>
            <a:r>
              <a:rPr lang="en-US" dirty="0">
                <a:latin typeface="Californian FB" panose="0207040306080B030204" pitchFamily="18" charset="0"/>
              </a:rPr>
              <a:t>Items in the water column will reflect varying intensities</a:t>
            </a:r>
          </a:p>
          <a:p>
            <a:pPr lvl="1"/>
            <a:r>
              <a:rPr lang="en-US" dirty="0">
                <a:latin typeface="Californian FB" panose="0207040306080B030204" pitchFamily="18" charset="0"/>
              </a:rPr>
              <a:t>Amplitude values are relative</a:t>
            </a:r>
          </a:p>
        </p:txBody>
      </p:sp>
      <p:sp>
        <p:nvSpPr>
          <p:cNvPr id="5" name="Title 4"/>
          <p:cNvSpPr>
            <a:spLocks noGrp="1"/>
          </p:cNvSpPr>
          <p:nvPr>
            <p:ph type="title"/>
          </p:nvPr>
        </p:nvSpPr>
        <p:spPr/>
        <p:txBody>
          <a:bodyPr/>
          <a:lstStyle/>
          <a:p>
            <a:pPr lvl="0"/>
            <a:r>
              <a:rPr lang="en-US" dirty="0">
                <a:latin typeface="Californian FB" panose="0207040306080B030204" pitchFamily="18" charset="0"/>
              </a:rPr>
              <a:t>Disparate Amplitude Intensity</a:t>
            </a:r>
          </a:p>
        </p:txBody>
      </p:sp>
      <p:sp>
        <p:nvSpPr>
          <p:cNvPr id="7" name="Freeform: Shape 6"/>
          <p:cNvSpPr/>
          <p:nvPr/>
        </p:nvSpPr>
        <p:spPr>
          <a:xfrm>
            <a:off x="1473899" y="1687510"/>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b="0" kern="1200" dirty="0">
                <a:latin typeface="Californian FB" panose="0207040306080B030204" pitchFamily="18" charset="0"/>
              </a:rPr>
              <a:t>Closer to the Seafloor (but not always the case)</a:t>
            </a:r>
          </a:p>
        </p:txBody>
      </p:sp>
      <p:sp>
        <p:nvSpPr>
          <p:cNvPr id="8" name="Freeform: Shape 7"/>
          <p:cNvSpPr/>
          <p:nvPr/>
        </p:nvSpPr>
        <p:spPr>
          <a:xfrm>
            <a:off x="2609111" y="2408953"/>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9" name="Freeform: Shape 8"/>
          <p:cNvSpPr/>
          <p:nvPr/>
        </p:nvSpPr>
        <p:spPr>
          <a:xfrm>
            <a:off x="1473899" y="2706018"/>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53487"/>
              <a:satOff val="-4766"/>
              <a:lumOff val="18211"/>
              <a:alphaOff val="0"/>
            </a:schemeClr>
          </a:fillRef>
          <a:effectRef idx="2">
            <a:schemeClr val="accent1">
              <a:shade val="50000"/>
              <a:hueOff val="-53487"/>
              <a:satOff val="-4766"/>
              <a:lumOff val="18211"/>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Linear</a:t>
            </a:r>
          </a:p>
        </p:txBody>
      </p:sp>
      <p:sp>
        <p:nvSpPr>
          <p:cNvPr id="10" name="Freeform: Shape 9"/>
          <p:cNvSpPr/>
          <p:nvPr/>
        </p:nvSpPr>
        <p:spPr>
          <a:xfrm>
            <a:off x="2609111" y="3427461"/>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69108"/>
              <a:satOff val="-5670"/>
              <a:lumOff val="19096"/>
              <a:alphaOff val="0"/>
            </a:schemeClr>
          </a:lnRef>
          <a:fillRef idx="1">
            <a:schemeClr val="accent1">
              <a:shade val="90000"/>
              <a:hueOff val="-69108"/>
              <a:satOff val="-5670"/>
              <a:lumOff val="19096"/>
              <a:alphaOff val="0"/>
            </a:schemeClr>
          </a:fillRef>
          <a:effectRef idx="0">
            <a:schemeClr val="accent1">
              <a:shade val="90000"/>
              <a:hueOff val="-69108"/>
              <a:satOff val="-5670"/>
              <a:lumOff val="19096"/>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1" name="Freeform: Shape 10"/>
          <p:cNvSpPr/>
          <p:nvPr/>
        </p:nvSpPr>
        <p:spPr>
          <a:xfrm>
            <a:off x="1473899" y="3724527"/>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06975"/>
              <a:satOff val="-9532"/>
              <a:lumOff val="36422"/>
              <a:alphaOff val="0"/>
            </a:schemeClr>
          </a:fillRef>
          <a:effectRef idx="2">
            <a:schemeClr val="accent1">
              <a:shade val="50000"/>
              <a:hueOff val="-106975"/>
              <a:satOff val="-9532"/>
              <a:lumOff val="36422"/>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Condensed</a:t>
            </a:r>
          </a:p>
        </p:txBody>
      </p:sp>
      <p:sp>
        <p:nvSpPr>
          <p:cNvPr id="12" name="Freeform: Shape 11"/>
          <p:cNvSpPr/>
          <p:nvPr/>
        </p:nvSpPr>
        <p:spPr>
          <a:xfrm>
            <a:off x="2609111" y="4445969"/>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138215"/>
              <a:satOff val="-11340"/>
              <a:lumOff val="38192"/>
              <a:alphaOff val="0"/>
            </a:schemeClr>
          </a:lnRef>
          <a:fillRef idx="1">
            <a:schemeClr val="accent1">
              <a:shade val="90000"/>
              <a:hueOff val="-138215"/>
              <a:satOff val="-11340"/>
              <a:lumOff val="38192"/>
              <a:alphaOff val="0"/>
            </a:schemeClr>
          </a:fillRef>
          <a:effectRef idx="0">
            <a:schemeClr val="accent1">
              <a:shade val="90000"/>
              <a:hueOff val="-138215"/>
              <a:satOff val="-11340"/>
              <a:lumOff val="38192"/>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3" name="Freeform: Shape 12"/>
          <p:cNvSpPr/>
          <p:nvPr/>
        </p:nvSpPr>
        <p:spPr>
          <a:xfrm>
            <a:off x="1473899" y="4743035"/>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06975"/>
              <a:satOff val="-9532"/>
              <a:lumOff val="36422"/>
              <a:alphaOff val="0"/>
            </a:schemeClr>
          </a:fillRef>
          <a:effectRef idx="2">
            <a:schemeClr val="accent1">
              <a:shade val="50000"/>
              <a:hueOff val="-106975"/>
              <a:satOff val="-9532"/>
              <a:lumOff val="36422"/>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Related to Benthic Communities </a:t>
            </a:r>
          </a:p>
        </p:txBody>
      </p:sp>
      <p:sp>
        <p:nvSpPr>
          <p:cNvPr id="14" name="Freeform: Shape 13"/>
          <p:cNvSpPr/>
          <p:nvPr/>
        </p:nvSpPr>
        <p:spPr>
          <a:xfrm>
            <a:off x="2609111" y="5464478"/>
            <a:ext cx="305553" cy="254628"/>
          </a:xfrm>
          <a:custGeom>
            <a:avLst/>
            <a:gdLst>
              <a:gd name="connsiteX0" fmla="*/ 0 w 254627"/>
              <a:gd name="connsiteY0" fmla="*/ 61110 h 305552"/>
              <a:gd name="connsiteX1" fmla="*/ 127314 w 254627"/>
              <a:gd name="connsiteY1" fmla="*/ 61110 h 305552"/>
              <a:gd name="connsiteX2" fmla="*/ 127314 w 254627"/>
              <a:gd name="connsiteY2" fmla="*/ 0 h 305552"/>
              <a:gd name="connsiteX3" fmla="*/ 254627 w 254627"/>
              <a:gd name="connsiteY3" fmla="*/ 152776 h 305552"/>
              <a:gd name="connsiteX4" fmla="*/ 127314 w 254627"/>
              <a:gd name="connsiteY4" fmla="*/ 305552 h 305552"/>
              <a:gd name="connsiteX5" fmla="*/ 127314 w 254627"/>
              <a:gd name="connsiteY5" fmla="*/ 244442 h 305552"/>
              <a:gd name="connsiteX6" fmla="*/ 0 w 254627"/>
              <a:gd name="connsiteY6" fmla="*/ 244442 h 305552"/>
              <a:gd name="connsiteX7" fmla="*/ 0 w 254627"/>
              <a:gd name="connsiteY7" fmla="*/ 61110 h 30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627" h="305552">
                <a:moveTo>
                  <a:pt x="203702" y="1"/>
                </a:moveTo>
                <a:lnTo>
                  <a:pt x="203702" y="152777"/>
                </a:lnTo>
                <a:lnTo>
                  <a:pt x="254627" y="152777"/>
                </a:lnTo>
                <a:lnTo>
                  <a:pt x="127314" y="305551"/>
                </a:lnTo>
                <a:lnTo>
                  <a:pt x="0" y="152777"/>
                </a:lnTo>
                <a:lnTo>
                  <a:pt x="50925" y="152777"/>
                </a:lnTo>
                <a:lnTo>
                  <a:pt x="50925" y="1"/>
                </a:lnTo>
                <a:lnTo>
                  <a:pt x="203702" y="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shade val="90000"/>
              <a:hueOff val="-69108"/>
              <a:satOff val="-5670"/>
              <a:lumOff val="19096"/>
              <a:alphaOff val="0"/>
            </a:schemeClr>
          </a:lnRef>
          <a:fillRef idx="1">
            <a:schemeClr val="accent1">
              <a:shade val="90000"/>
              <a:hueOff val="-69108"/>
              <a:satOff val="-5670"/>
              <a:lumOff val="19096"/>
              <a:alphaOff val="0"/>
            </a:schemeClr>
          </a:fillRef>
          <a:effectRef idx="0">
            <a:schemeClr val="accent1">
              <a:shade val="90000"/>
              <a:hueOff val="-69108"/>
              <a:satOff val="-5670"/>
              <a:lumOff val="19096"/>
              <a:alphaOff val="0"/>
            </a:schemeClr>
          </a:effectRef>
          <a:fontRef idx="minor">
            <a:schemeClr val="lt1"/>
          </a:fontRef>
        </p:style>
        <p:txBody>
          <a:bodyPr spcFirstLastPara="0" vert="horz" wrap="square" lIns="61111" tIns="0" rIns="61110" bIns="76389" numCol="1" spcCol="1270" anchor="ctr" anchorCtr="0">
            <a:noAutofit/>
          </a:bodyPr>
          <a:lstStyle/>
          <a:p>
            <a:pPr marL="0" lvl="0" indent="0" algn="ctr" defTabSz="577850">
              <a:lnSpc>
                <a:spcPct val="90000"/>
              </a:lnSpc>
              <a:spcBef>
                <a:spcPct val="0"/>
              </a:spcBef>
              <a:spcAft>
                <a:spcPct val="35000"/>
              </a:spcAft>
              <a:buNone/>
            </a:pPr>
            <a:endParaRPr lang="en-US" sz="1300" kern="1200" dirty="0">
              <a:latin typeface="Californian FB" panose="0207040306080B030204" pitchFamily="18" charset="0"/>
            </a:endParaRPr>
          </a:p>
        </p:txBody>
      </p:sp>
      <p:sp>
        <p:nvSpPr>
          <p:cNvPr id="15" name="Freeform: Shape 14"/>
          <p:cNvSpPr/>
          <p:nvPr/>
        </p:nvSpPr>
        <p:spPr>
          <a:xfrm>
            <a:off x="1473899" y="5761544"/>
            <a:ext cx="2575977" cy="679005"/>
          </a:xfrm>
          <a:custGeom>
            <a:avLst/>
            <a:gdLst>
              <a:gd name="connsiteX0" fmla="*/ 0 w 2575977"/>
              <a:gd name="connsiteY0" fmla="*/ 67901 h 679005"/>
              <a:gd name="connsiteX1" fmla="*/ 67901 w 2575977"/>
              <a:gd name="connsiteY1" fmla="*/ 0 h 679005"/>
              <a:gd name="connsiteX2" fmla="*/ 2508077 w 2575977"/>
              <a:gd name="connsiteY2" fmla="*/ 0 h 679005"/>
              <a:gd name="connsiteX3" fmla="*/ 2575978 w 2575977"/>
              <a:gd name="connsiteY3" fmla="*/ 67901 h 679005"/>
              <a:gd name="connsiteX4" fmla="*/ 2575977 w 2575977"/>
              <a:gd name="connsiteY4" fmla="*/ 611105 h 679005"/>
              <a:gd name="connsiteX5" fmla="*/ 2508076 w 2575977"/>
              <a:gd name="connsiteY5" fmla="*/ 679006 h 679005"/>
              <a:gd name="connsiteX6" fmla="*/ 67901 w 2575977"/>
              <a:gd name="connsiteY6" fmla="*/ 679005 h 679005"/>
              <a:gd name="connsiteX7" fmla="*/ 0 w 2575977"/>
              <a:gd name="connsiteY7" fmla="*/ 611104 h 679005"/>
              <a:gd name="connsiteX8" fmla="*/ 0 w 2575977"/>
              <a:gd name="connsiteY8" fmla="*/ 67901 h 6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5977" h="679005">
                <a:moveTo>
                  <a:pt x="0" y="67901"/>
                </a:moveTo>
                <a:cubicBezTo>
                  <a:pt x="0" y="30400"/>
                  <a:pt x="30400" y="0"/>
                  <a:pt x="67901" y="0"/>
                </a:cubicBezTo>
                <a:lnTo>
                  <a:pt x="2508077" y="0"/>
                </a:lnTo>
                <a:cubicBezTo>
                  <a:pt x="2545578" y="0"/>
                  <a:pt x="2575978" y="30400"/>
                  <a:pt x="2575978" y="67901"/>
                </a:cubicBezTo>
                <a:cubicBezTo>
                  <a:pt x="2575978" y="248969"/>
                  <a:pt x="2575977" y="430037"/>
                  <a:pt x="2575977" y="611105"/>
                </a:cubicBezTo>
                <a:cubicBezTo>
                  <a:pt x="2575977" y="648606"/>
                  <a:pt x="2545577" y="679006"/>
                  <a:pt x="2508076" y="679006"/>
                </a:cubicBezTo>
                <a:lnTo>
                  <a:pt x="67901" y="679005"/>
                </a:lnTo>
                <a:cubicBezTo>
                  <a:pt x="30400" y="679005"/>
                  <a:pt x="0" y="648605"/>
                  <a:pt x="0" y="611104"/>
                </a:cubicBezTo>
                <a:lnTo>
                  <a:pt x="0" y="6790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53487"/>
              <a:satOff val="-4766"/>
              <a:lumOff val="18211"/>
              <a:alphaOff val="0"/>
            </a:schemeClr>
          </a:fillRef>
          <a:effectRef idx="2">
            <a:schemeClr val="accent1">
              <a:shade val="50000"/>
              <a:hueOff val="-53487"/>
              <a:satOff val="-4766"/>
              <a:lumOff val="18211"/>
              <a:alphaOff val="0"/>
            </a:schemeClr>
          </a:effectRef>
          <a:fontRef idx="minor">
            <a:schemeClr val="lt1"/>
          </a:fontRef>
        </p:style>
        <p:txBody>
          <a:bodyPr spcFirstLastPara="0" vert="horz" wrap="square" lIns="84657" tIns="84657" rIns="84657" bIns="84657"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Californian FB" panose="0207040306080B030204" pitchFamily="18" charset="0"/>
              </a:rPr>
              <a:t>Disparate Amplitude Intensity</a:t>
            </a:r>
          </a:p>
        </p:txBody>
      </p:sp>
      <p:pic>
        <p:nvPicPr>
          <p:cNvPr id="3" name="Picture 2" descr="1391_20140829_060646_Fugro_Equator_GA4421_PR1_200_TESTING.txt - Notepad"/>
          <p:cNvPicPr>
            <a:picLocks noChangeAspect="1"/>
          </p:cNvPicPr>
          <p:nvPr/>
        </p:nvPicPr>
        <p:blipFill rotWithShape="1">
          <a:blip r:embed="rId3">
            <a:extLst>
              <a:ext uri="{28A0092B-C50C-407E-A947-70E740481C1C}">
                <a14:useLocalDpi xmlns:a14="http://schemas.microsoft.com/office/drawing/2010/main" val="0"/>
              </a:ext>
            </a:extLst>
          </a:blip>
          <a:srcRect l="2409" t="20122" r="43624" b="31907"/>
          <a:stretch/>
        </p:blipFill>
        <p:spPr>
          <a:xfrm>
            <a:off x="6949440" y="3657600"/>
            <a:ext cx="4709160" cy="26962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890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fornian FB" panose="0207040306080B030204" pitchFamily="18" charset="0"/>
              </a:rPr>
              <a:t>criteria</a:t>
            </a:r>
          </a:p>
        </p:txBody>
      </p:sp>
      <p:graphicFrame>
        <p:nvGraphicFramePr>
          <p:cNvPr id="2" name="Diagram 1"/>
          <p:cNvGraphicFramePr/>
          <p:nvPr>
            <p:extLst>
              <p:ext uri="{D42A27DB-BD31-4B8C-83A1-F6EECF244321}">
                <p14:modId xmlns:p14="http://schemas.microsoft.com/office/powerpoint/2010/main" val="3740995562"/>
              </p:ext>
            </p:extLst>
          </p:nvPr>
        </p:nvGraphicFramePr>
        <p:xfrm>
          <a:off x="3918921" y="1707816"/>
          <a:ext cx="4353169" cy="4918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ight Arrow 11"/>
          <p:cNvSpPr/>
          <p:nvPr/>
        </p:nvSpPr>
        <p:spPr>
          <a:xfrm>
            <a:off x="4686037" y="2873717"/>
            <a:ext cx="640862" cy="492369"/>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Rounded Rectangle 13"/>
          <p:cNvSpPr/>
          <p:nvPr/>
        </p:nvSpPr>
        <p:spPr>
          <a:xfrm>
            <a:off x="7553083" y="1707815"/>
            <a:ext cx="3806092" cy="4918169"/>
          </a:xfrm>
          <a:prstGeom prst="round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3" name="Right Arrow 12"/>
          <p:cNvSpPr/>
          <p:nvPr/>
        </p:nvSpPr>
        <p:spPr>
          <a:xfrm>
            <a:off x="7149372" y="5525476"/>
            <a:ext cx="640862" cy="492369"/>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93483772"/>
              </p:ext>
            </p:extLst>
          </p:nvPr>
        </p:nvGraphicFramePr>
        <p:xfrm>
          <a:off x="12806801" y="1034366"/>
          <a:ext cx="3425516" cy="4663440"/>
        </p:xfrm>
        <a:graphic>
          <a:graphicData uri="http://schemas.openxmlformats.org/drawingml/2006/table">
            <a:tbl>
              <a:tblPr firstRow="1" bandRow="1">
                <a:tableStyleId>{7DF18680-E054-41AD-8BC1-D1AEF772440D}</a:tableStyleId>
              </a:tblPr>
              <a:tblGrid>
                <a:gridCol w="1712758">
                  <a:extLst>
                    <a:ext uri="{9D8B030D-6E8A-4147-A177-3AD203B41FA5}">
                      <a16:colId xmlns:a16="http://schemas.microsoft.com/office/drawing/2014/main" val="2764402884"/>
                    </a:ext>
                  </a:extLst>
                </a:gridCol>
                <a:gridCol w="1712758">
                  <a:extLst>
                    <a:ext uri="{9D8B030D-6E8A-4147-A177-3AD203B41FA5}">
                      <a16:colId xmlns:a16="http://schemas.microsoft.com/office/drawing/2014/main" val="4162968906"/>
                    </a:ext>
                  </a:extLst>
                </a:gridCol>
              </a:tblGrid>
              <a:tr h="423761">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rPr>
                        <a:t>Fields</a:t>
                      </a:r>
                      <a:endParaRPr lang="en-US" sz="1800" b="0" i="0" u="none" strike="noStrike" dirty="0">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rPr>
                        <a:t>Value</a:t>
                      </a:r>
                      <a:r>
                        <a:rPr lang="en-US" sz="1800" b="1" i="0" u="none" strike="noStrike" kern="1200" baseline="0" dirty="0">
                          <a:solidFill>
                            <a:srgbClr val="FFFFFF"/>
                          </a:solidFill>
                          <a:effectLst/>
                          <a:latin typeface="Arial" panose="020B0604020202020204" pitchFamily="34" charset="0"/>
                        </a:rPr>
                        <a:t> Description</a:t>
                      </a:r>
                      <a:endParaRPr lang="en-US" sz="1800" b="0" i="0" u="none" strike="noStrike" dirty="0">
                        <a:effectLst/>
                        <a:latin typeface="Arial" panose="020B0604020202020204" pitchFamily="34" charset="0"/>
                      </a:endParaRPr>
                    </a:p>
                  </a:txBody>
                  <a:tcPr anchor="ctr"/>
                </a:tc>
                <a:extLst>
                  <a:ext uri="{0D108BD9-81ED-4DB2-BD59-A6C34878D82A}">
                    <a16:rowId xmlns:a16="http://schemas.microsoft.com/office/drawing/2014/main" val="3014077889"/>
                  </a:ext>
                </a:extLst>
              </a:tr>
              <a:tr h="431949">
                <a:tc>
                  <a:txBody>
                    <a:bodyPr/>
                    <a:lstStyle/>
                    <a:p>
                      <a:pPr marL="0" marR="0" indent="0" algn="ctr" rtl="0" eaLnBrk="1" fontAlgn="auto"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Bathy (Z)</a:t>
                      </a:r>
                      <a:endParaRPr lang="en-US" sz="1800" b="0" i="0" u="none" strike="noStrike" dirty="0">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Depth of Seafloor</a:t>
                      </a:r>
                      <a:endParaRPr lang="en-US" sz="1800" b="0" i="0" u="none" strike="noStrike" dirty="0">
                        <a:effectLst/>
                        <a:latin typeface="Arial" panose="020B0604020202020204" pitchFamily="34" charset="0"/>
                      </a:endParaRPr>
                    </a:p>
                  </a:txBody>
                  <a:tcPr anchor="ctr"/>
                </a:tc>
                <a:extLst>
                  <a:ext uri="{0D108BD9-81ED-4DB2-BD59-A6C34878D82A}">
                    <a16:rowId xmlns:a16="http://schemas.microsoft.com/office/drawing/2014/main" val="1285822726"/>
                  </a:ext>
                </a:extLst>
              </a:tr>
              <a:tr h="431949">
                <a:tc>
                  <a:txBody>
                    <a:bodyPr/>
                    <a:lstStyle/>
                    <a:p>
                      <a:pPr marL="0" marR="0" indent="0" algn="ctr" rtl="0" eaLnBrk="1" fontAlgn="auto" latinLnBrk="0" hangingPunct="1">
                        <a:spcBef>
                          <a:spcPts val="0"/>
                        </a:spcBef>
                        <a:spcAft>
                          <a:spcPts val="0"/>
                        </a:spcAft>
                      </a:pPr>
                      <a:r>
                        <a:rPr lang="en-US" sz="1800" b="0" i="0" u="none" strike="noStrike" dirty="0">
                          <a:effectLst/>
                          <a:latin typeface="Arial" panose="020B0604020202020204" pitchFamily="34" charset="0"/>
                        </a:rPr>
                        <a:t>Delta (Z)</a:t>
                      </a:r>
                    </a:p>
                  </a:txBody>
                  <a:tcPr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Arial" panose="020B0604020202020204" pitchFamily="34" charset="0"/>
                        </a:rPr>
                        <a:t>Depth</a:t>
                      </a:r>
                      <a:r>
                        <a:rPr lang="en-US" sz="1800" b="0" i="0" u="none" strike="noStrike" kern="1200" baseline="0" dirty="0">
                          <a:solidFill>
                            <a:srgbClr val="000000"/>
                          </a:solidFill>
                          <a:effectLst/>
                          <a:latin typeface="Arial" panose="020B0604020202020204" pitchFamily="34" charset="0"/>
                        </a:rPr>
                        <a:t> between Feature and Seafloor</a:t>
                      </a:r>
                      <a:endParaRPr lang="en-US" sz="1800" b="0" i="0" u="none" strike="noStrike" dirty="0">
                        <a:effectLst/>
                        <a:latin typeface="Arial" panose="020B0604020202020204" pitchFamily="34" charset="0"/>
                      </a:endParaRPr>
                    </a:p>
                  </a:txBody>
                  <a:tcPr anchor="ctr"/>
                </a:tc>
                <a:extLst>
                  <a:ext uri="{0D108BD9-81ED-4DB2-BD59-A6C34878D82A}">
                    <a16:rowId xmlns:a16="http://schemas.microsoft.com/office/drawing/2014/main" val="3583467171"/>
                  </a:ext>
                </a:extLst>
              </a:tr>
              <a:tr h="423761">
                <a:tc>
                  <a:txBody>
                    <a:bodyPr/>
                    <a:lstStyle/>
                    <a:p>
                      <a:pPr marL="0" algn="ctr" rtl="0" eaLnBrk="1" fontAlgn="ctr"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Criteria</a:t>
                      </a:r>
                      <a:endParaRPr lang="en-US" sz="1800" b="0" i="0" u="none" strike="noStrike" dirty="0">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Criteria</a:t>
                      </a:r>
                      <a:r>
                        <a:rPr lang="en-US" sz="1800" b="0" i="0" u="none" strike="noStrike" kern="1200" baseline="0" dirty="0">
                          <a:solidFill>
                            <a:srgbClr val="000000"/>
                          </a:solidFill>
                          <a:effectLst/>
                          <a:latin typeface="Arial" panose="020B0604020202020204" pitchFamily="34" charset="0"/>
                        </a:rPr>
                        <a:t> Description</a:t>
                      </a:r>
                      <a:endParaRPr lang="en-US" sz="1800" b="0" i="0" u="none" strike="noStrike" dirty="0">
                        <a:effectLst/>
                        <a:latin typeface="Arial" panose="020B0604020202020204" pitchFamily="34" charset="0"/>
                      </a:endParaRPr>
                    </a:p>
                  </a:txBody>
                  <a:tcPr anchor="ctr"/>
                </a:tc>
                <a:extLst>
                  <a:ext uri="{0D108BD9-81ED-4DB2-BD59-A6C34878D82A}">
                    <a16:rowId xmlns:a16="http://schemas.microsoft.com/office/drawing/2014/main" val="748108011"/>
                  </a:ext>
                </a:extLst>
              </a:tr>
              <a:tr h="431949">
                <a:tc>
                  <a:txBody>
                    <a:bodyPr/>
                    <a:lstStyle/>
                    <a:p>
                      <a:pPr marL="0" algn="ctr" rtl="0" eaLnBrk="1" fontAlgn="ctr"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Weighted Class</a:t>
                      </a:r>
                      <a:endParaRPr lang="en-US" sz="1800" b="0" i="0" u="none" strike="noStrike" dirty="0">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Threshold</a:t>
                      </a:r>
                      <a:endParaRPr lang="en-US" sz="1800" b="0" i="0" u="none" strike="noStrike" dirty="0">
                        <a:effectLst/>
                        <a:latin typeface="Arial" panose="020B0604020202020204" pitchFamily="34" charset="0"/>
                      </a:endParaRPr>
                    </a:p>
                  </a:txBody>
                  <a:tcPr anchor="ctr"/>
                </a:tc>
                <a:extLst>
                  <a:ext uri="{0D108BD9-81ED-4DB2-BD59-A6C34878D82A}">
                    <a16:rowId xmlns:a16="http://schemas.microsoft.com/office/drawing/2014/main" val="1677160354"/>
                  </a:ext>
                </a:extLst>
              </a:tr>
              <a:tr h="605372">
                <a:tc>
                  <a:txBody>
                    <a:bodyPr/>
                    <a:lstStyle/>
                    <a:p>
                      <a:pPr marL="0" algn="ctr" rtl="0" eaLnBrk="1" fontAlgn="ctr"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Weighted</a:t>
                      </a:r>
                      <a:r>
                        <a:rPr lang="en-US" sz="1800" b="0" i="0" u="none" strike="noStrike" kern="1200" baseline="0" dirty="0">
                          <a:solidFill>
                            <a:srgbClr val="000000"/>
                          </a:solidFill>
                          <a:effectLst/>
                          <a:latin typeface="Arial" panose="020B0604020202020204" pitchFamily="34" charset="0"/>
                        </a:rPr>
                        <a:t> Description</a:t>
                      </a:r>
                      <a:endParaRPr lang="en-US" sz="1800" b="0" i="0" u="none" strike="noStrike" dirty="0">
                        <a:effectLst/>
                        <a:latin typeface="Arial" panose="020B0604020202020204" pitchFamily="34" charset="0"/>
                      </a:endParaRPr>
                    </a:p>
                  </a:txBody>
                  <a:tcPr anchor="ctr"/>
                </a:tc>
                <a:tc>
                  <a:txBody>
                    <a:bodyPr/>
                    <a:lstStyle/>
                    <a:p>
                      <a:pPr marL="0" algn="ctr" rtl="0" eaLnBrk="1" fontAlgn="ctr"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Description</a:t>
                      </a:r>
                      <a:r>
                        <a:rPr lang="en-US" sz="1800" b="0" i="0" u="none" strike="noStrike" kern="1200" baseline="0" dirty="0">
                          <a:solidFill>
                            <a:srgbClr val="000000"/>
                          </a:solidFill>
                          <a:effectLst/>
                          <a:latin typeface="Arial" panose="020B0604020202020204" pitchFamily="34" charset="0"/>
                        </a:rPr>
                        <a:t> of Weighted Criteria</a:t>
                      </a:r>
                      <a:endParaRPr lang="en-US" sz="1800" b="0" i="0" u="none" strike="noStrike" dirty="0">
                        <a:effectLst/>
                        <a:latin typeface="Arial" panose="020B0604020202020204" pitchFamily="34" charset="0"/>
                      </a:endParaRPr>
                    </a:p>
                  </a:txBody>
                  <a:tcPr anchor="ctr"/>
                </a:tc>
                <a:extLst>
                  <a:ext uri="{0D108BD9-81ED-4DB2-BD59-A6C34878D82A}">
                    <a16:rowId xmlns:a16="http://schemas.microsoft.com/office/drawing/2014/main" val="372613338"/>
                  </a:ext>
                </a:extLst>
              </a:tr>
            </a:tbl>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839" y="1987033"/>
            <a:ext cx="3096860" cy="4279991"/>
          </a:xfrm>
          <a:prstGeom prst="roundRect">
            <a:avLst>
              <a:gd name="adj" fmla="val 4167"/>
            </a:avLst>
          </a:prstGeom>
          <a:solidFill>
            <a:srgbClr val="FFFFFF"/>
          </a:solidFill>
          <a:ln w="76200" cap="sq">
            <a:solidFill>
              <a:srgbClr val="EAEAEA"/>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graphicFrame>
        <p:nvGraphicFramePr>
          <p:cNvPr id="15" name="Diagram 14"/>
          <p:cNvGraphicFramePr/>
          <p:nvPr>
            <p:extLst>
              <p:ext uri="{D42A27DB-BD31-4B8C-83A1-F6EECF244321}">
                <p14:modId xmlns:p14="http://schemas.microsoft.com/office/powerpoint/2010/main" val="801742665"/>
              </p:ext>
            </p:extLst>
          </p:nvPr>
        </p:nvGraphicFramePr>
        <p:xfrm>
          <a:off x="8000999" y="2240280"/>
          <a:ext cx="3017521" cy="417489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88452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fornian FB" panose="0207040306080B030204" pitchFamily="18" charset="0"/>
              </a:rPr>
              <a:t>Spatial statistics</a:t>
            </a:r>
          </a:p>
        </p:txBody>
      </p:sp>
      <p:graphicFrame>
        <p:nvGraphicFramePr>
          <p:cNvPr id="2" name="Diagram 1"/>
          <p:cNvGraphicFramePr/>
          <p:nvPr>
            <p:extLst>
              <p:ext uri="{D42A27DB-BD31-4B8C-83A1-F6EECF244321}">
                <p14:modId xmlns:p14="http://schemas.microsoft.com/office/powerpoint/2010/main" val="1348620266"/>
              </p:ext>
            </p:extLst>
          </p:nvPr>
        </p:nvGraphicFramePr>
        <p:xfrm>
          <a:off x="13275642" y="1452543"/>
          <a:ext cx="4353169" cy="4918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0800" y="2154454"/>
            <a:ext cx="5443740" cy="3874128"/>
          </a:xfrm>
          <a:prstGeom prst="rect">
            <a:avLst/>
          </a:prstGeom>
          <a:ln>
            <a:noFill/>
          </a:ln>
          <a:effectLst>
            <a:outerShdw blurRad="292100" dist="139700" dir="2700000" algn="tl" rotWithShape="0">
              <a:srgbClr val="333333">
                <a:alpha val="65000"/>
              </a:srgbClr>
            </a:outerShdw>
          </a:effectLst>
        </p:spPr>
      </p:pic>
      <p:sp>
        <p:nvSpPr>
          <p:cNvPr id="8" name="Content Placeholder 1"/>
          <p:cNvSpPr>
            <a:spLocks noGrp="1"/>
          </p:cNvSpPr>
          <p:nvPr>
            <p:ph idx="1"/>
          </p:nvPr>
        </p:nvSpPr>
        <p:spPr>
          <a:xfrm>
            <a:off x="507999" y="1961559"/>
            <a:ext cx="5989054" cy="4164919"/>
          </a:xfrm>
        </p:spPr>
        <p:txBody>
          <a:bodyPr>
            <a:normAutofit lnSpcReduction="10000"/>
          </a:bodyPr>
          <a:lstStyle/>
          <a:p>
            <a:r>
              <a:rPr lang="en-US" dirty="0">
                <a:latin typeface="Californian FB" panose="0207040306080B030204" pitchFamily="18" charset="0"/>
              </a:rPr>
              <a:t>Hot Spot Analysis tool to detect concentrations of high or low values </a:t>
            </a:r>
            <a:r>
              <a:rPr lang="en-US" baseline="30000" dirty="0">
                <a:latin typeface="Californian FB" panose="0207040306080B030204" pitchFamily="18" charset="0"/>
              </a:rPr>
              <a:t>[7]</a:t>
            </a:r>
            <a:endParaRPr lang="fr-FR" baseline="30000" dirty="0">
              <a:latin typeface="Californian FB" panose="0207040306080B030204" pitchFamily="18" charset="0"/>
            </a:endParaRPr>
          </a:p>
          <a:p>
            <a:r>
              <a:rPr lang="en-US" dirty="0">
                <a:latin typeface="Californian FB" panose="0207040306080B030204" pitchFamily="18" charset="0"/>
              </a:rPr>
              <a:t>Positive z-scores identify seeps</a:t>
            </a:r>
          </a:p>
          <a:p>
            <a:pPr lvl="1"/>
            <a:r>
              <a:rPr lang="en-US" dirty="0">
                <a:latin typeface="Californian FB" panose="0207040306080B030204" pitchFamily="18" charset="0"/>
              </a:rPr>
              <a:t>The more intense the clustering of high values</a:t>
            </a:r>
          </a:p>
          <a:p>
            <a:pPr marL="434340" indent="-342900"/>
            <a:r>
              <a:rPr lang="en-US" dirty="0">
                <a:latin typeface="Californian FB" panose="0207040306080B030204" pitchFamily="18" charset="0"/>
              </a:rPr>
              <a:t>Significantly negative z-scores identify fish</a:t>
            </a:r>
          </a:p>
          <a:p>
            <a:pPr marL="708660" lvl="1" indent="-342900"/>
            <a:r>
              <a:rPr lang="en-US" dirty="0">
                <a:latin typeface="Californian FB" panose="0207040306080B030204" pitchFamily="18" charset="0"/>
              </a:rPr>
              <a:t>The more intense clustering of low values</a:t>
            </a:r>
          </a:p>
          <a:p>
            <a:r>
              <a:rPr lang="en-US" dirty="0">
                <a:latin typeface="Californian FB" panose="0207040306080B030204" pitchFamily="18" charset="0"/>
              </a:rPr>
              <a:t>P-value</a:t>
            </a:r>
          </a:p>
          <a:p>
            <a:pPr lvl="1"/>
            <a:r>
              <a:rPr lang="en-US" dirty="0">
                <a:latin typeface="Californian FB" panose="0207040306080B030204" pitchFamily="18" charset="0"/>
              </a:rPr>
              <a:t>Helps to determine the significance of the results </a:t>
            </a:r>
            <a:r>
              <a:rPr lang="en-US" baseline="30000" dirty="0">
                <a:latin typeface="Californian FB" panose="0207040306080B030204" pitchFamily="18" charset="0"/>
              </a:rPr>
              <a:t>[9]</a:t>
            </a:r>
          </a:p>
        </p:txBody>
      </p:sp>
    </p:spTree>
    <p:extLst>
      <p:ext uri="{BB962C8B-B14F-4D97-AF65-F5344CB8AC3E}">
        <p14:creationId xmlns:p14="http://schemas.microsoft.com/office/powerpoint/2010/main" val="205836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fornian FB" panose="0207040306080B030204" pitchFamily="18" charset="0"/>
              </a:rPr>
              <a:t>Accuracy Assessment</a:t>
            </a:r>
          </a:p>
        </p:txBody>
      </p:sp>
      <p:graphicFrame>
        <p:nvGraphicFramePr>
          <p:cNvPr id="2" name="Diagram 1"/>
          <p:cNvGraphicFramePr/>
          <p:nvPr>
            <p:extLst>
              <p:ext uri="{D42A27DB-BD31-4B8C-83A1-F6EECF244321}">
                <p14:modId xmlns:p14="http://schemas.microsoft.com/office/powerpoint/2010/main" val="2673323442"/>
              </p:ext>
            </p:extLst>
          </p:nvPr>
        </p:nvGraphicFramePr>
        <p:xfrm>
          <a:off x="13275642" y="1452543"/>
          <a:ext cx="4353169" cy="4918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1"/>
          <p:cNvSpPr>
            <a:spLocks noGrp="1"/>
          </p:cNvSpPr>
          <p:nvPr>
            <p:ph idx="1"/>
          </p:nvPr>
        </p:nvSpPr>
        <p:spPr>
          <a:xfrm>
            <a:off x="507999" y="1961559"/>
            <a:ext cx="11175014" cy="4164919"/>
          </a:xfrm>
        </p:spPr>
        <p:txBody>
          <a:bodyPr>
            <a:normAutofit/>
          </a:bodyPr>
          <a:lstStyle/>
          <a:p>
            <a:r>
              <a:rPr lang="en-US" dirty="0">
                <a:latin typeface="Californian FB" panose="0207040306080B030204" pitchFamily="18" charset="0"/>
              </a:rPr>
              <a:t>Select random points using </a:t>
            </a:r>
            <a:r>
              <a:rPr lang="en-US" i="1" dirty="0">
                <a:latin typeface="Californian FB" panose="0207040306080B030204" pitchFamily="18" charset="0"/>
              </a:rPr>
              <a:t>Create Accuracy Assessment Points</a:t>
            </a:r>
            <a:r>
              <a:rPr lang="en-US" dirty="0">
                <a:latin typeface="Californian FB" panose="0207040306080B030204" pitchFamily="18" charset="0"/>
              </a:rPr>
              <a:t> tool</a:t>
            </a:r>
            <a:r>
              <a:rPr lang="en-US" dirty="0">
                <a:latin typeface="Californian FB" panose="0207040306080B030204" pitchFamily="18" charset="0"/>
              </a:rPr>
              <a:t> </a:t>
            </a:r>
          </a:p>
          <a:p>
            <a:r>
              <a:rPr lang="en-US" dirty="0">
                <a:latin typeface="Californian FB" panose="0207040306080B030204" pitchFamily="18" charset="0"/>
              </a:rPr>
              <a:t>Experts in seep industry will interpret random points</a:t>
            </a:r>
          </a:p>
          <a:p>
            <a:r>
              <a:rPr lang="en-US" dirty="0">
                <a:latin typeface="Californian FB" panose="0207040306080B030204" pitchFamily="18" charset="0"/>
              </a:rPr>
              <a:t>Compute Confusion Matrix table</a:t>
            </a:r>
            <a:endParaRPr lang="en-US" dirty="0">
              <a:latin typeface="Californian FB" panose="0207040306080B030204" pitchFamily="18" charset="0"/>
            </a:endParaRPr>
          </a:p>
          <a:p>
            <a:r>
              <a:rPr lang="en-US" dirty="0">
                <a:latin typeface="Californian FB" panose="0207040306080B030204" pitchFamily="18" charset="0"/>
              </a:rPr>
              <a:t>Errors of Omission – Analysis may result in items being classified as seeps or bubbles within a seep, may be classified as not a seep.</a:t>
            </a:r>
          </a:p>
          <a:p>
            <a:r>
              <a:rPr lang="en-US" dirty="0">
                <a:latin typeface="Californian FB" panose="0207040306080B030204" pitchFamily="18" charset="0"/>
              </a:rPr>
              <a:t>Errors of Commission – User’s error as interpreted data is subjective </a:t>
            </a:r>
            <a:r>
              <a:rPr lang="en-US" baseline="30000" dirty="0">
                <a:latin typeface="Californian FB" panose="0207040306080B030204" pitchFamily="18" charset="0"/>
              </a:rPr>
              <a:t>[10]</a:t>
            </a:r>
          </a:p>
          <a:p>
            <a:endParaRPr lang="en-US" dirty="0">
              <a:latin typeface="Californian FB" panose="0207040306080B030204" pitchFamily="18" charset="0"/>
            </a:endParaRPr>
          </a:p>
        </p:txBody>
      </p:sp>
    </p:spTree>
    <p:extLst>
      <p:ext uri="{BB962C8B-B14F-4D97-AF65-F5344CB8AC3E}">
        <p14:creationId xmlns:p14="http://schemas.microsoft.com/office/powerpoint/2010/main" val="155008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Californian FB" panose="0207040306080B030204" pitchFamily="18" charset="0"/>
              </a:rPr>
              <a:t>Seeps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1759" y="4528014"/>
            <a:ext cx="3035575" cy="21828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3431" y="1552941"/>
            <a:ext cx="4462610" cy="29750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p:cNvSpPr>
            <a:spLocks noGrp="1"/>
          </p:cNvSpPr>
          <p:nvPr>
            <p:ph idx="1"/>
          </p:nvPr>
        </p:nvSpPr>
        <p:spPr>
          <a:xfrm>
            <a:off x="507998" y="1719071"/>
            <a:ext cx="7133023" cy="2990767"/>
          </a:xfrm>
        </p:spPr>
        <p:txBody>
          <a:bodyPr>
            <a:normAutofit lnSpcReduction="10000"/>
          </a:bodyPr>
          <a:lstStyle/>
          <a:p>
            <a:r>
              <a:rPr lang="en-US" dirty="0">
                <a:latin typeface="Californian FB" panose="0207040306080B030204" pitchFamily="18" charset="0"/>
              </a:rPr>
              <a:t>Seeps are natural gas and crude oil that enter the ocean through cracks and sediments along the seafloor. Seeps emit continuously into the ocean (similar to an oil spill and drift with currents)</a:t>
            </a:r>
          </a:p>
          <a:p>
            <a:r>
              <a:rPr lang="en-US" dirty="0">
                <a:latin typeface="Californian FB" panose="0207040306080B030204" pitchFamily="18" charset="0"/>
              </a:rPr>
              <a:t>Due to the warm environment caused by geologic activity,  the escaping methane gas produce bacteria that benthos consume </a:t>
            </a:r>
            <a:r>
              <a:rPr lang="en-US" baseline="30000" dirty="0">
                <a:latin typeface="Californian FB" panose="0207040306080B030204" pitchFamily="18" charset="0"/>
              </a:rPr>
              <a:t>[1]</a:t>
            </a:r>
          </a:p>
          <a:p>
            <a:endParaRPr lang="en-US" dirty="0">
              <a:latin typeface="Californian FB" panose="0207040306080B030204" pitchFamily="18" charset="0"/>
            </a:endParaRPr>
          </a:p>
          <a:p>
            <a:endParaRPr lang="en-US" dirty="0"/>
          </a:p>
          <a:p>
            <a:endParaRPr lang="en-US" dirty="0"/>
          </a:p>
          <a:p>
            <a:pPr marL="45720" indent="0">
              <a:buNone/>
            </a:pPr>
            <a:endParaRPr lang="en-US" dirty="0"/>
          </a:p>
        </p:txBody>
      </p:sp>
      <p:sp>
        <p:nvSpPr>
          <p:cNvPr id="8" name="Content Placeholder 3"/>
          <p:cNvSpPr txBox="1">
            <a:spLocks/>
          </p:cNvSpPr>
          <p:nvPr/>
        </p:nvSpPr>
        <p:spPr>
          <a:xfrm>
            <a:off x="7641021" y="4825724"/>
            <a:ext cx="4183117" cy="2097826"/>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4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0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r"/>
            <a:r>
              <a:rPr lang="en-US" sz="2200" dirty="0">
                <a:latin typeface="Californian FB" panose="0207040306080B030204" pitchFamily="18" charset="0"/>
              </a:rPr>
              <a:t>Oil slick on the sea surface</a:t>
            </a:r>
          </a:p>
          <a:p>
            <a:pPr algn="r"/>
            <a:r>
              <a:rPr lang="en-US" sz="2200" dirty="0">
                <a:latin typeface="Californian FB" panose="0207040306080B030204" pitchFamily="18" charset="0"/>
              </a:rPr>
              <a:t>Estimated 160,000 tons of natural petroleum enter North American waters each year</a:t>
            </a:r>
            <a:r>
              <a:rPr lang="en-US" sz="2200" baseline="30000" dirty="0">
                <a:latin typeface="Californian FB" panose="0207040306080B030204" pitchFamily="18" charset="0"/>
              </a:rPr>
              <a:t> [4]</a:t>
            </a:r>
            <a:r>
              <a:rPr lang="en-US" sz="2200" dirty="0">
                <a:latin typeface="Californian FB" panose="0207040306080B030204" pitchFamily="18" charset="0"/>
              </a:rPr>
              <a:t> </a:t>
            </a:r>
            <a:r>
              <a:rPr lang="en-US" sz="2200" baseline="30000" dirty="0">
                <a:latin typeface="Californian FB" panose="0207040306080B030204" pitchFamily="18" charset="0"/>
              </a:rPr>
              <a:t> </a:t>
            </a:r>
          </a:p>
          <a:p>
            <a:pPr algn="r"/>
            <a:endParaRPr lang="en-US" sz="2200" dirty="0"/>
          </a:p>
          <a:p>
            <a:pPr marL="45720" indent="0" algn="r">
              <a:buFont typeface="Wingdings 2" pitchFamily="18" charset="2"/>
              <a:buNone/>
            </a:pPr>
            <a:endParaRPr lang="en-US" sz="2200"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593" y="4557777"/>
            <a:ext cx="3607088" cy="20680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258593" y="6339534"/>
            <a:ext cx="1152880" cy="276999"/>
          </a:xfrm>
          <a:prstGeom prst="rect">
            <a:avLst/>
          </a:prstGeom>
          <a:noFill/>
          <a:ln>
            <a:noFill/>
          </a:ln>
        </p:spPr>
        <p:txBody>
          <a:bodyPr wrap="none" rtlCol="0" anchor="ctr" anchorCtr="1">
            <a:spAutoFit/>
          </a:bodyPr>
          <a:lstStyle/>
          <a:p>
            <a:r>
              <a:rPr lang="en-US" sz="1200" i="1" dirty="0">
                <a:solidFill>
                  <a:schemeClr val="bg1"/>
                </a:solidFill>
                <a:latin typeface="Californian FB" panose="0207040306080B030204" pitchFamily="18" charset="0"/>
              </a:rPr>
              <a:t>Tubeworm bush</a:t>
            </a:r>
            <a:r>
              <a:rPr lang="en-US" sz="1200" i="1" baseline="30000" dirty="0">
                <a:solidFill>
                  <a:schemeClr val="bg1"/>
                </a:solidFill>
                <a:latin typeface="Californian FB" panose="0207040306080B030204" pitchFamily="18" charset="0"/>
              </a:rPr>
              <a:t>[4] </a:t>
            </a:r>
          </a:p>
        </p:txBody>
      </p:sp>
    </p:spTree>
    <p:extLst>
      <p:ext uri="{BB962C8B-B14F-4D97-AF65-F5344CB8AC3E}">
        <p14:creationId xmlns:p14="http://schemas.microsoft.com/office/powerpoint/2010/main" val="221132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fornian FB" panose="0207040306080B030204" pitchFamily="18" charset="0"/>
              </a:rPr>
              <a:t>Automated techniques</a:t>
            </a:r>
          </a:p>
        </p:txBody>
      </p:sp>
      <p:graphicFrame>
        <p:nvGraphicFramePr>
          <p:cNvPr id="2" name="Diagram 1"/>
          <p:cNvGraphicFramePr/>
          <p:nvPr>
            <p:extLst>
              <p:ext uri="{D42A27DB-BD31-4B8C-83A1-F6EECF244321}">
                <p14:modId xmlns:p14="http://schemas.microsoft.com/office/powerpoint/2010/main" val="1660510305"/>
              </p:ext>
            </p:extLst>
          </p:nvPr>
        </p:nvGraphicFramePr>
        <p:xfrm>
          <a:off x="7092651" y="1707815"/>
          <a:ext cx="4353169" cy="4918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286" y="1929865"/>
            <a:ext cx="4113200" cy="4048764"/>
          </a:xfrm>
          <a:prstGeom prst="rect">
            <a:avLst/>
          </a:prstGeom>
          <a:ln>
            <a:noFill/>
          </a:ln>
          <a:effectLst>
            <a:outerShdw blurRad="292100" dist="139700" dir="2700000" algn="tl" rotWithShape="0">
              <a:srgbClr val="333333">
                <a:alpha val="65000"/>
              </a:srgbClr>
            </a:outerShdw>
          </a:effectLst>
        </p:spPr>
      </p:pic>
      <p:pic>
        <p:nvPicPr>
          <p:cNvPr id="8" name="Picture 7" descr="H:\PSGIS\CAPSTONE\GIS\Programming\Scripts\SeepViewer.html - Notepad++"/>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6497"/>
                    </a14:imgEffect>
                    <a14:imgEffect>
                      <a14:saturation sat="0"/>
                    </a14:imgEffect>
                  </a14:imgLayer>
                </a14:imgProps>
              </a:ext>
              <a:ext uri="{28A0092B-C50C-407E-A947-70E740481C1C}">
                <a14:useLocalDpi xmlns:a14="http://schemas.microsoft.com/office/drawing/2010/main" val="0"/>
              </a:ext>
            </a:extLst>
          </a:blip>
          <a:srcRect l="10341" t="40870" r="39404" b="9069"/>
          <a:stretch/>
        </p:blipFill>
        <p:spPr>
          <a:xfrm>
            <a:off x="1969002" y="3903909"/>
            <a:ext cx="4572000" cy="25943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74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pPr marL="45720" indent="0">
              <a:buNone/>
            </a:pPr>
            <a:r>
              <a:rPr lang="en-US" b="1" dirty="0">
                <a:latin typeface="Californian FB" panose="0207040306080B030204" pitchFamily="18" charset="0"/>
              </a:rPr>
              <a:t>Accuracy Assessment</a:t>
            </a:r>
          </a:p>
          <a:p>
            <a:r>
              <a:rPr lang="en-US" dirty="0">
                <a:latin typeface="Californian FB" panose="0207040306080B030204" pitchFamily="18" charset="0"/>
              </a:rPr>
              <a:t>Perform an accuracy assessment using ArcGIS accuracy assessment tools</a:t>
            </a:r>
          </a:p>
          <a:p>
            <a:r>
              <a:rPr lang="en-US" dirty="0">
                <a:latin typeface="Californian FB" panose="0207040306080B030204" pitchFamily="18" charset="0"/>
              </a:rPr>
              <a:t>Account for errors of omission</a:t>
            </a:r>
          </a:p>
          <a:p>
            <a:r>
              <a:rPr lang="en-US" dirty="0">
                <a:latin typeface="Californian FB" panose="0207040306080B030204" pitchFamily="18" charset="0"/>
              </a:rPr>
              <a:t>Account for errors of commission</a:t>
            </a:r>
          </a:p>
          <a:p>
            <a:endParaRPr lang="en-US" dirty="0"/>
          </a:p>
          <a:p>
            <a:pPr marL="45720" indent="0">
              <a:buNone/>
            </a:pPr>
            <a:endParaRPr lang="en-US" dirty="0">
              <a:solidFill>
                <a:srgbClr val="FF0000"/>
              </a:solidFill>
            </a:endParaRPr>
          </a:p>
        </p:txBody>
      </p:sp>
      <p:sp>
        <p:nvSpPr>
          <p:cNvPr id="3" name="Content Placeholder 2"/>
          <p:cNvSpPr>
            <a:spLocks noGrp="1"/>
          </p:cNvSpPr>
          <p:nvPr>
            <p:ph sz="half" idx="1"/>
          </p:nvPr>
        </p:nvSpPr>
        <p:spPr/>
        <p:txBody>
          <a:bodyPr/>
          <a:lstStyle/>
          <a:p>
            <a:pPr marL="45720" indent="0">
              <a:buNone/>
            </a:pPr>
            <a:r>
              <a:rPr lang="en-US" b="1" dirty="0">
                <a:latin typeface="Californian FB" panose="0207040306080B030204" pitchFamily="18" charset="0"/>
              </a:rPr>
              <a:t>Seep Extraction</a:t>
            </a:r>
          </a:p>
          <a:p>
            <a:r>
              <a:rPr lang="en-US" dirty="0">
                <a:latin typeface="Californian FB" panose="0207040306080B030204" pitchFamily="18" charset="0"/>
              </a:rPr>
              <a:t>Feature class of extracted seeps</a:t>
            </a:r>
          </a:p>
          <a:p>
            <a:pPr lvl="1"/>
            <a:r>
              <a:rPr lang="en-US" dirty="0">
                <a:latin typeface="Californian FB" panose="0207040306080B030204" pitchFamily="18" charset="0"/>
              </a:rPr>
              <a:t>Attributed tables from FMMidwater </a:t>
            </a:r>
          </a:p>
          <a:p>
            <a:r>
              <a:rPr lang="en-US" dirty="0">
                <a:latin typeface="Californian FB" panose="0207040306080B030204" pitchFamily="18" charset="0"/>
              </a:rPr>
              <a:t>Custom web application in ArcGIS for JavaScript</a:t>
            </a:r>
          </a:p>
          <a:p>
            <a:r>
              <a:rPr lang="en-US" dirty="0">
                <a:latin typeface="Californian FB" panose="0207040306080B030204" pitchFamily="18" charset="0"/>
              </a:rPr>
              <a:t>Automated seep detection process</a:t>
            </a:r>
          </a:p>
          <a:p>
            <a:endParaRPr lang="en-US" dirty="0"/>
          </a:p>
        </p:txBody>
      </p:sp>
      <p:sp>
        <p:nvSpPr>
          <p:cNvPr id="4" name="Title 3"/>
          <p:cNvSpPr>
            <a:spLocks noGrp="1"/>
          </p:cNvSpPr>
          <p:nvPr>
            <p:ph type="title"/>
          </p:nvPr>
        </p:nvSpPr>
        <p:spPr/>
        <p:txBody>
          <a:bodyPr/>
          <a:lstStyle/>
          <a:p>
            <a:r>
              <a:rPr lang="en-US" dirty="0">
                <a:latin typeface="Californian FB" panose="0207040306080B030204" pitchFamily="18" charset="0"/>
              </a:rPr>
              <a:t>Anticipated results AND DELIVERABLES</a:t>
            </a:r>
          </a:p>
        </p:txBody>
      </p:sp>
    </p:spTree>
    <p:extLst>
      <p:ext uri="{BB962C8B-B14F-4D97-AF65-F5344CB8AC3E}">
        <p14:creationId xmlns:p14="http://schemas.microsoft.com/office/powerpoint/2010/main" val="83225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2"/>
            <p:extLst>
              <p:ext uri="{D42A27DB-BD31-4B8C-83A1-F6EECF244321}">
                <p14:modId xmlns:p14="http://schemas.microsoft.com/office/powerpoint/2010/main" val="1086002556"/>
              </p:ext>
            </p:extLst>
          </p:nvPr>
        </p:nvGraphicFramePr>
        <p:xfrm>
          <a:off x="508000" y="1719263"/>
          <a:ext cx="11074400" cy="4534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half" idx="1"/>
          </p:nvPr>
        </p:nvSpPr>
        <p:spPr/>
        <p:txBody>
          <a:bodyPr/>
          <a:lstStyle/>
          <a:p>
            <a:r>
              <a:rPr lang="en-US" dirty="0">
                <a:latin typeface="Californian FB" panose="0207040306080B030204" pitchFamily="18" charset="0"/>
              </a:rPr>
              <a:t>Moving forward timeline:</a:t>
            </a:r>
          </a:p>
          <a:p>
            <a:endParaRPr lang="en-US" dirty="0"/>
          </a:p>
          <a:p>
            <a:endParaRPr lang="en-US" dirty="0"/>
          </a:p>
        </p:txBody>
      </p:sp>
      <p:sp>
        <p:nvSpPr>
          <p:cNvPr id="4" name="Title 3"/>
          <p:cNvSpPr>
            <a:spLocks noGrp="1"/>
          </p:cNvSpPr>
          <p:nvPr>
            <p:ph type="title"/>
          </p:nvPr>
        </p:nvSpPr>
        <p:spPr/>
        <p:txBody>
          <a:bodyPr/>
          <a:lstStyle/>
          <a:p>
            <a:r>
              <a:rPr lang="en-US" dirty="0">
                <a:latin typeface="Californian FB" panose="0207040306080B030204" pitchFamily="18" charset="0"/>
              </a:rPr>
              <a:t>Timeline per week</a:t>
            </a:r>
          </a:p>
        </p:txBody>
      </p:sp>
    </p:spTree>
    <p:extLst>
      <p:ext uri="{BB962C8B-B14F-4D97-AF65-F5344CB8AC3E}">
        <p14:creationId xmlns:p14="http://schemas.microsoft.com/office/powerpoint/2010/main" val="424865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09599" y="1719071"/>
            <a:ext cx="11432346" cy="4920879"/>
          </a:xfrm>
        </p:spPr>
        <p:txBody>
          <a:bodyPr>
            <a:noAutofit/>
          </a:bodyPr>
          <a:lstStyle/>
          <a:p>
            <a:r>
              <a:rPr lang="en-US" sz="1600" dirty="0">
                <a:latin typeface="Californian FB" panose="0207040306080B030204" pitchFamily="18" charset="0"/>
              </a:rPr>
              <a:t>[1] </a:t>
            </a:r>
            <a:r>
              <a:rPr lang="en-AU" sz="1600" dirty="0">
                <a:latin typeface="Californian FB" panose="0207040306080B030204" pitchFamily="18" charset="0"/>
              </a:rPr>
              <a:t>Carrie C. Wall, J. Michael Jech, Susan J. McLean; Increasing the accessibility of acoustic data through global access and imagery. </a:t>
            </a:r>
            <a:r>
              <a:rPr lang="en-AU" sz="1600" i="1" dirty="0">
                <a:latin typeface="Californian FB" panose="0207040306080B030204" pitchFamily="18" charset="0"/>
              </a:rPr>
              <a:t>ICES J Mar Sci</a:t>
            </a:r>
            <a:r>
              <a:rPr lang="en-AU" sz="1600" dirty="0">
                <a:latin typeface="Californian FB" panose="0207040306080B030204" pitchFamily="18" charset="0"/>
              </a:rPr>
              <a:t> 2016; 73 (8): 2093-2103. doi: 10.1093/icesjms/fsw014</a:t>
            </a:r>
          </a:p>
          <a:p>
            <a:r>
              <a:rPr lang="en-US" sz="1600" dirty="0">
                <a:latin typeface="Californian FB" panose="0207040306080B030204" pitchFamily="18" charset="0"/>
              </a:rPr>
              <a:t>[2]</a:t>
            </a:r>
            <a:r>
              <a:rPr lang="en-AU" sz="1600" dirty="0">
                <a:latin typeface="Californian FB" panose="0207040306080B030204" pitchFamily="18" charset="0"/>
              </a:rPr>
              <a:t> QPS B.V. (2016, October 18). </a:t>
            </a:r>
            <a:r>
              <a:rPr lang="en-AU" sz="1600" dirty="0" err="1">
                <a:latin typeface="Californian FB" panose="0207040306080B030204" pitchFamily="18" charset="0"/>
              </a:rPr>
              <a:t>Fledermaus</a:t>
            </a:r>
            <a:r>
              <a:rPr lang="en-AU" sz="1600" dirty="0">
                <a:latin typeface="Californian FB" panose="0207040306080B030204" pitchFamily="18" charset="0"/>
              </a:rPr>
              <a:t> 7.7.x Manual. SAAB.</a:t>
            </a:r>
            <a:endParaRPr lang="en-US" sz="1600" dirty="0">
              <a:latin typeface="Californian FB" panose="0207040306080B030204" pitchFamily="18" charset="0"/>
            </a:endParaRPr>
          </a:p>
          <a:p>
            <a:r>
              <a:rPr lang="en-US" sz="1600" dirty="0">
                <a:latin typeface="Californian FB" panose="0207040306080B030204" pitchFamily="18" charset="0"/>
              </a:rPr>
              <a:t>[3] </a:t>
            </a:r>
            <a:r>
              <a:rPr lang="en-AU" sz="1600" dirty="0">
                <a:solidFill>
                  <a:schemeClr val="tx2">
                    <a:lumMod val="75000"/>
                  </a:schemeClr>
                </a:solidFill>
                <a:latin typeface="Californian FB" panose="0207040306080B030204" pitchFamily="18" charset="0"/>
                <a:hlinkClick r:id="rId3"/>
              </a:rPr>
              <a:t>http://www.whoi.edu/oil/natural-oil-seeps</a:t>
            </a:r>
            <a:endParaRPr lang="en-AU" sz="1600" dirty="0">
              <a:solidFill>
                <a:schemeClr val="tx2">
                  <a:lumMod val="75000"/>
                </a:schemeClr>
              </a:solidFill>
              <a:latin typeface="Californian FB" panose="0207040306080B030204" pitchFamily="18" charset="0"/>
            </a:endParaRPr>
          </a:p>
          <a:p>
            <a:r>
              <a:rPr lang="en-US" sz="1600" dirty="0">
                <a:latin typeface="Californian FB" panose="0207040306080B030204" pitchFamily="18" charset="0"/>
              </a:rPr>
              <a:t>[4] </a:t>
            </a:r>
            <a:r>
              <a:rPr lang="en-US" sz="1600" dirty="0">
                <a:latin typeface="Californian FB" panose="0207040306080B030204" pitchFamily="18" charset="0"/>
                <a:hlinkClick r:id="rId4"/>
              </a:rPr>
              <a:t>http://response.restoration.noaa.gov/oil-and-chemical-spills/oil-spills/resources/what-are-natural-oil-seeps.html</a:t>
            </a:r>
            <a:endParaRPr lang="en-US" sz="1600" dirty="0">
              <a:latin typeface="Californian FB" panose="0207040306080B030204" pitchFamily="18" charset="0"/>
            </a:endParaRPr>
          </a:p>
          <a:p>
            <a:r>
              <a:rPr lang="en-US" sz="1600" dirty="0">
                <a:latin typeface="Californian FB" panose="0207040306080B030204" pitchFamily="18" charset="0"/>
              </a:rPr>
              <a:t>[5] https://www.nauticalcharts.noaa.gov/csdl/publications/TM_NOS-CS03_FY2003-Brown_SonarDataSystem.pdf</a:t>
            </a:r>
          </a:p>
          <a:p>
            <a:r>
              <a:rPr lang="en-US" sz="1600" dirty="0">
                <a:latin typeface="Californian FB" panose="0207040306080B030204" pitchFamily="18" charset="0"/>
              </a:rPr>
              <a:t>[6] </a:t>
            </a:r>
            <a:r>
              <a:rPr lang="en-US" sz="1600" dirty="0">
                <a:latin typeface="Californian FB" panose="0207040306080B030204" pitchFamily="18" charset="0"/>
                <a:hlinkClick r:id="rId5"/>
              </a:rPr>
              <a:t>http://www.qps.nl/display/qimera/Qimera_Midwater</a:t>
            </a:r>
            <a:endParaRPr lang="en-US" sz="1600" dirty="0">
              <a:latin typeface="Californian FB" panose="0207040306080B030204" pitchFamily="18" charset="0"/>
            </a:endParaRPr>
          </a:p>
          <a:p>
            <a:r>
              <a:rPr lang="en-AU" sz="1600" dirty="0">
                <a:latin typeface="Californian FB" panose="0207040306080B030204" pitchFamily="18" charset="0"/>
              </a:rPr>
              <a:t>[7] O’Sullivan, D., &amp; Unwin, D. (2010). </a:t>
            </a:r>
            <a:r>
              <a:rPr lang="en-AU" sz="1600" i="1" dirty="0">
                <a:latin typeface="Californian FB" panose="0207040306080B030204" pitchFamily="18" charset="0"/>
              </a:rPr>
              <a:t>Geographic Information Analysis.</a:t>
            </a:r>
            <a:r>
              <a:rPr lang="en-AU" sz="1600" dirty="0">
                <a:latin typeface="Californian FB" panose="0207040306080B030204" pitchFamily="18" charset="0"/>
              </a:rPr>
              <a:t> Hoboken, New Jersey: 2nd John Wiley and Sons</a:t>
            </a:r>
          </a:p>
          <a:p>
            <a:r>
              <a:rPr lang="en-AU" sz="1600" dirty="0">
                <a:latin typeface="Californian FB" panose="0207040306080B030204" pitchFamily="18" charset="0"/>
              </a:rPr>
              <a:t>[8] </a:t>
            </a:r>
            <a:r>
              <a:rPr lang="en-AU" sz="1600" dirty="0" err="1">
                <a:latin typeface="Californian FB" panose="0207040306080B030204" pitchFamily="18" charset="0"/>
                <a:hlinkClick r:id="rId6"/>
              </a:rPr>
              <a:t>ht</a:t>
            </a:r>
            <a:r>
              <a:rPr lang="en-US" sz="1600" dirty="0">
                <a:latin typeface="Californian FB" panose="0207040306080B030204" pitchFamily="18" charset="0"/>
                <a:hlinkClick r:id="rId6"/>
              </a:rPr>
              <a:t>tps://www.km.kongsberg.com/ks/web/nokbg0397.nsf/</a:t>
            </a:r>
          </a:p>
          <a:p>
            <a:pPr marL="45720" indent="0">
              <a:buNone/>
            </a:pPr>
            <a:r>
              <a:rPr lang="en-US" sz="1600" dirty="0" err="1">
                <a:latin typeface="Californian FB" panose="0207040306080B030204" pitchFamily="18" charset="0"/>
                <a:hlinkClick r:id="rId6"/>
              </a:rPr>
              <a:t>AllWeb</a:t>
            </a:r>
            <a:r>
              <a:rPr lang="en-US" sz="1600" dirty="0">
                <a:latin typeface="Californian FB" panose="0207040306080B030204" pitchFamily="18" charset="0"/>
                <a:hlinkClick r:id="rId6"/>
              </a:rPr>
              <a:t>/A915A71E90B6CFAEC12571B1003FE84D/</a:t>
            </a:r>
            <a:r>
              <a:rPr lang="en-US" sz="1600" dirty="0">
                <a:latin typeface="Californian FB" panose="0207040306080B030204" pitchFamily="18" charset="0"/>
              </a:rPr>
              <a:t>$file/306106_em_302_product_specification.pdf?OpenElement</a:t>
            </a:r>
          </a:p>
          <a:p>
            <a:r>
              <a:rPr lang="en-US" sz="1600" dirty="0">
                <a:latin typeface="Californian FB" panose="0207040306080B030204" pitchFamily="18" charset="0"/>
              </a:rPr>
              <a:t>[9] </a:t>
            </a:r>
            <a:r>
              <a:rPr lang="en-US" sz="1600" dirty="0">
                <a:latin typeface="Californian FB" panose="0207040306080B030204" pitchFamily="18" charset="0"/>
                <a:hlinkClick r:id="rId7"/>
              </a:rPr>
              <a:t>http://resources.esri.com/help/9.3/arcgisengine/java/gp_toolref/spatial_statistics_tools/how_hot_spot</a:t>
            </a:r>
          </a:p>
          <a:p>
            <a:pPr marL="45720" indent="0">
              <a:buNone/>
            </a:pPr>
            <a:r>
              <a:rPr lang="en-US" sz="1600" dirty="0">
                <a:latin typeface="Californian FB" panose="0207040306080B030204" pitchFamily="18" charset="0"/>
                <a:hlinkClick r:id="rId7"/>
              </a:rPr>
              <a:t>_analysis</a:t>
            </a:r>
            <a:r>
              <a:rPr lang="en-US" sz="1600" dirty="0">
                <a:latin typeface="Californian FB" panose="0207040306080B030204" pitchFamily="18" charset="0"/>
              </a:rPr>
              <a:t>_colon_getis_ord_gi_star_spatial_statistics_works.htm</a:t>
            </a:r>
          </a:p>
          <a:p>
            <a:r>
              <a:rPr lang="en-US" sz="1600" dirty="0">
                <a:latin typeface="Californian FB" panose="0207040306080B030204" pitchFamily="18" charset="0"/>
              </a:rPr>
              <a:t>[10] </a:t>
            </a:r>
            <a:r>
              <a:rPr lang="en-US" sz="1600" dirty="0">
                <a:latin typeface="Californian FB" panose="0207040306080B030204" pitchFamily="18" charset="0"/>
              </a:rPr>
              <a:t>http://desktop.arcgis.com/en/arcmap/latest/manage-data/raster-and-images/accuracy-assessment-for-image-classification.htm</a:t>
            </a:r>
            <a:endParaRPr lang="en-US" sz="1600" baseline="30000" dirty="0">
              <a:latin typeface="Californian FB" panose="0207040306080B030204" pitchFamily="18" charset="0"/>
            </a:endParaRPr>
          </a:p>
          <a:p>
            <a:endParaRPr lang="en-US" sz="1600" dirty="0">
              <a:latin typeface="Californian FB" panose="0207040306080B030204" pitchFamily="18" charset="0"/>
            </a:endParaRPr>
          </a:p>
        </p:txBody>
      </p:sp>
      <p:sp>
        <p:nvSpPr>
          <p:cNvPr id="4" name="Title 3"/>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53696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ifornian FB" panose="0207040306080B030204" pitchFamily="18" charset="0"/>
              </a:rPr>
              <a:t>STUDY AREA</a:t>
            </a:r>
          </a:p>
        </p:txBody>
      </p:sp>
      <p:sp>
        <p:nvSpPr>
          <p:cNvPr id="6" name="Content Placeholder 1"/>
          <p:cNvSpPr txBox="1">
            <a:spLocks/>
          </p:cNvSpPr>
          <p:nvPr/>
        </p:nvSpPr>
        <p:spPr>
          <a:xfrm>
            <a:off x="507999" y="1719071"/>
            <a:ext cx="3677921" cy="4716238"/>
          </a:xfrm>
          <a:prstGeom prst="rect">
            <a:avLst/>
          </a:prstGeom>
        </p:spPr>
        <p:txBody>
          <a:bodyPr vert="horz" lIns="91440" tIns="45720" rIns="91440" bIns="45720" rtlCol="0">
            <a:normAutofit fontScale="92500"/>
          </a:bodyPr>
          <a:lstStyle>
            <a:lvl1pPr marL="274320" indent="-228600" algn="l" defTabSz="914400" rtl="0" eaLnBrk="1" latinLnBrk="0" hangingPunct="1">
              <a:spcBef>
                <a:spcPct val="20000"/>
              </a:spcBef>
              <a:buClr>
                <a:schemeClr val="accent1"/>
              </a:buClr>
              <a:buFont typeface="Wingdings 2" pitchFamily="18" charset="2"/>
              <a:buChar char=""/>
              <a:defRPr sz="24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0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a:latin typeface="Californian FB" panose="0207040306080B030204" pitchFamily="18" charset="0"/>
              </a:rPr>
              <a:t>Vessel</a:t>
            </a:r>
            <a:r>
              <a:rPr lang="fr-FR" dirty="0">
                <a:latin typeface="Californian FB" panose="0207040306080B030204" pitchFamily="18" charset="0"/>
              </a:rPr>
              <a:t>: </a:t>
            </a:r>
            <a:r>
              <a:rPr lang="fr-FR" i="1" dirty="0">
                <a:latin typeface="Californian FB" panose="0207040306080B030204" pitchFamily="18" charset="0"/>
              </a:rPr>
              <a:t>Fugro Discovery</a:t>
            </a:r>
          </a:p>
          <a:p>
            <a:r>
              <a:rPr lang="en-US" dirty="0">
                <a:latin typeface="Californian FB" panose="0207040306080B030204" pitchFamily="18" charset="0"/>
              </a:rPr>
              <a:t>Instrument: Kongsberg EM302</a:t>
            </a:r>
          </a:p>
          <a:p>
            <a:pPr lvl="1"/>
            <a:r>
              <a:rPr lang="en-US" sz="2200" dirty="0">
                <a:latin typeface="Californian FB" panose="0207040306080B030204" pitchFamily="18" charset="0"/>
              </a:rPr>
              <a:t>Seabed mapping with high resolution to depth of 7,000+ m </a:t>
            </a:r>
            <a:r>
              <a:rPr lang="en-US" sz="2200" baseline="30000" dirty="0">
                <a:latin typeface="Californian FB" panose="0207040306080B030204" pitchFamily="18" charset="0"/>
              </a:rPr>
              <a:t>[8]</a:t>
            </a:r>
            <a:r>
              <a:rPr lang="en-US" sz="2200" dirty="0">
                <a:latin typeface="Californian FB" panose="0207040306080B030204" pitchFamily="18" charset="0"/>
              </a:rPr>
              <a:t> </a:t>
            </a:r>
            <a:endParaRPr lang="fr-FR" sz="2200" dirty="0">
              <a:latin typeface="Californian FB" panose="0207040306080B030204" pitchFamily="18" charset="0"/>
            </a:endParaRPr>
          </a:p>
          <a:p>
            <a:r>
              <a:rPr lang="fr-FR" dirty="0">
                <a:latin typeface="Californian FB" panose="0207040306080B030204" pitchFamily="18" charset="0"/>
              </a:rPr>
              <a:t>Missing </a:t>
            </a:r>
            <a:r>
              <a:rPr lang="en-AU" dirty="0">
                <a:latin typeface="Californian FB" panose="0207040306080B030204" pitchFamily="18" charset="0"/>
              </a:rPr>
              <a:t>Malaysian Flight MH370 Survey offshore Australia from October 23, 2014 to August 11, 2016</a:t>
            </a:r>
            <a:endParaRPr lang="fr-FR" i="1" dirty="0">
              <a:latin typeface="Californian FB" panose="0207040306080B030204" pitchFamily="18" charset="0"/>
            </a:endParaRPr>
          </a:p>
          <a:p>
            <a:r>
              <a:rPr lang="en-US" dirty="0">
                <a:latin typeface="Californian FB" panose="0207040306080B030204" pitchFamily="18" charset="0"/>
              </a:rPr>
              <a:t>Southern Indian Ocean, Offshore Australia</a:t>
            </a:r>
            <a:endParaRPr lang="fr-FR" dirty="0">
              <a:latin typeface="Californian FB" panose="0207040306080B0302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666" t="14785" r="20001" b="14627"/>
          <a:stretch/>
        </p:blipFill>
        <p:spPr>
          <a:xfrm>
            <a:off x="4399280" y="1863309"/>
            <a:ext cx="747776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284655" y="6435309"/>
            <a:ext cx="1473480" cy="276999"/>
          </a:xfrm>
          <a:prstGeom prst="rect">
            <a:avLst/>
          </a:prstGeom>
          <a:noFill/>
          <a:ln>
            <a:noFill/>
          </a:ln>
        </p:spPr>
        <p:txBody>
          <a:bodyPr wrap="none" rtlCol="0" anchor="ctr" anchorCtr="1">
            <a:spAutoFit/>
          </a:bodyPr>
          <a:lstStyle/>
          <a:p>
            <a:r>
              <a:rPr lang="en-US" sz="1200" i="1" dirty="0">
                <a:solidFill>
                  <a:schemeClr val="accent1"/>
                </a:solidFill>
                <a:latin typeface="Californian FB" panose="0207040306080B030204" pitchFamily="18" charset="0"/>
              </a:rPr>
              <a:t>Image courtesy of Fugro</a:t>
            </a:r>
            <a:endParaRPr lang="en-US" sz="1200" i="1" baseline="30000" dirty="0">
              <a:solidFill>
                <a:schemeClr val="accent1"/>
              </a:solidFill>
              <a:latin typeface="Californian FB" panose="0207040306080B030204" pitchFamily="18" charset="0"/>
            </a:endParaRPr>
          </a:p>
        </p:txBody>
      </p:sp>
      <p:sp>
        <p:nvSpPr>
          <p:cNvPr id="2" name="Rectangle 1"/>
          <p:cNvSpPr/>
          <p:nvPr/>
        </p:nvSpPr>
        <p:spPr>
          <a:xfrm>
            <a:off x="7020910" y="4939862"/>
            <a:ext cx="115614" cy="115614"/>
          </a:xfrm>
          <a:prstGeom prst="rect">
            <a:avLst/>
          </a:prstGeom>
          <a:solidFill>
            <a:srgbClr val="FF0000">
              <a:alpha val="35000"/>
            </a:srgb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7" name="TextBox 6"/>
          <p:cNvSpPr txBox="1"/>
          <p:nvPr/>
        </p:nvSpPr>
        <p:spPr>
          <a:xfrm>
            <a:off x="7575212" y="5185378"/>
            <a:ext cx="1133644" cy="646331"/>
          </a:xfrm>
          <a:prstGeom prst="rect">
            <a:avLst/>
          </a:prstGeom>
          <a:solidFill>
            <a:schemeClr val="accent3">
              <a:alpha val="30000"/>
            </a:schemeClr>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nchorCtr="1">
            <a:spAutoFit/>
          </a:bodyPr>
          <a:lstStyle/>
          <a:p>
            <a:r>
              <a:rPr lang="en-US" sz="1200" dirty="0">
                <a:solidFill>
                  <a:schemeClr val="bg1">
                    <a:lumMod val="85000"/>
                  </a:schemeClr>
                </a:solidFill>
                <a:latin typeface="Californian FB" panose="0207040306080B030204" pitchFamily="18" charset="0"/>
              </a:rPr>
              <a:t>Broken Ridge</a:t>
            </a:r>
          </a:p>
          <a:p>
            <a:r>
              <a:rPr lang="en-US" sz="1200" dirty="0">
                <a:solidFill>
                  <a:srgbClr val="C00000"/>
                </a:solidFill>
                <a:latin typeface="Californian FB" panose="0207040306080B030204" pitchFamily="18" charset="0"/>
              </a:rPr>
              <a:t>Water </a:t>
            </a:r>
            <a:r>
              <a:rPr lang="en-US" sz="1200" dirty="0">
                <a:solidFill>
                  <a:srgbClr val="C00000">
                    <a:alpha val="50000"/>
                  </a:srgbClr>
                </a:solidFill>
                <a:latin typeface="Californian FB" panose="0207040306080B030204" pitchFamily="18" charset="0"/>
              </a:rPr>
              <a:t>Column</a:t>
            </a:r>
          </a:p>
          <a:p>
            <a:r>
              <a:rPr lang="en-US" sz="1200" dirty="0">
                <a:solidFill>
                  <a:srgbClr val="C00000"/>
                </a:solidFill>
                <a:latin typeface="Californian FB" panose="0207040306080B030204" pitchFamily="18" charset="0"/>
              </a:rPr>
              <a:t>Search Area</a:t>
            </a:r>
          </a:p>
        </p:txBody>
      </p:sp>
      <p:cxnSp>
        <p:nvCxnSpPr>
          <p:cNvPr id="9" name="Straight Connector 8"/>
          <p:cNvCxnSpPr>
            <a:stCxn id="2" idx="3"/>
            <a:endCxn id="7" idx="1"/>
          </p:cNvCxnSpPr>
          <p:nvPr/>
        </p:nvCxnSpPr>
        <p:spPr>
          <a:xfrm>
            <a:off x="7136524" y="4997669"/>
            <a:ext cx="438688" cy="510875"/>
          </a:xfrm>
          <a:prstGeom prst="line">
            <a:avLst/>
          </a:prstGeom>
          <a:ln>
            <a:solidFill>
              <a:schemeClr val="accent3">
                <a:alpha val="50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01450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a:latin typeface="Californian FB" panose="0207040306080B030204" pitchFamily="18" charset="0"/>
            </a:endParaRPr>
          </a:p>
          <a:p>
            <a:endParaRPr lang="en-US" dirty="0">
              <a:latin typeface="Californian FB" panose="0207040306080B030204" pitchFamily="18" charset="0"/>
            </a:endParaRPr>
          </a:p>
        </p:txBody>
      </p:sp>
      <p:sp>
        <p:nvSpPr>
          <p:cNvPr id="3" name="Title 2"/>
          <p:cNvSpPr>
            <a:spLocks noGrp="1"/>
          </p:cNvSpPr>
          <p:nvPr>
            <p:ph type="title"/>
          </p:nvPr>
        </p:nvSpPr>
        <p:spPr/>
        <p:txBody>
          <a:bodyPr/>
          <a:lstStyle/>
          <a:p>
            <a:r>
              <a:rPr lang="en-US" dirty="0">
                <a:latin typeface="Californian FB" panose="0207040306080B030204" pitchFamily="18" charset="0"/>
              </a:rPr>
              <a:t>Data acquisition</a:t>
            </a:r>
          </a:p>
        </p:txBody>
      </p:sp>
      <p:sp>
        <p:nvSpPr>
          <p:cNvPr id="4" name="Content Placeholder 1"/>
          <p:cNvSpPr txBox="1">
            <a:spLocks/>
          </p:cNvSpPr>
          <p:nvPr/>
        </p:nvSpPr>
        <p:spPr>
          <a:xfrm>
            <a:off x="507999" y="1719071"/>
            <a:ext cx="5316161" cy="4929888"/>
          </a:xfrm>
          <a:prstGeom prst="rect">
            <a:avLst/>
          </a:prstGeom>
        </p:spPr>
        <p:txBody>
          <a:bodyPr vert="horz" lIns="91440" tIns="45720" rIns="91440" bIns="45720" rtlCol="0">
            <a:normAutofit fontScale="92500" lnSpcReduction="20000"/>
          </a:bodyPr>
          <a:lstStyle>
            <a:lvl1pPr marL="274320" indent="-228600" algn="l" defTabSz="914400" rtl="0" eaLnBrk="1" latinLnBrk="0" hangingPunct="1">
              <a:spcBef>
                <a:spcPct val="20000"/>
              </a:spcBef>
              <a:buClr>
                <a:schemeClr val="accent1"/>
              </a:buClr>
              <a:buFont typeface="Wingdings 2" pitchFamily="18" charset="2"/>
              <a:buChar char=""/>
              <a:defRPr sz="24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0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nSpc>
                <a:spcPct val="120000"/>
              </a:lnSpc>
            </a:pPr>
            <a:r>
              <a:rPr lang="en-US" dirty="0">
                <a:latin typeface="Californian FB" panose="0207040306080B030204" pitchFamily="18" charset="0"/>
              </a:rPr>
              <a:t>Data are acquired by sonar beams in a straight line swath width that captures meters of the surveyed area using GPS horizontal positioning and local water-level datums for vertical positioning</a:t>
            </a:r>
          </a:p>
          <a:p>
            <a:pPr>
              <a:lnSpc>
                <a:spcPct val="120000"/>
              </a:lnSpc>
            </a:pPr>
            <a:r>
              <a:rPr lang="en-US" dirty="0">
                <a:latin typeface="Californian FB" panose="0207040306080B030204" pitchFamily="18" charset="0"/>
              </a:rPr>
              <a:t>Accurate and precise horizontal and vertical positioning of the vessel are required to obtain an accurate sample of the water depth, water column, and seafloor</a:t>
            </a:r>
          </a:p>
          <a:p>
            <a:pPr>
              <a:lnSpc>
                <a:spcPct val="120000"/>
              </a:lnSpc>
            </a:pPr>
            <a:r>
              <a:rPr lang="en-US" dirty="0">
                <a:latin typeface="Californian FB" panose="0207040306080B030204" pitchFamily="18" charset="0"/>
              </a:rPr>
              <a:t>4 dimensions (XYZ and Time) are used to calculate and correct sounding locations </a:t>
            </a:r>
            <a:r>
              <a:rPr lang="en-US" baseline="30000" dirty="0">
                <a:latin typeface="Californian FB" panose="0207040306080B030204" pitchFamily="18" charset="0"/>
              </a:rPr>
              <a:t>[5]</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8924" t="14152" r="32731" b="19180"/>
          <a:stretch/>
        </p:blipFill>
        <p:spPr>
          <a:xfrm>
            <a:off x="5978770" y="1799960"/>
            <a:ext cx="5894363"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5824160" y="6371960"/>
            <a:ext cx="1473480" cy="276999"/>
          </a:xfrm>
          <a:prstGeom prst="rect">
            <a:avLst/>
          </a:prstGeom>
          <a:noFill/>
          <a:ln>
            <a:noFill/>
          </a:ln>
        </p:spPr>
        <p:txBody>
          <a:bodyPr wrap="none" rtlCol="0" anchor="ctr" anchorCtr="1">
            <a:spAutoFit/>
          </a:bodyPr>
          <a:lstStyle/>
          <a:p>
            <a:r>
              <a:rPr lang="en-US" sz="1200" i="1" dirty="0">
                <a:solidFill>
                  <a:schemeClr val="accent1"/>
                </a:solidFill>
                <a:latin typeface="Californian FB" panose="0207040306080B030204" pitchFamily="18" charset="0"/>
              </a:rPr>
              <a:t>Image courtesy of Fugro</a:t>
            </a:r>
            <a:endParaRPr lang="en-US" sz="1200" i="1" baseline="30000" dirty="0">
              <a:solidFill>
                <a:schemeClr val="accent1"/>
              </a:solidFill>
              <a:latin typeface="Californian FB" panose="0207040306080B030204" pitchFamily="18" charset="0"/>
            </a:endParaRPr>
          </a:p>
        </p:txBody>
      </p:sp>
    </p:spTree>
    <p:extLst>
      <p:ext uri="{BB962C8B-B14F-4D97-AF65-F5344CB8AC3E}">
        <p14:creationId xmlns:p14="http://schemas.microsoft.com/office/powerpoint/2010/main" val="395214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999" y="1719071"/>
            <a:ext cx="6821949" cy="4407408"/>
          </a:xfrm>
        </p:spPr>
        <p:txBody>
          <a:bodyPr/>
          <a:lstStyle/>
          <a:p>
            <a:r>
              <a:rPr lang="en-US" b="1" dirty="0">
                <a:latin typeface="Californian FB" panose="0207040306080B030204" pitchFamily="18" charset="0"/>
              </a:rPr>
              <a:t>Multi-Beam Echo Sounder</a:t>
            </a:r>
          </a:p>
          <a:p>
            <a:pPr lvl="1"/>
            <a:r>
              <a:rPr lang="en-US" dirty="0">
                <a:latin typeface="Californian FB" panose="0207040306080B030204" pitchFamily="18" charset="0"/>
              </a:rPr>
              <a:t>Sonar that emit sound waves in a fan shape beneath the ship’s hull. </a:t>
            </a:r>
          </a:p>
          <a:p>
            <a:pPr lvl="1"/>
            <a:r>
              <a:rPr lang="en-US" dirty="0">
                <a:latin typeface="Californian FB" panose="0207040306080B030204" pitchFamily="18" charset="0"/>
              </a:rPr>
              <a:t>Multibeam uses spatial filtering (beamforming), a signal processing technique for directional signal transmission where sound waves ping the seabed and reflect off to calculate the water depth</a:t>
            </a:r>
            <a:endParaRPr lang="en-AU" baseline="30000" dirty="0"/>
          </a:p>
          <a:p>
            <a:pPr marL="45720" indent="0">
              <a:buNone/>
            </a:pPr>
            <a:endParaRPr lang="en-AU" baseline="30000" dirty="0">
              <a:latin typeface="Californian FB" panose="0207040306080B030204" pitchFamily="18" charset="0"/>
            </a:endParaRPr>
          </a:p>
          <a:p>
            <a:r>
              <a:rPr lang="en-AU" dirty="0">
                <a:latin typeface="Californian FB" panose="0207040306080B030204" pitchFamily="18" charset="0"/>
              </a:rPr>
              <a:t>XYZ that is converted into a continuous raster</a:t>
            </a:r>
            <a:endParaRPr lang="en-US" dirty="0">
              <a:latin typeface="Californian FB" panose="0207040306080B030204" pitchFamily="18" charset="0"/>
            </a:endParaRPr>
          </a:p>
          <a:p>
            <a:pPr marL="45720" indent="0">
              <a:buNone/>
            </a:pPr>
            <a:endParaRPr lang="en-US" dirty="0">
              <a:latin typeface="Californian FB" panose="0207040306080B030204" pitchFamily="18" charset="0"/>
            </a:endParaRPr>
          </a:p>
          <a:p>
            <a:pPr marL="45720" indent="0">
              <a:buNone/>
            </a:pPr>
            <a:endParaRPr lang="en-US" dirty="0">
              <a:latin typeface="Californian FB" panose="0207040306080B030204" pitchFamily="18" charset="0"/>
            </a:endParaRPr>
          </a:p>
          <a:p>
            <a:endParaRPr lang="en-US" dirty="0">
              <a:latin typeface="Californian FB" panose="0207040306080B030204" pitchFamily="18" charset="0"/>
            </a:endParaRPr>
          </a:p>
        </p:txBody>
      </p:sp>
      <p:sp>
        <p:nvSpPr>
          <p:cNvPr id="3" name="Title 2"/>
          <p:cNvSpPr>
            <a:spLocks noGrp="1"/>
          </p:cNvSpPr>
          <p:nvPr>
            <p:ph type="title"/>
          </p:nvPr>
        </p:nvSpPr>
        <p:spPr/>
        <p:txBody>
          <a:bodyPr/>
          <a:lstStyle/>
          <a:p>
            <a:r>
              <a:rPr lang="en-US" dirty="0">
                <a:latin typeface="Californian FB" panose="0207040306080B030204" pitchFamily="18" charset="0"/>
              </a:rPr>
              <a:t>Multibeam echosounder sonar data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512" y="1797068"/>
            <a:ext cx="4260645" cy="3408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7456072" y="5205584"/>
            <a:ext cx="3408305" cy="461665"/>
          </a:xfrm>
          <a:prstGeom prst="rect">
            <a:avLst/>
          </a:prstGeom>
          <a:noFill/>
          <a:ln>
            <a:noFill/>
          </a:ln>
        </p:spPr>
        <p:txBody>
          <a:bodyPr wrap="none" rtlCol="0" anchor="ctr" anchorCtr="1">
            <a:spAutoFit/>
          </a:bodyPr>
          <a:lstStyle/>
          <a:p>
            <a:r>
              <a:rPr lang="en-US" sz="1200" i="1" dirty="0">
                <a:solidFill>
                  <a:schemeClr val="accent1"/>
                </a:solidFill>
                <a:latin typeface="Californian FB" panose="0207040306080B030204" pitchFamily="18" charset="0"/>
              </a:rPr>
              <a:t>Multibeam (left) and Sidescan sonar (right) data acquisition.</a:t>
            </a:r>
          </a:p>
          <a:p>
            <a:r>
              <a:rPr lang="en-US" sz="1200" i="1" dirty="0">
                <a:solidFill>
                  <a:schemeClr val="accent1"/>
                </a:solidFill>
                <a:latin typeface="Californian FB" panose="0207040306080B030204" pitchFamily="18" charset="0"/>
              </a:rPr>
              <a:t>Image courtesy of NOAA.</a:t>
            </a:r>
            <a:endParaRPr lang="en-US" sz="1200" i="1" baseline="30000" dirty="0">
              <a:solidFill>
                <a:schemeClr val="accent1"/>
              </a:solidFill>
              <a:latin typeface="Californian FB" panose="0207040306080B030204" pitchFamily="18" charset="0"/>
            </a:endParaRPr>
          </a:p>
        </p:txBody>
      </p:sp>
    </p:spTree>
    <p:extLst>
      <p:ext uri="{BB962C8B-B14F-4D97-AF65-F5344CB8AC3E}">
        <p14:creationId xmlns:p14="http://schemas.microsoft.com/office/powerpoint/2010/main" val="307552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95490" y="1705570"/>
            <a:ext cx="6416850" cy="49134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p:txBody>
          <a:bodyPr/>
          <a:lstStyle/>
          <a:p>
            <a:r>
              <a:rPr lang="en-US" dirty="0">
                <a:latin typeface="Californian FB" panose="0207040306080B030204" pitchFamily="18" charset="0"/>
              </a:rPr>
              <a:t>Water column data</a:t>
            </a:r>
          </a:p>
        </p:txBody>
      </p:sp>
      <p:sp>
        <p:nvSpPr>
          <p:cNvPr id="6" name="Content Placeholder 1"/>
          <p:cNvSpPr txBox="1">
            <a:spLocks/>
          </p:cNvSpPr>
          <p:nvPr/>
        </p:nvSpPr>
        <p:spPr>
          <a:xfrm>
            <a:off x="507999" y="1719071"/>
            <a:ext cx="4765041" cy="4407408"/>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4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0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a:latin typeface="Californian FB" panose="0207040306080B030204" pitchFamily="18" charset="0"/>
              </a:rPr>
              <a:t>Captured with acoustic beams from multibeam sonars </a:t>
            </a:r>
          </a:p>
          <a:p>
            <a:r>
              <a:rPr lang="en-US" dirty="0">
                <a:latin typeface="Californian FB" panose="0207040306080B030204" pitchFamily="18" charset="0"/>
              </a:rPr>
              <a:t>Used to map marine life, oceanic processes, and seeps</a:t>
            </a:r>
            <a:r>
              <a:rPr lang="en-US" baseline="30000" dirty="0">
                <a:latin typeface="Californian FB" panose="0207040306080B030204" pitchFamily="18" charset="0"/>
              </a:rPr>
              <a:t>[3]</a:t>
            </a:r>
          </a:p>
          <a:p>
            <a:r>
              <a:rPr lang="en-US" dirty="0">
                <a:latin typeface="Californian FB" panose="0207040306080B030204" pitchFamily="18" charset="0"/>
              </a:rPr>
              <a:t>XYZ points in the water column</a:t>
            </a:r>
          </a:p>
        </p:txBody>
      </p:sp>
    </p:spTree>
    <p:extLst>
      <p:ext uri="{BB962C8B-B14F-4D97-AF65-F5344CB8AC3E}">
        <p14:creationId xmlns:p14="http://schemas.microsoft.com/office/powerpoint/2010/main" val="217645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999" y="1719070"/>
            <a:ext cx="11210524" cy="4935729"/>
          </a:xfrm>
        </p:spPr>
        <p:txBody>
          <a:bodyPr>
            <a:normAutofit fontScale="92500" lnSpcReduction="10000"/>
          </a:bodyPr>
          <a:lstStyle/>
          <a:p>
            <a:r>
              <a:rPr lang="en-US" sz="2600" dirty="0">
                <a:latin typeface="Californian FB" panose="0207040306080B030204" pitchFamily="18" charset="0"/>
              </a:rPr>
              <a:t>Manual Extractions</a:t>
            </a:r>
          </a:p>
          <a:p>
            <a:pPr lvl="1"/>
            <a:r>
              <a:rPr lang="en-US" sz="1900" dirty="0">
                <a:latin typeface="Californian FB" panose="0207040306080B030204" pitchFamily="18" charset="0"/>
              </a:rPr>
              <a:t>2D and 3D for ArcGIS</a:t>
            </a:r>
          </a:p>
          <a:p>
            <a:pPr lvl="1"/>
            <a:r>
              <a:rPr lang="en-US" sz="1900" dirty="0">
                <a:latin typeface="Californian FB" panose="0207040306080B030204" pitchFamily="18" charset="0"/>
              </a:rPr>
              <a:t>Visualizing in Fledermaus</a:t>
            </a:r>
          </a:p>
          <a:p>
            <a:r>
              <a:rPr lang="en-US" sz="2600" dirty="0">
                <a:latin typeface="Californian FB" panose="0207040306080B030204" pitchFamily="18" charset="0"/>
              </a:rPr>
              <a:t>Fledermaus FMMidWater</a:t>
            </a:r>
          </a:p>
          <a:p>
            <a:pPr lvl="1"/>
            <a:r>
              <a:rPr lang="en-AU" sz="1900" dirty="0">
                <a:latin typeface="Californian FB" panose="0207040306080B030204" pitchFamily="18" charset="0"/>
              </a:rPr>
              <a:t>Rapidly view and extract water column features from a range of sonar file by converting data into a Generic Water Column format (GWC) to use for further processing and visualization by threshold filtering</a:t>
            </a:r>
            <a:r>
              <a:rPr lang="en-AU" sz="1900" baseline="30000" dirty="0">
                <a:latin typeface="Californian FB" panose="0207040306080B030204" pitchFamily="18" charset="0"/>
              </a:rPr>
              <a:t>[2]</a:t>
            </a:r>
          </a:p>
          <a:p>
            <a:r>
              <a:rPr lang="en-US" sz="2600" dirty="0">
                <a:latin typeface="Californian FB" panose="0207040306080B030204" pitchFamily="18" charset="0"/>
              </a:rPr>
              <a:t> Research algorithms University of New Hampshire Center for Coastal and Ocean Mapping Joint Hydrographic Center (UNH CCOM-JHC) </a:t>
            </a:r>
          </a:p>
          <a:p>
            <a:pPr lvl="1"/>
            <a:r>
              <a:rPr lang="en-US" sz="1900" dirty="0">
                <a:latin typeface="Californian FB" panose="0207040306080B030204" pitchFamily="18" charset="0"/>
              </a:rPr>
              <a:t>Despeckle filter</a:t>
            </a:r>
          </a:p>
          <a:p>
            <a:pPr lvl="1"/>
            <a:r>
              <a:rPr lang="en-US" sz="1900" dirty="0">
                <a:latin typeface="Californian FB" panose="0207040306080B030204" pitchFamily="18" charset="0"/>
              </a:rPr>
              <a:t>Feature detection tool</a:t>
            </a:r>
          </a:p>
          <a:p>
            <a:r>
              <a:rPr lang="en-US" sz="2600" dirty="0">
                <a:latin typeface="Californian FB" panose="0207040306080B030204" pitchFamily="18" charset="0"/>
              </a:rPr>
              <a:t>Qimera Midwater </a:t>
            </a:r>
          </a:p>
          <a:p>
            <a:pPr lvl="1"/>
            <a:r>
              <a:rPr lang="en-US" sz="1900" dirty="0">
                <a:latin typeface="Californian FB" panose="0207040306080B030204" pitchFamily="18" charset="0"/>
              </a:rPr>
              <a:t>Add-on packages for water column processing</a:t>
            </a:r>
          </a:p>
          <a:p>
            <a:pPr lvl="1"/>
            <a:r>
              <a:rPr lang="en-US" sz="1900" dirty="0">
                <a:latin typeface="Californian FB" panose="0207040306080B030204" pitchFamily="18" charset="0"/>
              </a:rPr>
              <a:t>Extended FMMidWater Tool used to reduce sonar noise and converting the water column data sample into bathymetric format </a:t>
            </a:r>
            <a:r>
              <a:rPr lang="en-US" sz="1900" baseline="30000" dirty="0">
                <a:latin typeface="Californian FB" panose="0207040306080B030204" pitchFamily="18" charset="0"/>
              </a:rPr>
              <a:t>[6]</a:t>
            </a:r>
          </a:p>
          <a:p>
            <a:pPr lvl="1"/>
            <a:endParaRPr lang="en-US" sz="2200" dirty="0">
              <a:latin typeface="Californian FB" panose="0207040306080B030204" pitchFamily="18" charset="0"/>
            </a:endParaRPr>
          </a:p>
          <a:p>
            <a:endParaRPr lang="en-US" dirty="0">
              <a:latin typeface="Californian FB" panose="0207040306080B030204" pitchFamily="18" charset="0"/>
            </a:endParaRPr>
          </a:p>
        </p:txBody>
      </p:sp>
      <p:sp>
        <p:nvSpPr>
          <p:cNvPr id="3" name="Title 2"/>
          <p:cNvSpPr>
            <a:spLocks noGrp="1"/>
          </p:cNvSpPr>
          <p:nvPr>
            <p:ph type="title"/>
          </p:nvPr>
        </p:nvSpPr>
        <p:spPr/>
        <p:txBody>
          <a:bodyPr/>
          <a:lstStyle/>
          <a:p>
            <a:r>
              <a:rPr lang="en-US" dirty="0">
                <a:latin typeface="Californian FB" panose="0207040306080B030204" pitchFamily="18" charset="0"/>
              </a:rPr>
              <a:t>Existing seep extraction techniques</a:t>
            </a:r>
          </a:p>
        </p:txBody>
      </p:sp>
    </p:spTree>
    <p:extLst>
      <p:ext uri="{BB962C8B-B14F-4D97-AF65-F5344CB8AC3E}">
        <p14:creationId xmlns:p14="http://schemas.microsoft.com/office/powerpoint/2010/main" val="476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en-US" dirty="0"/>
          </a:p>
        </p:txBody>
      </p:sp>
      <p:sp>
        <p:nvSpPr>
          <p:cNvPr id="3" name="Content Placeholder 2"/>
          <p:cNvSpPr>
            <a:spLocks noGrp="1"/>
          </p:cNvSpPr>
          <p:nvPr>
            <p:ph sz="half" idx="1"/>
          </p:nvPr>
        </p:nvSpPr>
        <p:spPr/>
        <p:txBody>
          <a:bodyPr/>
          <a:lstStyle/>
          <a:p>
            <a:r>
              <a:rPr lang="en-US" dirty="0">
                <a:latin typeface="Californian FB" panose="0207040306080B030204" pitchFamily="18" charset="0"/>
              </a:rPr>
              <a:t>Digitizing in 2D, lack of 3D visualizations in ArcGIS</a:t>
            </a:r>
          </a:p>
          <a:p>
            <a:r>
              <a:rPr lang="en-US" dirty="0">
                <a:latin typeface="Californian FB" panose="0207040306080B030204" pitchFamily="18" charset="0"/>
              </a:rPr>
              <a:t>Need for an extension to ArcGIS  environment</a:t>
            </a:r>
          </a:p>
          <a:p>
            <a:r>
              <a:rPr lang="en-US" dirty="0">
                <a:latin typeface="Californian FB" panose="0207040306080B030204" pitchFamily="18" charset="0"/>
              </a:rPr>
              <a:t>Need for improving water column data processes due to large amounts of data and noise</a:t>
            </a:r>
          </a:p>
          <a:p>
            <a:r>
              <a:rPr lang="en-US" dirty="0">
                <a:latin typeface="Californian FB" panose="0207040306080B030204" pitchFamily="18" charset="0"/>
              </a:rPr>
              <a:t>No web component</a:t>
            </a:r>
          </a:p>
          <a:p>
            <a:endParaRPr lang="en-US" dirty="0">
              <a:latin typeface="Californian FB" panose="0207040306080B030204" pitchFamily="18" charset="0"/>
            </a:endParaRPr>
          </a:p>
          <a:p>
            <a:endParaRPr lang="en-US" dirty="0">
              <a:latin typeface="Californian FB" panose="0207040306080B030204" pitchFamily="18" charset="0"/>
            </a:endParaRPr>
          </a:p>
        </p:txBody>
      </p:sp>
      <p:sp>
        <p:nvSpPr>
          <p:cNvPr id="4" name="Title 3"/>
          <p:cNvSpPr>
            <a:spLocks noGrp="1"/>
          </p:cNvSpPr>
          <p:nvPr>
            <p:ph type="title"/>
          </p:nvPr>
        </p:nvSpPr>
        <p:spPr/>
        <p:txBody>
          <a:bodyPr/>
          <a:lstStyle/>
          <a:p>
            <a:r>
              <a:rPr lang="en-US" dirty="0">
                <a:latin typeface="Californian FB" panose="0207040306080B030204" pitchFamily="18" charset="0"/>
              </a:rPr>
              <a:t>Lessons Learned</a:t>
            </a:r>
          </a:p>
        </p:txBody>
      </p:sp>
    </p:spTree>
    <p:extLst>
      <p:ext uri="{BB962C8B-B14F-4D97-AF65-F5344CB8AC3E}">
        <p14:creationId xmlns:p14="http://schemas.microsoft.com/office/powerpoint/2010/main" val="31236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Californian FB" panose="0207040306080B030204" pitchFamily="18" charset="0"/>
              </a:rPr>
              <a:t>My Capstone Project is to map the gas bubbles (plumes) that seep from the seafloor for potential exploration site investigation</a:t>
            </a:r>
          </a:p>
          <a:p>
            <a:r>
              <a:rPr lang="en-US" dirty="0">
                <a:latin typeface="Californian FB" panose="0207040306080B030204" pitchFamily="18" charset="0"/>
              </a:rPr>
              <a:t>Define level of accuracy in seep extraction</a:t>
            </a:r>
          </a:p>
          <a:p>
            <a:endParaRPr lang="en-US" dirty="0">
              <a:latin typeface="Californian FB" panose="0207040306080B030204" pitchFamily="18" charset="0"/>
            </a:endParaRPr>
          </a:p>
        </p:txBody>
      </p:sp>
      <p:sp>
        <p:nvSpPr>
          <p:cNvPr id="3" name="Title 2"/>
          <p:cNvSpPr>
            <a:spLocks noGrp="1"/>
          </p:cNvSpPr>
          <p:nvPr>
            <p:ph type="title"/>
          </p:nvPr>
        </p:nvSpPr>
        <p:spPr/>
        <p:txBody>
          <a:bodyPr/>
          <a:lstStyle/>
          <a:p>
            <a:r>
              <a:rPr lang="en-US" dirty="0">
                <a:latin typeface="Californian FB" panose="0207040306080B030204" pitchFamily="18" charset="0"/>
              </a:rPr>
              <a:t>Capstone objective</a:t>
            </a:r>
          </a:p>
        </p:txBody>
      </p:sp>
    </p:spTree>
    <p:extLst>
      <p:ext uri="{BB962C8B-B14F-4D97-AF65-F5344CB8AC3E}">
        <p14:creationId xmlns:p14="http://schemas.microsoft.com/office/powerpoint/2010/main" val="147693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es training presentation">
  <a:themeElements>
    <a:clrScheme name="Custom 1">
      <a:dk1>
        <a:sysClr val="windowText" lastClr="000000"/>
      </a:dk1>
      <a:lt1>
        <a:sysClr val="window" lastClr="FFFFFF"/>
      </a:lt1>
      <a:dk2>
        <a:srgbClr val="775F55"/>
      </a:dk2>
      <a:lt2>
        <a:srgbClr val="EBDDC3"/>
      </a:lt2>
      <a:accent1>
        <a:srgbClr val="568278"/>
      </a:accent1>
      <a:accent2>
        <a:srgbClr val="DD8047"/>
      </a:accent2>
      <a:accent3>
        <a:srgbClr val="EFE0BD"/>
      </a:accent3>
      <a:accent4>
        <a:srgbClr val="D8B25C"/>
      </a:accent4>
      <a:accent5>
        <a:srgbClr val="7BA79D"/>
      </a:accent5>
      <a:accent6>
        <a:srgbClr val="968C8C"/>
      </a:accent6>
      <a:hlink>
        <a:srgbClr val="59473F"/>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ln>
          <a:noFill/>
        </a:ln>
      </a:spPr>
      <a:bodyPr rtlCol="0" anchor="ctr"/>
      <a:lstStyle>
        <a:defPPr algn="ctr">
          <a:defRPr dirty="0"/>
        </a:defPPr>
      </a:lstStyle>
      <a:style>
        <a:lnRef idx="3">
          <a:schemeClr val="lt1"/>
        </a:lnRef>
        <a:fillRef idx="1">
          <a:schemeClr val="accent3"/>
        </a:fillRef>
        <a:effectRef idx="1">
          <a:schemeClr val="accent3"/>
        </a:effectRef>
        <a:fontRef idx="minor">
          <a:schemeClr val="lt1"/>
        </a:fontRef>
      </a:style>
    </a:spDef>
    <a:lnDef>
      <a:spPr/>
      <a:bodyPr/>
      <a:lstStyle/>
      <a:style>
        <a:lnRef idx="1">
          <a:schemeClr val="accent3"/>
        </a:lnRef>
        <a:fillRef idx="0">
          <a:schemeClr val="accent3"/>
        </a:fillRef>
        <a:effectRef idx="0">
          <a:schemeClr val="accent3"/>
        </a:effectRef>
        <a:fontRef idx="minor">
          <a:schemeClr val="tx1"/>
        </a:fontRef>
      </a:style>
    </a:lnDef>
    <a:txDef>
      <a:spPr>
        <a:noFill/>
        <a:ln>
          <a:solidFill>
            <a:schemeClr val="accent4"/>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ales training presentation" id="{B6AD0E1B-010F-4040-BECC-338DC7180AF6}" vid="{9250DCDA-9F4A-4BAF-B302-6C51082CF123}"/>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24EA9C-70A4-43E8-A40F-9E8D971C57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1376</Words>
  <Application>Microsoft Office PowerPoint</Application>
  <PresentationFormat>Widescreen</PresentationFormat>
  <Paragraphs>252</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Californian FB</vt:lpstr>
      <vt:lpstr>Wingdings</vt:lpstr>
      <vt:lpstr>Wingdings 2</vt:lpstr>
      <vt:lpstr>Sales training presentation</vt:lpstr>
      <vt:lpstr>Statistical Analysis for Automated Seep Extraction in GIS  </vt:lpstr>
      <vt:lpstr>Seeps</vt:lpstr>
      <vt:lpstr>STUDY AREA</vt:lpstr>
      <vt:lpstr>Data acquisition</vt:lpstr>
      <vt:lpstr>Multibeam echosounder sonar data</vt:lpstr>
      <vt:lpstr>Water column data</vt:lpstr>
      <vt:lpstr>Existing seep extraction techniques</vt:lpstr>
      <vt:lpstr>Lessons Learned</vt:lpstr>
      <vt:lpstr>Capstone objective</vt:lpstr>
      <vt:lpstr>Methodology overview</vt:lpstr>
      <vt:lpstr>What ARE THE CHARACTERISTICS OF a seep?</vt:lpstr>
      <vt:lpstr>Closer to the Seafloor (but not always the case)</vt:lpstr>
      <vt:lpstr>Linear</vt:lpstr>
      <vt:lpstr>condensed</vt:lpstr>
      <vt:lpstr>Related to benthic communities</vt:lpstr>
      <vt:lpstr>Disparate Amplitude Intensity</vt:lpstr>
      <vt:lpstr>criteria</vt:lpstr>
      <vt:lpstr>Spatial statistics</vt:lpstr>
      <vt:lpstr>Accuracy Assessment</vt:lpstr>
      <vt:lpstr>Automated techniques</vt:lpstr>
      <vt:lpstr>Anticipated results AND DELIVERABLES</vt:lpstr>
      <vt:lpstr>Timeline per week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2017-03-15T05:34:38Z</dcterms:created>
  <dcterms:modified xsi:type="dcterms:W3CDTF">2017-05-11T23:25:06Z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TC034605589991</vt:lpwstr>
  </property>
</Properties>
</file>