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0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61" r:id="rId6"/>
    <p:sldId id="263" r:id="rId7"/>
    <p:sldId id="266" r:id="rId8"/>
    <p:sldId id="269" r:id="rId9"/>
    <p:sldId id="267" r:id="rId10"/>
    <p:sldId id="270" r:id="rId11"/>
    <p:sldId id="272" r:id="rId12"/>
    <p:sldId id="271" r:id="rId13"/>
    <p:sldId id="273" r:id="rId14"/>
    <p:sldId id="274" r:id="rId15"/>
    <p:sldId id="275" r:id="rId16"/>
    <p:sldId id="268" r:id="rId17"/>
    <p:sldId id="276" r:id="rId18"/>
    <p:sldId id="277" r:id="rId19"/>
    <p:sldId id="279" r:id="rId20"/>
    <p:sldId id="278" r:id="rId21"/>
    <p:sldId id="280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CC66"/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67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C38DB-9CC3-4D3F-9D35-F92A92DE57F3}" type="doc">
      <dgm:prSet loTypeId="urn:microsoft.com/office/officeart/2005/8/layout/gear1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9C92D-BE54-4283-917B-58437583744E}">
      <dgm:prSet phldrT="[Text]"/>
      <dgm:spPr>
        <a:solidFill>
          <a:srgbClr val="66FF66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</a:rPr>
            <a:t>International Organization for Standardization</a:t>
          </a:r>
        </a:p>
        <a:p>
          <a:r>
            <a:rPr lang="en-US" b="1" dirty="0" smtClean="0">
              <a:solidFill>
                <a:schemeClr val="bg1"/>
              </a:solidFill>
              <a:effectLst/>
            </a:rPr>
            <a:t>(International Standards)</a:t>
          </a:r>
          <a:endParaRPr lang="en-US" b="1" dirty="0">
            <a:solidFill>
              <a:schemeClr val="bg1"/>
            </a:solidFill>
            <a:effectLst/>
          </a:endParaRPr>
        </a:p>
      </dgm:t>
    </dgm:pt>
    <dgm:pt modelId="{FD60EE66-4D18-4DC5-B356-1309BC20CFB5}" type="parTrans" cxnId="{983B95F6-3579-4250-AA80-B28206DBA360}">
      <dgm:prSet/>
      <dgm:spPr/>
      <dgm:t>
        <a:bodyPr/>
        <a:lstStyle/>
        <a:p>
          <a:endParaRPr lang="en-US" b="1">
            <a:solidFill>
              <a:schemeClr val="bg1"/>
            </a:solidFill>
            <a:effectLst/>
          </a:endParaRPr>
        </a:p>
      </dgm:t>
    </dgm:pt>
    <dgm:pt modelId="{185221AE-A090-45E3-B6F7-1B70C0D708C4}" type="sibTrans" cxnId="{983B95F6-3579-4250-AA80-B28206DBA360}">
      <dgm:prSet/>
      <dgm:spPr>
        <a:solidFill>
          <a:srgbClr val="66FF66"/>
        </a:solidFill>
      </dgm:spPr>
      <dgm:t>
        <a:bodyPr/>
        <a:lstStyle/>
        <a:p>
          <a:endParaRPr lang="en-US" b="1" dirty="0">
            <a:solidFill>
              <a:schemeClr val="bg1"/>
            </a:solidFill>
            <a:effectLst/>
          </a:endParaRPr>
        </a:p>
      </dgm:t>
    </dgm:pt>
    <dgm:pt modelId="{DA213587-39BC-4854-BFA1-DFC90A74CAB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</a:rPr>
            <a:t>OGC</a:t>
          </a:r>
          <a:r>
            <a:rPr lang="en-US" b="1" dirty="0" smtClean="0">
              <a:solidFill>
                <a:schemeClr val="bg1"/>
              </a:solidFill>
              <a:effectLst/>
              <a:latin typeface="Calibri"/>
            </a:rPr>
            <a:t>®</a:t>
          </a:r>
          <a:r>
            <a:rPr lang="en-US" b="1" dirty="0" smtClean="0">
              <a:solidFill>
                <a:schemeClr val="bg1"/>
              </a:solidFill>
              <a:effectLst/>
            </a:rPr>
            <a:t> (Software Interface Standards)</a:t>
          </a:r>
          <a:endParaRPr lang="en-US" b="1" dirty="0">
            <a:solidFill>
              <a:schemeClr val="bg1"/>
            </a:solidFill>
            <a:effectLst/>
          </a:endParaRPr>
        </a:p>
      </dgm:t>
    </dgm:pt>
    <dgm:pt modelId="{F3FD99DE-6BFB-401B-9A6B-E22E80EB02D4}" type="parTrans" cxnId="{C7489EF6-756C-4404-ADDD-D09F604DAB45}">
      <dgm:prSet/>
      <dgm:spPr/>
      <dgm:t>
        <a:bodyPr/>
        <a:lstStyle/>
        <a:p>
          <a:endParaRPr lang="en-US" b="1">
            <a:solidFill>
              <a:schemeClr val="bg1"/>
            </a:solidFill>
            <a:effectLst/>
          </a:endParaRPr>
        </a:p>
      </dgm:t>
    </dgm:pt>
    <dgm:pt modelId="{C03CF624-A8D1-4D7E-A89C-0170BB4D9538}" type="sibTrans" cxnId="{C7489EF6-756C-4404-ADDD-D09F604DAB4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b="1" dirty="0">
            <a:solidFill>
              <a:schemeClr val="bg1"/>
            </a:solidFill>
            <a:effectLst/>
          </a:endParaRPr>
        </a:p>
      </dgm:t>
    </dgm:pt>
    <dgm:pt modelId="{C13FAD43-254D-4933-BFD9-7BBABC12E508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</a:rPr>
            <a:t>FGDC (Geospatial Data Standards)</a:t>
          </a:r>
          <a:endParaRPr lang="en-US" b="1" dirty="0">
            <a:solidFill>
              <a:schemeClr val="bg1"/>
            </a:solidFill>
            <a:effectLst/>
          </a:endParaRPr>
        </a:p>
      </dgm:t>
    </dgm:pt>
    <dgm:pt modelId="{1F44D19F-BA1A-4430-BF7E-CEF0C0A632E0}" type="parTrans" cxnId="{C628CCC1-4960-4E6A-93CB-333202445FDD}">
      <dgm:prSet/>
      <dgm:spPr/>
      <dgm:t>
        <a:bodyPr/>
        <a:lstStyle/>
        <a:p>
          <a:endParaRPr lang="en-US" b="1">
            <a:solidFill>
              <a:schemeClr val="bg1"/>
            </a:solidFill>
            <a:effectLst/>
          </a:endParaRPr>
        </a:p>
      </dgm:t>
    </dgm:pt>
    <dgm:pt modelId="{BE038354-5101-48A1-B5B6-D523D04C98CB}" type="sibTrans" cxnId="{C628CCC1-4960-4E6A-93CB-333202445FDD}">
      <dgm:prSet/>
      <dgm:spPr>
        <a:solidFill>
          <a:srgbClr val="00B0F0"/>
        </a:solidFill>
      </dgm:spPr>
      <dgm:t>
        <a:bodyPr/>
        <a:lstStyle/>
        <a:p>
          <a:endParaRPr lang="en-US" b="1" dirty="0">
            <a:solidFill>
              <a:schemeClr val="bg1"/>
            </a:solidFill>
            <a:effectLst/>
          </a:endParaRPr>
        </a:p>
      </dgm:t>
    </dgm:pt>
    <dgm:pt modelId="{5990286B-DC1E-421A-B822-74B3A70AA4F1}" type="pres">
      <dgm:prSet presAssocID="{C77C38DB-9CC3-4D3F-9D35-F92A92DE57F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7CD83-9EEC-4410-9E63-4F7B0111AB1C}" type="pres">
      <dgm:prSet presAssocID="{1C69C92D-BE54-4283-917B-5843758374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8F6E-600A-4DD7-BE4A-82A5727F662E}" type="pres">
      <dgm:prSet presAssocID="{1C69C92D-BE54-4283-917B-58437583744E}" presName="gear1srcNode" presStyleLbl="node1" presStyleIdx="0" presStyleCnt="3"/>
      <dgm:spPr/>
      <dgm:t>
        <a:bodyPr/>
        <a:lstStyle/>
        <a:p>
          <a:endParaRPr lang="en-US"/>
        </a:p>
      </dgm:t>
    </dgm:pt>
    <dgm:pt modelId="{134867BC-5025-4341-B5E1-CFBADE406FE1}" type="pres">
      <dgm:prSet presAssocID="{1C69C92D-BE54-4283-917B-58437583744E}" presName="gear1dstNode" presStyleLbl="node1" presStyleIdx="0" presStyleCnt="3"/>
      <dgm:spPr/>
      <dgm:t>
        <a:bodyPr/>
        <a:lstStyle/>
        <a:p>
          <a:endParaRPr lang="en-US"/>
        </a:p>
      </dgm:t>
    </dgm:pt>
    <dgm:pt modelId="{7B46B4E3-9915-4C24-A42B-301CF60C13F2}" type="pres">
      <dgm:prSet presAssocID="{DA213587-39BC-4854-BFA1-DFC90A74CAB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0A7AD-BC73-4137-9E26-025436DB8765}" type="pres">
      <dgm:prSet presAssocID="{DA213587-39BC-4854-BFA1-DFC90A74CAB7}" presName="gear2srcNode" presStyleLbl="node1" presStyleIdx="1" presStyleCnt="3"/>
      <dgm:spPr/>
      <dgm:t>
        <a:bodyPr/>
        <a:lstStyle/>
        <a:p>
          <a:endParaRPr lang="en-US"/>
        </a:p>
      </dgm:t>
    </dgm:pt>
    <dgm:pt modelId="{15C500E0-E020-47E4-B0C6-A2260609DD59}" type="pres">
      <dgm:prSet presAssocID="{DA213587-39BC-4854-BFA1-DFC90A74CAB7}" presName="gear2dstNode" presStyleLbl="node1" presStyleIdx="1" presStyleCnt="3"/>
      <dgm:spPr/>
      <dgm:t>
        <a:bodyPr/>
        <a:lstStyle/>
        <a:p>
          <a:endParaRPr lang="en-US"/>
        </a:p>
      </dgm:t>
    </dgm:pt>
    <dgm:pt modelId="{65A6418B-F6FC-4CD8-9F0E-069F4FF21A62}" type="pres">
      <dgm:prSet presAssocID="{C13FAD43-254D-4933-BFD9-7BBABC12E508}" presName="gear3" presStyleLbl="node1" presStyleIdx="2" presStyleCnt="3"/>
      <dgm:spPr/>
      <dgm:t>
        <a:bodyPr/>
        <a:lstStyle/>
        <a:p>
          <a:endParaRPr lang="en-US"/>
        </a:p>
      </dgm:t>
    </dgm:pt>
    <dgm:pt modelId="{39FD34D9-2BD0-4601-92F7-DDC8985FFB55}" type="pres">
      <dgm:prSet presAssocID="{C13FAD43-254D-4933-BFD9-7BBABC12E5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DE027-C5FD-4F5D-903A-229C6F312F18}" type="pres">
      <dgm:prSet presAssocID="{C13FAD43-254D-4933-BFD9-7BBABC12E508}" presName="gear3srcNode" presStyleLbl="node1" presStyleIdx="2" presStyleCnt="3"/>
      <dgm:spPr/>
      <dgm:t>
        <a:bodyPr/>
        <a:lstStyle/>
        <a:p>
          <a:endParaRPr lang="en-US"/>
        </a:p>
      </dgm:t>
    </dgm:pt>
    <dgm:pt modelId="{1E64D099-A780-4B2D-B48F-184F7D35BD13}" type="pres">
      <dgm:prSet presAssocID="{C13FAD43-254D-4933-BFD9-7BBABC12E508}" presName="gear3dstNode" presStyleLbl="node1" presStyleIdx="2" presStyleCnt="3"/>
      <dgm:spPr/>
      <dgm:t>
        <a:bodyPr/>
        <a:lstStyle/>
        <a:p>
          <a:endParaRPr lang="en-US"/>
        </a:p>
      </dgm:t>
    </dgm:pt>
    <dgm:pt modelId="{D7EDBB3D-EA22-4884-89C6-BE2F8C9F7C9F}" type="pres">
      <dgm:prSet presAssocID="{185221AE-A090-45E3-B6F7-1B70C0D708C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A483104-026F-4F8E-B5AB-1662E414D6B5}" type="pres">
      <dgm:prSet presAssocID="{C03CF624-A8D1-4D7E-A89C-0170BB4D953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4DAE1A3-9387-4075-B808-C6BE1D6FFB36}" type="pres">
      <dgm:prSet presAssocID="{BE038354-5101-48A1-B5B6-D523D04C98C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5E4318E-73AF-464C-A05E-33528D52402C}" type="presOf" srcId="{1C69C92D-BE54-4283-917B-58437583744E}" destId="{134867BC-5025-4341-B5E1-CFBADE406FE1}" srcOrd="2" destOrd="0" presId="urn:microsoft.com/office/officeart/2005/8/layout/gear1"/>
    <dgm:cxn modelId="{3DF1E971-E616-484F-9E0F-A841F0A39538}" type="presOf" srcId="{DA213587-39BC-4854-BFA1-DFC90A74CAB7}" destId="{A8C0A7AD-BC73-4137-9E26-025436DB8765}" srcOrd="1" destOrd="0" presId="urn:microsoft.com/office/officeart/2005/8/layout/gear1"/>
    <dgm:cxn modelId="{6217E2EB-8692-4E33-AA9E-4A4F34C729C5}" type="presOf" srcId="{C77C38DB-9CC3-4D3F-9D35-F92A92DE57F3}" destId="{5990286B-DC1E-421A-B822-74B3A70AA4F1}" srcOrd="0" destOrd="0" presId="urn:microsoft.com/office/officeart/2005/8/layout/gear1"/>
    <dgm:cxn modelId="{C628CCC1-4960-4E6A-93CB-333202445FDD}" srcId="{C77C38DB-9CC3-4D3F-9D35-F92A92DE57F3}" destId="{C13FAD43-254D-4933-BFD9-7BBABC12E508}" srcOrd="2" destOrd="0" parTransId="{1F44D19F-BA1A-4430-BF7E-CEF0C0A632E0}" sibTransId="{BE038354-5101-48A1-B5B6-D523D04C98CB}"/>
    <dgm:cxn modelId="{D49DC7FB-168D-4C59-A7C1-F733A44EE817}" type="presOf" srcId="{1C69C92D-BE54-4283-917B-58437583744E}" destId="{6287CD83-9EEC-4410-9E63-4F7B0111AB1C}" srcOrd="0" destOrd="0" presId="urn:microsoft.com/office/officeart/2005/8/layout/gear1"/>
    <dgm:cxn modelId="{FE672F94-0C6E-4C4D-A7C5-ADBC23260174}" type="presOf" srcId="{C03CF624-A8D1-4D7E-A89C-0170BB4D9538}" destId="{FA483104-026F-4F8E-B5AB-1662E414D6B5}" srcOrd="0" destOrd="0" presId="urn:microsoft.com/office/officeart/2005/8/layout/gear1"/>
    <dgm:cxn modelId="{CC83714A-0959-481D-BE79-B5EAAFE64F01}" type="presOf" srcId="{BE038354-5101-48A1-B5B6-D523D04C98CB}" destId="{84DAE1A3-9387-4075-B808-C6BE1D6FFB36}" srcOrd="0" destOrd="0" presId="urn:microsoft.com/office/officeart/2005/8/layout/gear1"/>
    <dgm:cxn modelId="{983B95F6-3579-4250-AA80-B28206DBA360}" srcId="{C77C38DB-9CC3-4D3F-9D35-F92A92DE57F3}" destId="{1C69C92D-BE54-4283-917B-58437583744E}" srcOrd="0" destOrd="0" parTransId="{FD60EE66-4D18-4DC5-B356-1309BC20CFB5}" sibTransId="{185221AE-A090-45E3-B6F7-1B70C0D708C4}"/>
    <dgm:cxn modelId="{218BCFD6-56D3-4C29-ABE8-9EF9FB64028B}" type="presOf" srcId="{DA213587-39BC-4854-BFA1-DFC90A74CAB7}" destId="{7B46B4E3-9915-4C24-A42B-301CF60C13F2}" srcOrd="0" destOrd="0" presId="urn:microsoft.com/office/officeart/2005/8/layout/gear1"/>
    <dgm:cxn modelId="{0D1DC520-CF33-4DAA-A849-876C62FDDEBC}" type="presOf" srcId="{1C69C92D-BE54-4283-917B-58437583744E}" destId="{00088F6E-600A-4DD7-BE4A-82A5727F662E}" srcOrd="1" destOrd="0" presId="urn:microsoft.com/office/officeart/2005/8/layout/gear1"/>
    <dgm:cxn modelId="{1624CD88-B55B-4870-863F-2EB8F23C4BF9}" type="presOf" srcId="{C13FAD43-254D-4933-BFD9-7BBABC12E508}" destId="{1E64D099-A780-4B2D-B48F-184F7D35BD13}" srcOrd="3" destOrd="0" presId="urn:microsoft.com/office/officeart/2005/8/layout/gear1"/>
    <dgm:cxn modelId="{A5059218-E161-4DA7-9774-5708DF977C09}" type="presOf" srcId="{C13FAD43-254D-4933-BFD9-7BBABC12E508}" destId="{39FD34D9-2BD0-4601-92F7-DDC8985FFB55}" srcOrd="1" destOrd="0" presId="urn:microsoft.com/office/officeart/2005/8/layout/gear1"/>
    <dgm:cxn modelId="{C7489EF6-756C-4404-ADDD-D09F604DAB45}" srcId="{C77C38DB-9CC3-4D3F-9D35-F92A92DE57F3}" destId="{DA213587-39BC-4854-BFA1-DFC90A74CAB7}" srcOrd="1" destOrd="0" parTransId="{F3FD99DE-6BFB-401B-9A6B-E22E80EB02D4}" sibTransId="{C03CF624-A8D1-4D7E-A89C-0170BB4D9538}"/>
    <dgm:cxn modelId="{D22F93DC-37D0-4CC3-A698-26CBBEF2FFEC}" type="presOf" srcId="{DA213587-39BC-4854-BFA1-DFC90A74CAB7}" destId="{15C500E0-E020-47E4-B0C6-A2260609DD59}" srcOrd="2" destOrd="0" presId="urn:microsoft.com/office/officeart/2005/8/layout/gear1"/>
    <dgm:cxn modelId="{600AF2CE-32C9-49F3-8461-AA6E62001BF5}" type="presOf" srcId="{C13FAD43-254D-4933-BFD9-7BBABC12E508}" destId="{231DE027-C5FD-4F5D-903A-229C6F312F18}" srcOrd="2" destOrd="0" presId="urn:microsoft.com/office/officeart/2005/8/layout/gear1"/>
    <dgm:cxn modelId="{F1B43D01-5B1C-4A8C-98F5-ACBEE8DE9569}" type="presOf" srcId="{185221AE-A090-45E3-B6F7-1B70C0D708C4}" destId="{D7EDBB3D-EA22-4884-89C6-BE2F8C9F7C9F}" srcOrd="0" destOrd="0" presId="urn:microsoft.com/office/officeart/2005/8/layout/gear1"/>
    <dgm:cxn modelId="{62920C6F-8250-4243-A4AF-FBD295ED66EB}" type="presOf" srcId="{C13FAD43-254D-4933-BFD9-7BBABC12E508}" destId="{65A6418B-F6FC-4CD8-9F0E-069F4FF21A62}" srcOrd="0" destOrd="0" presId="urn:microsoft.com/office/officeart/2005/8/layout/gear1"/>
    <dgm:cxn modelId="{ED8FA300-F5FB-4E16-9488-8CAB95FD0057}" type="presParOf" srcId="{5990286B-DC1E-421A-B822-74B3A70AA4F1}" destId="{6287CD83-9EEC-4410-9E63-4F7B0111AB1C}" srcOrd="0" destOrd="0" presId="urn:microsoft.com/office/officeart/2005/8/layout/gear1"/>
    <dgm:cxn modelId="{CC8B4F0C-F85A-46AB-A90E-80966819903F}" type="presParOf" srcId="{5990286B-DC1E-421A-B822-74B3A70AA4F1}" destId="{00088F6E-600A-4DD7-BE4A-82A5727F662E}" srcOrd="1" destOrd="0" presId="urn:microsoft.com/office/officeart/2005/8/layout/gear1"/>
    <dgm:cxn modelId="{05D75C94-E969-4A7F-A936-F1E13DFC4785}" type="presParOf" srcId="{5990286B-DC1E-421A-B822-74B3A70AA4F1}" destId="{134867BC-5025-4341-B5E1-CFBADE406FE1}" srcOrd="2" destOrd="0" presId="urn:microsoft.com/office/officeart/2005/8/layout/gear1"/>
    <dgm:cxn modelId="{D82B47AF-7C9A-4998-B353-344E6A8EC689}" type="presParOf" srcId="{5990286B-DC1E-421A-B822-74B3A70AA4F1}" destId="{7B46B4E3-9915-4C24-A42B-301CF60C13F2}" srcOrd="3" destOrd="0" presId="urn:microsoft.com/office/officeart/2005/8/layout/gear1"/>
    <dgm:cxn modelId="{A0FBD3A9-78DA-4D15-A929-292454A359F6}" type="presParOf" srcId="{5990286B-DC1E-421A-B822-74B3A70AA4F1}" destId="{A8C0A7AD-BC73-4137-9E26-025436DB8765}" srcOrd="4" destOrd="0" presId="urn:microsoft.com/office/officeart/2005/8/layout/gear1"/>
    <dgm:cxn modelId="{17B725DA-46CD-4594-BEA1-736C76AD9D89}" type="presParOf" srcId="{5990286B-DC1E-421A-B822-74B3A70AA4F1}" destId="{15C500E0-E020-47E4-B0C6-A2260609DD59}" srcOrd="5" destOrd="0" presId="urn:microsoft.com/office/officeart/2005/8/layout/gear1"/>
    <dgm:cxn modelId="{37F90CAE-3CEC-4E7C-A15D-5ACBDAF6C02A}" type="presParOf" srcId="{5990286B-DC1E-421A-B822-74B3A70AA4F1}" destId="{65A6418B-F6FC-4CD8-9F0E-069F4FF21A62}" srcOrd="6" destOrd="0" presId="urn:microsoft.com/office/officeart/2005/8/layout/gear1"/>
    <dgm:cxn modelId="{840C92B5-5F38-4406-8947-50182767E1D3}" type="presParOf" srcId="{5990286B-DC1E-421A-B822-74B3A70AA4F1}" destId="{39FD34D9-2BD0-4601-92F7-DDC8985FFB55}" srcOrd="7" destOrd="0" presId="urn:microsoft.com/office/officeart/2005/8/layout/gear1"/>
    <dgm:cxn modelId="{4BA99782-24D4-4011-91B9-939BEFA1E379}" type="presParOf" srcId="{5990286B-DC1E-421A-B822-74B3A70AA4F1}" destId="{231DE027-C5FD-4F5D-903A-229C6F312F18}" srcOrd="8" destOrd="0" presId="urn:microsoft.com/office/officeart/2005/8/layout/gear1"/>
    <dgm:cxn modelId="{E4D79FA0-B805-4700-AF52-D0984DC38BEE}" type="presParOf" srcId="{5990286B-DC1E-421A-B822-74B3A70AA4F1}" destId="{1E64D099-A780-4B2D-B48F-184F7D35BD13}" srcOrd="9" destOrd="0" presId="urn:microsoft.com/office/officeart/2005/8/layout/gear1"/>
    <dgm:cxn modelId="{5CD94A47-F9D2-4285-AF72-2E8470733C35}" type="presParOf" srcId="{5990286B-DC1E-421A-B822-74B3A70AA4F1}" destId="{D7EDBB3D-EA22-4884-89C6-BE2F8C9F7C9F}" srcOrd="10" destOrd="0" presId="urn:microsoft.com/office/officeart/2005/8/layout/gear1"/>
    <dgm:cxn modelId="{F89C308A-FE42-45F4-B9D1-AE1460D9C17F}" type="presParOf" srcId="{5990286B-DC1E-421A-B822-74B3A70AA4F1}" destId="{FA483104-026F-4F8E-B5AB-1662E414D6B5}" srcOrd="11" destOrd="0" presId="urn:microsoft.com/office/officeart/2005/8/layout/gear1"/>
    <dgm:cxn modelId="{12DAFF16-8313-422F-A196-037AC436E157}" type="presParOf" srcId="{5990286B-DC1E-421A-B822-74B3A70AA4F1}" destId="{84DAE1A3-9387-4075-B808-C6BE1D6FFB3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BC206-897F-40D6-8822-5C20A5DF2746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DF6D0E-9CE7-4BBA-A918-36D1E9B6529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Industry resistance</a:t>
          </a:r>
          <a:endParaRPr lang="en-US" dirty="0">
            <a:solidFill>
              <a:schemeClr val="bg1"/>
            </a:solidFill>
          </a:endParaRPr>
        </a:p>
      </dgm:t>
    </dgm:pt>
    <dgm:pt modelId="{72617A55-DDF8-4C3A-B745-D9167108CA57}" type="parTrans" cxnId="{A0DAEBB3-CD13-405F-92A2-E59170D72B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85A60E-CB59-41CB-9871-1208BBE162C5}" type="sibTrans" cxnId="{A0DAEBB3-CD13-405F-92A2-E59170D72B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07465D3-8833-4315-ABB8-A7E6ADE243F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support and involvement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2DD953-CFA1-4917-88D8-54D1C1D22221}" type="parTrans" cxnId="{2B018530-7A87-4B50-81F5-639A7CAF382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7FE512-C6F7-4B0A-BC07-DBCC0EFAEB05}" type="sibTrans" cxnId="{2B018530-7A87-4B50-81F5-639A7CAF382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E53B844-3E43-400E-B362-532DB714FE7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Lack of industry support</a:t>
          </a:r>
          <a:endParaRPr lang="en-US" dirty="0">
            <a:solidFill>
              <a:schemeClr val="bg1"/>
            </a:solidFill>
          </a:endParaRPr>
        </a:p>
      </dgm:t>
    </dgm:pt>
    <dgm:pt modelId="{94DEEE7F-FA24-47A1-AD63-764C35094AFE}" type="parTrans" cxnId="{F0BBC283-0903-4809-BA75-5E6A8B6DAF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5693731-0404-46BF-BC22-CE96786778A9}" type="sibTrans" cxnId="{F0BBC283-0903-4809-BA75-5E6A8B6DAF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23088B6-7915-46D1-837E-8F1E95982A8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Lack of process knowledge</a:t>
          </a:r>
          <a:endParaRPr lang="en-US" dirty="0">
            <a:solidFill>
              <a:schemeClr val="bg1"/>
            </a:solidFill>
          </a:endParaRPr>
        </a:p>
      </dgm:t>
    </dgm:pt>
    <dgm:pt modelId="{1EA2DF09-B5EA-4E9E-A71A-7348F4D6D9E8}" type="parTrans" cxnId="{420A246B-2B05-44AB-ACDD-96B758B1E0C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D2CFB1-4098-4492-B4CD-4C0EBD9FC6DB}" type="sibTrans" cxnId="{420A246B-2B05-44AB-ACDD-96B758B1E0C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EC1FF4-4230-4CD7-A96B-0E0DF8B04628}" type="pres">
      <dgm:prSet presAssocID="{86CBC206-897F-40D6-8822-5C20A5DF274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A18BA-FD26-403A-B65C-613D5320EF90}" type="pres">
      <dgm:prSet presAssocID="{86CBC206-897F-40D6-8822-5C20A5DF2746}" presName="ellipse" presStyleLbl="trBgShp" presStyleIdx="0" presStyleCnt="1"/>
      <dgm:spPr/>
      <dgm:t>
        <a:bodyPr/>
        <a:lstStyle/>
        <a:p>
          <a:endParaRPr lang="en-US"/>
        </a:p>
      </dgm:t>
    </dgm:pt>
    <dgm:pt modelId="{5E7825A4-46FE-459D-874C-53F8980E7CDA}" type="pres">
      <dgm:prSet presAssocID="{86CBC206-897F-40D6-8822-5C20A5DF2746}" presName="arrow1" presStyleLbl="fgShp" presStyleIdx="0" presStyleCnt="1" custLinFactNeighborX="30606" custLinFactNeighborY="24779"/>
      <dgm:spPr>
        <a:solidFill>
          <a:srgbClr val="66FF66"/>
        </a:solidFill>
      </dgm:spPr>
      <dgm:t>
        <a:bodyPr/>
        <a:lstStyle/>
        <a:p>
          <a:endParaRPr lang="en-US"/>
        </a:p>
      </dgm:t>
    </dgm:pt>
    <dgm:pt modelId="{CBF8A484-7E93-4FAF-9F2C-D05D8EEC3973}" type="pres">
      <dgm:prSet presAssocID="{86CBC206-897F-40D6-8822-5C20A5DF2746}" presName="rectangle" presStyleLbl="revTx" presStyleIdx="0" presStyleCnt="1" custLinFactNeighborX="9596" custLinFactNeighborY="19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BF130-514D-461B-9634-6128848E90F0}" type="pres">
      <dgm:prSet presAssocID="{523088B6-7915-46D1-837E-8F1E95982A8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D1DBC-ADA2-4256-A166-48B9F4B35325}" type="pres">
      <dgm:prSet presAssocID="{BE53B844-3E43-400E-B362-532DB714FE71}" presName="item2" presStyleLbl="node1" presStyleIdx="1" presStyleCnt="3" custLinFactY="-178333" custLinFactNeighborX="375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F1B1-8B25-4354-9100-C50AA5EF889B}" type="pres">
      <dgm:prSet presAssocID="{207465D3-8833-4315-ABB8-A7E6ADE243F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E4C62-27FE-4193-BECA-394525CDA6CB}" type="pres">
      <dgm:prSet presAssocID="{86CBC206-897F-40D6-8822-5C20A5DF2746}" presName="funnel" presStyleLbl="trAlignAcc1" presStyleIdx="0" presStyleCnt="1" custScaleX="104867" custScaleY="103741" custLinFactNeighborX="5000" custLinFactNeighborY="-1786"/>
      <dgm:spPr/>
      <dgm:t>
        <a:bodyPr/>
        <a:lstStyle/>
        <a:p>
          <a:endParaRPr lang="en-US"/>
        </a:p>
      </dgm:t>
    </dgm:pt>
  </dgm:ptLst>
  <dgm:cxnLst>
    <dgm:cxn modelId="{4770AC7F-C71A-4501-ACBD-6820D2FDB460}" type="presOf" srcId="{BE53B844-3E43-400E-B362-532DB714FE71}" destId="{1D6BF130-514D-461B-9634-6128848E90F0}" srcOrd="0" destOrd="0" presId="urn:microsoft.com/office/officeart/2005/8/layout/funnel1"/>
    <dgm:cxn modelId="{3EFAB196-131F-4DBB-9E47-7EA0D419B009}" type="presOf" srcId="{39DF6D0E-9CE7-4BBA-A918-36D1E9B65298}" destId="{2B9DF1B1-8B25-4354-9100-C50AA5EF889B}" srcOrd="0" destOrd="0" presId="urn:microsoft.com/office/officeart/2005/8/layout/funnel1"/>
    <dgm:cxn modelId="{2B018530-7A87-4B50-81F5-639A7CAF3828}" srcId="{86CBC206-897F-40D6-8822-5C20A5DF2746}" destId="{207465D3-8833-4315-ABB8-A7E6ADE243FA}" srcOrd="3" destOrd="0" parTransId="{CC2DD953-CFA1-4917-88D8-54D1C1D22221}" sibTransId="{617FE512-C6F7-4B0A-BC07-DBCC0EFAEB05}"/>
    <dgm:cxn modelId="{80133640-6DED-4630-8994-ED19F9BF433B}" type="presOf" srcId="{207465D3-8833-4315-ABB8-A7E6ADE243FA}" destId="{CBF8A484-7E93-4FAF-9F2C-D05D8EEC3973}" srcOrd="0" destOrd="0" presId="urn:microsoft.com/office/officeart/2005/8/layout/funnel1"/>
    <dgm:cxn modelId="{A0DAEBB3-CD13-405F-92A2-E59170D72BF1}" srcId="{86CBC206-897F-40D6-8822-5C20A5DF2746}" destId="{39DF6D0E-9CE7-4BBA-A918-36D1E9B65298}" srcOrd="0" destOrd="0" parTransId="{72617A55-DDF8-4C3A-B745-D9167108CA57}" sibTransId="{8385A60E-CB59-41CB-9871-1208BBE162C5}"/>
    <dgm:cxn modelId="{420A246B-2B05-44AB-ACDD-96B758B1E0CD}" srcId="{86CBC206-897F-40D6-8822-5C20A5DF2746}" destId="{523088B6-7915-46D1-837E-8F1E95982A82}" srcOrd="1" destOrd="0" parTransId="{1EA2DF09-B5EA-4E9E-A71A-7348F4D6D9E8}" sibTransId="{68D2CFB1-4098-4492-B4CD-4C0EBD9FC6DB}"/>
    <dgm:cxn modelId="{53CA20E9-7F3E-4021-A6CE-6802AAC6F4F9}" type="presOf" srcId="{86CBC206-897F-40D6-8822-5C20A5DF2746}" destId="{08EC1FF4-4230-4CD7-A96B-0E0DF8B04628}" srcOrd="0" destOrd="0" presId="urn:microsoft.com/office/officeart/2005/8/layout/funnel1"/>
    <dgm:cxn modelId="{44FDFAC2-CFBE-4D3B-B4ED-DFBF81268AEB}" type="presOf" srcId="{523088B6-7915-46D1-837E-8F1E95982A82}" destId="{1FED1DBC-ADA2-4256-A166-48B9F4B35325}" srcOrd="0" destOrd="0" presId="urn:microsoft.com/office/officeart/2005/8/layout/funnel1"/>
    <dgm:cxn modelId="{F0BBC283-0903-4809-BA75-5E6A8B6DAF8C}" srcId="{86CBC206-897F-40D6-8822-5C20A5DF2746}" destId="{BE53B844-3E43-400E-B362-532DB714FE71}" srcOrd="2" destOrd="0" parTransId="{94DEEE7F-FA24-47A1-AD63-764C35094AFE}" sibTransId="{E5693731-0404-46BF-BC22-CE96786778A9}"/>
    <dgm:cxn modelId="{51CAF823-64A8-40C1-BD8E-CEDC16EC724D}" type="presParOf" srcId="{08EC1FF4-4230-4CD7-A96B-0E0DF8B04628}" destId="{A86A18BA-FD26-403A-B65C-613D5320EF90}" srcOrd="0" destOrd="0" presId="urn:microsoft.com/office/officeart/2005/8/layout/funnel1"/>
    <dgm:cxn modelId="{D7272FD5-0003-4F83-B1F8-8E9F4077287E}" type="presParOf" srcId="{08EC1FF4-4230-4CD7-A96B-0E0DF8B04628}" destId="{5E7825A4-46FE-459D-874C-53F8980E7CDA}" srcOrd="1" destOrd="0" presId="urn:microsoft.com/office/officeart/2005/8/layout/funnel1"/>
    <dgm:cxn modelId="{60D9E8ED-F8BB-489A-824F-0FEC4E6C3195}" type="presParOf" srcId="{08EC1FF4-4230-4CD7-A96B-0E0DF8B04628}" destId="{CBF8A484-7E93-4FAF-9F2C-D05D8EEC3973}" srcOrd="2" destOrd="0" presId="urn:microsoft.com/office/officeart/2005/8/layout/funnel1"/>
    <dgm:cxn modelId="{0D0171C1-4A1E-4551-9870-DF6777ED2EF4}" type="presParOf" srcId="{08EC1FF4-4230-4CD7-A96B-0E0DF8B04628}" destId="{1D6BF130-514D-461B-9634-6128848E90F0}" srcOrd="3" destOrd="0" presId="urn:microsoft.com/office/officeart/2005/8/layout/funnel1"/>
    <dgm:cxn modelId="{22A23778-4837-44ED-A2FA-956BC73F072F}" type="presParOf" srcId="{08EC1FF4-4230-4CD7-A96B-0E0DF8B04628}" destId="{1FED1DBC-ADA2-4256-A166-48B9F4B35325}" srcOrd="4" destOrd="0" presId="urn:microsoft.com/office/officeart/2005/8/layout/funnel1"/>
    <dgm:cxn modelId="{5A30CFF5-CB88-406D-AC38-A949DE196B70}" type="presParOf" srcId="{08EC1FF4-4230-4CD7-A96B-0E0DF8B04628}" destId="{2B9DF1B1-8B25-4354-9100-C50AA5EF889B}" srcOrd="5" destOrd="0" presId="urn:microsoft.com/office/officeart/2005/8/layout/funnel1"/>
    <dgm:cxn modelId="{3E02337D-3376-4EAA-B4D4-398C194CD06D}" type="presParOf" srcId="{08EC1FF4-4230-4CD7-A96B-0E0DF8B04628}" destId="{68BE4C62-27FE-4193-BECA-394525CDA6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CB700-922E-4050-A6D3-0954BA76A632}" type="doc">
      <dgm:prSet loTypeId="urn:microsoft.com/office/officeart/2005/8/layout/hProcess11" loCatId="process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3C3DE535-A59A-4D1B-97F1-5F43171CCDB5}">
      <dgm:prSet phldrT="[Text]"/>
      <dgm:spPr/>
      <dgm:t>
        <a:bodyPr/>
        <a:lstStyle/>
        <a:p>
          <a:r>
            <a:rPr lang="en-US" b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April</a:t>
          </a:r>
          <a:endParaRPr lang="en-US" b="1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96E7338-8726-42EF-95AF-FDBDFA3B6ABE}" type="parTrans" cxnId="{E03D5FA9-642E-47BD-900E-5F456005BAB3}">
      <dgm:prSet/>
      <dgm:spPr/>
      <dgm:t>
        <a:bodyPr/>
        <a:lstStyle/>
        <a:p>
          <a:endParaRPr lang="en-US" b="1" cap="none" spc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9EFC46C-54DF-48D4-8CF7-94E6A04EBC44}" type="sibTrans" cxnId="{E03D5FA9-642E-47BD-900E-5F456005BAB3}">
      <dgm:prSet/>
      <dgm:spPr/>
      <dgm:t>
        <a:bodyPr/>
        <a:lstStyle/>
        <a:p>
          <a:endParaRPr lang="en-US" b="1" cap="none" spc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59FB79-97A7-4D60-A188-78AE773AF6CE}">
      <dgm:prSet phldrT="[Text]"/>
      <dgm:spPr/>
      <dgm:t>
        <a:bodyPr/>
        <a:lstStyle/>
        <a:p>
          <a:r>
            <a:rPr lang="en-US" b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May</a:t>
          </a:r>
          <a:endParaRPr lang="en-US" b="1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DD1C9E-586C-4730-9750-793E88AB07A2}" type="parTrans" cxnId="{F6014F2D-C6C3-4FD1-B421-8599B3B09B5B}">
      <dgm:prSet/>
      <dgm:spPr/>
      <dgm:t>
        <a:bodyPr/>
        <a:lstStyle/>
        <a:p>
          <a:endParaRPr lang="en-US" b="1" cap="none" spc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B6D397-4495-43F5-8FA7-74DA9CF1B4A8}" type="sibTrans" cxnId="{F6014F2D-C6C3-4FD1-B421-8599B3B09B5B}">
      <dgm:prSet/>
      <dgm:spPr/>
      <dgm:t>
        <a:bodyPr/>
        <a:lstStyle/>
        <a:p>
          <a:endParaRPr lang="en-US" b="1" cap="none" spc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975389A-C64F-441B-99AA-BAD022A14A4A}">
      <dgm:prSet phldrT="[Text]"/>
      <dgm:spPr/>
      <dgm:t>
        <a:bodyPr/>
        <a:lstStyle/>
        <a:p>
          <a:r>
            <a:rPr lang="en-US" b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June</a:t>
          </a:r>
          <a:endParaRPr lang="en-US" b="1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3A80C8B-38ED-4E7F-940C-06BF3D238F4F}" type="parTrans" cxnId="{2A9ADADC-2A90-4362-A310-8156ECFA9AE1}">
      <dgm:prSet/>
      <dgm:spPr/>
      <dgm:t>
        <a:bodyPr/>
        <a:lstStyle/>
        <a:p>
          <a:endParaRPr lang="en-US" b="1" cap="none" spc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CC19D99-51B5-478A-AA25-00CAD8C346F8}" type="sibTrans" cxnId="{2A9ADADC-2A90-4362-A310-8156ECFA9AE1}">
      <dgm:prSet/>
      <dgm:spPr/>
      <dgm:t>
        <a:bodyPr/>
        <a:lstStyle/>
        <a:p>
          <a:endParaRPr lang="en-US" b="1" cap="none" spc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54F6F24-3214-459C-874A-246D2B7D6DE0}" type="pres">
      <dgm:prSet presAssocID="{DBCCB700-922E-4050-A6D3-0954BA76A6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DDBE2F-408B-403E-86F3-CA604C45E143}" type="pres">
      <dgm:prSet presAssocID="{DBCCB700-922E-4050-A6D3-0954BA76A632}" presName="arrow" presStyleLbl="bgShp" presStyleIdx="0" presStyleCnt="1"/>
      <dgm:spPr/>
    </dgm:pt>
    <dgm:pt modelId="{7932A83F-54CE-4200-920D-A76F1006BBAC}" type="pres">
      <dgm:prSet presAssocID="{DBCCB700-922E-4050-A6D3-0954BA76A632}" presName="points" presStyleCnt="0"/>
      <dgm:spPr/>
    </dgm:pt>
    <dgm:pt modelId="{847FED8B-0954-4BDC-B2E5-E9352FD09B20}" type="pres">
      <dgm:prSet presAssocID="{3C3DE535-A59A-4D1B-97F1-5F43171CCDB5}" presName="compositeA" presStyleCnt="0"/>
      <dgm:spPr/>
    </dgm:pt>
    <dgm:pt modelId="{0931A370-FF57-42A9-BCA2-240A28667232}" type="pres">
      <dgm:prSet presAssocID="{3C3DE535-A59A-4D1B-97F1-5F43171CCDB5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AEF91-E3B9-4AEF-A897-B6183BCDDA97}" type="pres">
      <dgm:prSet presAssocID="{3C3DE535-A59A-4D1B-97F1-5F43171CCDB5}" presName="circleA" presStyleLbl="node1" presStyleIdx="0" presStyleCnt="3"/>
      <dgm:spPr/>
    </dgm:pt>
    <dgm:pt modelId="{69930C11-67D5-446C-A7E3-EAD71CA5A3B0}" type="pres">
      <dgm:prSet presAssocID="{3C3DE535-A59A-4D1B-97F1-5F43171CCDB5}" presName="spaceA" presStyleCnt="0"/>
      <dgm:spPr/>
    </dgm:pt>
    <dgm:pt modelId="{440FFABE-2FB2-44D0-9A94-E86F0F7C6972}" type="pres">
      <dgm:prSet presAssocID="{59EFC46C-54DF-48D4-8CF7-94E6A04EBC44}" presName="space" presStyleCnt="0"/>
      <dgm:spPr/>
    </dgm:pt>
    <dgm:pt modelId="{613A77FB-E890-48DB-9E2B-616B53EBDD7E}" type="pres">
      <dgm:prSet presAssocID="{1759FB79-97A7-4D60-A188-78AE773AF6CE}" presName="compositeB" presStyleCnt="0"/>
      <dgm:spPr/>
    </dgm:pt>
    <dgm:pt modelId="{1EC83211-0A51-4225-9F8B-3147C0472676}" type="pres">
      <dgm:prSet presAssocID="{1759FB79-97A7-4D60-A188-78AE773AF6CE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68C35-25A1-4827-BC4B-D727C15FA025}" type="pres">
      <dgm:prSet presAssocID="{1759FB79-97A7-4D60-A188-78AE773AF6CE}" presName="circleB" presStyleLbl="node1" presStyleIdx="1" presStyleCnt="3"/>
      <dgm:spPr/>
    </dgm:pt>
    <dgm:pt modelId="{0FC46C8A-E73C-40E0-8019-845361126C63}" type="pres">
      <dgm:prSet presAssocID="{1759FB79-97A7-4D60-A188-78AE773AF6CE}" presName="spaceB" presStyleCnt="0"/>
      <dgm:spPr/>
    </dgm:pt>
    <dgm:pt modelId="{FCEFBC40-D5CC-421C-8810-BF4E3A829242}" type="pres">
      <dgm:prSet presAssocID="{CFB6D397-4495-43F5-8FA7-74DA9CF1B4A8}" presName="space" presStyleCnt="0"/>
      <dgm:spPr/>
    </dgm:pt>
    <dgm:pt modelId="{F700F9F4-1370-49DD-A1C7-D1761B4A201B}" type="pres">
      <dgm:prSet presAssocID="{3975389A-C64F-441B-99AA-BAD022A14A4A}" presName="compositeA" presStyleCnt="0"/>
      <dgm:spPr/>
    </dgm:pt>
    <dgm:pt modelId="{E1CB0A95-5157-4300-A09C-57AD415CD519}" type="pres">
      <dgm:prSet presAssocID="{3975389A-C64F-441B-99AA-BAD022A14A4A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D1988-39A6-4B1E-956E-808D27637CD8}" type="pres">
      <dgm:prSet presAssocID="{3975389A-C64F-441B-99AA-BAD022A14A4A}" presName="circleA" presStyleLbl="node1" presStyleIdx="2" presStyleCnt="3"/>
      <dgm:spPr/>
    </dgm:pt>
    <dgm:pt modelId="{595490B2-440A-485C-9DF1-417EA3E814AB}" type="pres">
      <dgm:prSet presAssocID="{3975389A-C64F-441B-99AA-BAD022A14A4A}" presName="spaceA" presStyleCnt="0"/>
      <dgm:spPr/>
    </dgm:pt>
  </dgm:ptLst>
  <dgm:cxnLst>
    <dgm:cxn modelId="{77E6876C-7C64-4CE2-A96B-471C8BE2CE35}" type="presOf" srcId="{DBCCB700-922E-4050-A6D3-0954BA76A632}" destId="{554F6F24-3214-459C-874A-246D2B7D6DE0}" srcOrd="0" destOrd="0" presId="urn:microsoft.com/office/officeart/2005/8/layout/hProcess11"/>
    <dgm:cxn modelId="{FCD67B4E-7333-418B-9CE0-0FDEB07F0A12}" type="presOf" srcId="{3C3DE535-A59A-4D1B-97F1-5F43171CCDB5}" destId="{0931A370-FF57-42A9-BCA2-240A28667232}" srcOrd="0" destOrd="0" presId="urn:microsoft.com/office/officeart/2005/8/layout/hProcess11"/>
    <dgm:cxn modelId="{617EA6C2-19C7-4AF0-98A2-DEB493090B8D}" type="presOf" srcId="{3975389A-C64F-441B-99AA-BAD022A14A4A}" destId="{E1CB0A95-5157-4300-A09C-57AD415CD519}" srcOrd="0" destOrd="0" presId="urn:microsoft.com/office/officeart/2005/8/layout/hProcess11"/>
    <dgm:cxn modelId="{F6014F2D-C6C3-4FD1-B421-8599B3B09B5B}" srcId="{DBCCB700-922E-4050-A6D3-0954BA76A632}" destId="{1759FB79-97A7-4D60-A188-78AE773AF6CE}" srcOrd="1" destOrd="0" parTransId="{17DD1C9E-586C-4730-9750-793E88AB07A2}" sibTransId="{CFB6D397-4495-43F5-8FA7-74DA9CF1B4A8}"/>
    <dgm:cxn modelId="{2A9ADADC-2A90-4362-A310-8156ECFA9AE1}" srcId="{DBCCB700-922E-4050-A6D3-0954BA76A632}" destId="{3975389A-C64F-441B-99AA-BAD022A14A4A}" srcOrd="2" destOrd="0" parTransId="{53A80C8B-38ED-4E7F-940C-06BF3D238F4F}" sibTransId="{2CC19D99-51B5-478A-AA25-00CAD8C346F8}"/>
    <dgm:cxn modelId="{E03D5FA9-642E-47BD-900E-5F456005BAB3}" srcId="{DBCCB700-922E-4050-A6D3-0954BA76A632}" destId="{3C3DE535-A59A-4D1B-97F1-5F43171CCDB5}" srcOrd="0" destOrd="0" parTransId="{F96E7338-8726-42EF-95AF-FDBDFA3B6ABE}" sibTransId="{59EFC46C-54DF-48D4-8CF7-94E6A04EBC44}"/>
    <dgm:cxn modelId="{4C78747A-C59A-4FCC-900B-534899517770}" type="presOf" srcId="{1759FB79-97A7-4D60-A188-78AE773AF6CE}" destId="{1EC83211-0A51-4225-9F8B-3147C0472676}" srcOrd="0" destOrd="0" presId="urn:microsoft.com/office/officeart/2005/8/layout/hProcess11"/>
    <dgm:cxn modelId="{0ADA1303-4D4C-41E5-9A89-931A7143EFCB}" type="presParOf" srcId="{554F6F24-3214-459C-874A-246D2B7D6DE0}" destId="{49DDBE2F-408B-403E-86F3-CA604C45E143}" srcOrd="0" destOrd="0" presId="urn:microsoft.com/office/officeart/2005/8/layout/hProcess11"/>
    <dgm:cxn modelId="{9AE4C889-302F-420C-8AC6-AB499F09A9F2}" type="presParOf" srcId="{554F6F24-3214-459C-874A-246D2B7D6DE0}" destId="{7932A83F-54CE-4200-920D-A76F1006BBAC}" srcOrd="1" destOrd="0" presId="urn:microsoft.com/office/officeart/2005/8/layout/hProcess11"/>
    <dgm:cxn modelId="{052D3FC9-DBBD-46B6-9602-D2845DB804BC}" type="presParOf" srcId="{7932A83F-54CE-4200-920D-A76F1006BBAC}" destId="{847FED8B-0954-4BDC-B2E5-E9352FD09B20}" srcOrd="0" destOrd="0" presId="urn:microsoft.com/office/officeart/2005/8/layout/hProcess11"/>
    <dgm:cxn modelId="{E3CFB64F-1563-4E21-ACF5-5995F7A96ACB}" type="presParOf" srcId="{847FED8B-0954-4BDC-B2E5-E9352FD09B20}" destId="{0931A370-FF57-42A9-BCA2-240A28667232}" srcOrd="0" destOrd="0" presId="urn:microsoft.com/office/officeart/2005/8/layout/hProcess11"/>
    <dgm:cxn modelId="{3C5FD417-95AC-4E66-8AF1-10B349C459FF}" type="presParOf" srcId="{847FED8B-0954-4BDC-B2E5-E9352FD09B20}" destId="{054AEF91-E3B9-4AEF-A897-B6183BCDDA97}" srcOrd="1" destOrd="0" presId="urn:microsoft.com/office/officeart/2005/8/layout/hProcess11"/>
    <dgm:cxn modelId="{50783322-A636-45E5-B696-8BD955DBE5D0}" type="presParOf" srcId="{847FED8B-0954-4BDC-B2E5-E9352FD09B20}" destId="{69930C11-67D5-446C-A7E3-EAD71CA5A3B0}" srcOrd="2" destOrd="0" presId="urn:microsoft.com/office/officeart/2005/8/layout/hProcess11"/>
    <dgm:cxn modelId="{F43C3050-88D3-49E9-8289-7F562DB25DED}" type="presParOf" srcId="{7932A83F-54CE-4200-920D-A76F1006BBAC}" destId="{440FFABE-2FB2-44D0-9A94-E86F0F7C6972}" srcOrd="1" destOrd="0" presId="urn:microsoft.com/office/officeart/2005/8/layout/hProcess11"/>
    <dgm:cxn modelId="{08C8CDC7-EEFE-4AF6-A26F-3E68DA18D730}" type="presParOf" srcId="{7932A83F-54CE-4200-920D-A76F1006BBAC}" destId="{613A77FB-E890-48DB-9E2B-616B53EBDD7E}" srcOrd="2" destOrd="0" presId="urn:microsoft.com/office/officeart/2005/8/layout/hProcess11"/>
    <dgm:cxn modelId="{8D18E8E9-6A31-4E44-B08F-2F5ADD7D8DB9}" type="presParOf" srcId="{613A77FB-E890-48DB-9E2B-616B53EBDD7E}" destId="{1EC83211-0A51-4225-9F8B-3147C0472676}" srcOrd="0" destOrd="0" presId="urn:microsoft.com/office/officeart/2005/8/layout/hProcess11"/>
    <dgm:cxn modelId="{4D280EBC-3C31-4075-9C5B-4AEF2B92B385}" type="presParOf" srcId="{613A77FB-E890-48DB-9E2B-616B53EBDD7E}" destId="{84168C35-25A1-4827-BC4B-D727C15FA025}" srcOrd="1" destOrd="0" presId="urn:microsoft.com/office/officeart/2005/8/layout/hProcess11"/>
    <dgm:cxn modelId="{E68DB275-08E7-4702-A291-9B3B4EAFF114}" type="presParOf" srcId="{613A77FB-E890-48DB-9E2B-616B53EBDD7E}" destId="{0FC46C8A-E73C-40E0-8019-845361126C63}" srcOrd="2" destOrd="0" presId="urn:microsoft.com/office/officeart/2005/8/layout/hProcess11"/>
    <dgm:cxn modelId="{1783C629-4559-40F6-B789-504EEDE7355D}" type="presParOf" srcId="{7932A83F-54CE-4200-920D-A76F1006BBAC}" destId="{FCEFBC40-D5CC-421C-8810-BF4E3A829242}" srcOrd="3" destOrd="0" presId="urn:microsoft.com/office/officeart/2005/8/layout/hProcess11"/>
    <dgm:cxn modelId="{5EA267CD-6670-4FAA-B7B2-FECC6018B4F0}" type="presParOf" srcId="{7932A83F-54CE-4200-920D-A76F1006BBAC}" destId="{F700F9F4-1370-49DD-A1C7-D1761B4A201B}" srcOrd="4" destOrd="0" presId="urn:microsoft.com/office/officeart/2005/8/layout/hProcess11"/>
    <dgm:cxn modelId="{2663238B-BA09-40B9-9DE3-9BEC82AE5F44}" type="presParOf" srcId="{F700F9F4-1370-49DD-A1C7-D1761B4A201B}" destId="{E1CB0A95-5157-4300-A09C-57AD415CD519}" srcOrd="0" destOrd="0" presId="urn:microsoft.com/office/officeart/2005/8/layout/hProcess11"/>
    <dgm:cxn modelId="{5E787C94-0E4E-4F55-AC11-CA5FAF353356}" type="presParOf" srcId="{F700F9F4-1370-49DD-A1C7-D1761B4A201B}" destId="{EB2D1988-39A6-4B1E-956E-808D27637CD8}" srcOrd="1" destOrd="0" presId="urn:microsoft.com/office/officeart/2005/8/layout/hProcess11"/>
    <dgm:cxn modelId="{178E4DA4-58B3-4726-A409-7B40D3139DEE}" type="presParOf" srcId="{F700F9F4-1370-49DD-A1C7-D1761B4A201B}" destId="{595490B2-440A-485C-9DF1-417EA3E814A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C38DB-9CC3-4D3F-9D35-F92A92DE57F3}" type="doc">
      <dgm:prSet loTypeId="urn:microsoft.com/office/officeart/2005/8/layout/gear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69C92D-BE54-4283-917B-58437583744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ISO (International Standards)</a:t>
          </a:r>
          <a:endParaRPr lang="en-US" b="1" dirty="0">
            <a:solidFill>
              <a:schemeClr val="bg1"/>
            </a:solidFill>
          </a:endParaRPr>
        </a:p>
      </dgm:t>
    </dgm:pt>
    <dgm:pt modelId="{FD60EE66-4D18-4DC5-B356-1309BC20CFB5}" type="parTrans" cxnId="{983B95F6-3579-4250-AA80-B28206DBA36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85221AE-A090-45E3-B6F7-1B70C0D708C4}" type="sibTrans" cxnId="{983B95F6-3579-4250-AA80-B28206DBA360}">
      <dgm:prSet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DA213587-39BC-4854-BFA1-DFC90A74CAB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OGC (Software Interface Standards)</a:t>
          </a:r>
          <a:endParaRPr lang="en-US" b="1" dirty="0">
            <a:solidFill>
              <a:schemeClr val="bg1"/>
            </a:solidFill>
          </a:endParaRPr>
        </a:p>
      </dgm:t>
    </dgm:pt>
    <dgm:pt modelId="{F3FD99DE-6BFB-401B-9A6B-E22E80EB02D4}" type="parTrans" cxnId="{C7489EF6-756C-4404-ADDD-D09F604DAB4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03CF624-A8D1-4D7E-A89C-0170BB4D9538}" type="sibTrans" cxnId="{C7489EF6-756C-4404-ADDD-D09F604DAB45}">
      <dgm:prSet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C13FAD43-254D-4933-BFD9-7BBABC12E50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FGDC (Geospatial Data Standards)</a:t>
          </a:r>
          <a:endParaRPr lang="en-US" b="1" dirty="0">
            <a:solidFill>
              <a:schemeClr val="bg1"/>
            </a:solidFill>
          </a:endParaRPr>
        </a:p>
      </dgm:t>
    </dgm:pt>
    <dgm:pt modelId="{1F44D19F-BA1A-4430-BF7E-CEF0C0A632E0}" type="parTrans" cxnId="{C628CCC1-4960-4E6A-93CB-333202445FD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E038354-5101-48A1-B5B6-D523D04C98CB}" type="sibTrans" cxnId="{C628CCC1-4960-4E6A-93CB-333202445FDD}">
      <dgm:prSet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5990286B-DC1E-421A-B822-74B3A70AA4F1}" type="pres">
      <dgm:prSet presAssocID="{C77C38DB-9CC3-4D3F-9D35-F92A92DE57F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7CD83-9EEC-4410-9E63-4F7B0111AB1C}" type="pres">
      <dgm:prSet presAssocID="{1C69C92D-BE54-4283-917B-5843758374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8F6E-600A-4DD7-BE4A-82A5727F662E}" type="pres">
      <dgm:prSet presAssocID="{1C69C92D-BE54-4283-917B-58437583744E}" presName="gear1srcNode" presStyleLbl="node1" presStyleIdx="0" presStyleCnt="3"/>
      <dgm:spPr/>
      <dgm:t>
        <a:bodyPr/>
        <a:lstStyle/>
        <a:p>
          <a:endParaRPr lang="en-US"/>
        </a:p>
      </dgm:t>
    </dgm:pt>
    <dgm:pt modelId="{134867BC-5025-4341-B5E1-CFBADE406FE1}" type="pres">
      <dgm:prSet presAssocID="{1C69C92D-BE54-4283-917B-58437583744E}" presName="gear1dstNode" presStyleLbl="node1" presStyleIdx="0" presStyleCnt="3"/>
      <dgm:spPr/>
      <dgm:t>
        <a:bodyPr/>
        <a:lstStyle/>
        <a:p>
          <a:endParaRPr lang="en-US"/>
        </a:p>
      </dgm:t>
    </dgm:pt>
    <dgm:pt modelId="{7B46B4E3-9915-4C24-A42B-301CF60C13F2}" type="pres">
      <dgm:prSet presAssocID="{DA213587-39BC-4854-BFA1-DFC90A74CAB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0A7AD-BC73-4137-9E26-025436DB8765}" type="pres">
      <dgm:prSet presAssocID="{DA213587-39BC-4854-BFA1-DFC90A74CAB7}" presName="gear2srcNode" presStyleLbl="node1" presStyleIdx="1" presStyleCnt="3"/>
      <dgm:spPr/>
      <dgm:t>
        <a:bodyPr/>
        <a:lstStyle/>
        <a:p>
          <a:endParaRPr lang="en-US"/>
        </a:p>
      </dgm:t>
    </dgm:pt>
    <dgm:pt modelId="{15C500E0-E020-47E4-B0C6-A2260609DD59}" type="pres">
      <dgm:prSet presAssocID="{DA213587-39BC-4854-BFA1-DFC90A74CAB7}" presName="gear2dstNode" presStyleLbl="node1" presStyleIdx="1" presStyleCnt="3"/>
      <dgm:spPr/>
      <dgm:t>
        <a:bodyPr/>
        <a:lstStyle/>
        <a:p>
          <a:endParaRPr lang="en-US"/>
        </a:p>
      </dgm:t>
    </dgm:pt>
    <dgm:pt modelId="{65A6418B-F6FC-4CD8-9F0E-069F4FF21A62}" type="pres">
      <dgm:prSet presAssocID="{C13FAD43-254D-4933-BFD9-7BBABC12E508}" presName="gear3" presStyleLbl="node1" presStyleIdx="2" presStyleCnt="3"/>
      <dgm:spPr/>
      <dgm:t>
        <a:bodyPr/>
        <a:lstStyle/>
        <a:p>
          <a:endParaRPr lang="en-US"/>
        </a:p>
      </dgm:t>
    </dgm:pt>
    <dgm:pt modelId="{39FD34D9-2BD0-4601-92F7-DDC8985FFB55}" type="pres">
      <dgm:prSet presAssocID="{C13FAD43-254D-4933-BFD9-7BBABC12E5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DE027-C5FD-4F5D-903A-229C6F312F18}" type="pres">
      <dgm:prSet presAssocID="{C13FAD43-254D-4933-BFD9-7BBABC12E508}" presName="gear3srcNode" presStyleLbl="node1" presStyleIdx="2" presStyleCnt="3"/>
      <dgm:spPr/>
      <dgm:t>
        <a:bodyPr/>
        <a:lstStyle/>
        <a:p>
          <a:endParaRPr lang="en-US"/>
        </a:p>
      </dgm:t>
    </dgm:pt>
    <dgm:pt modelId="{1E64D099-A780-4B2D-B48F-184F7D35BD13}" type="pres">
      <dgm:prSet presAssocID="{C13FAD43-254D-4933-BFD9-7BBABC12E508}" presName="gear3dstNode" presStyleLbl="node1" presStyleIdx="2" presStyleCnt="3"/>
      <dgm:spPr/>
      <dgm:t>
        <a:bodyPr/>
        <a:lstStyle/>
        <a:p>
          <a:endParaRPr lang="en-US"/>
        </a:p>
      </dgm:t>
    </dgm:pt>
    <dgm:pt modelId="{D7EDBB3D-EA22-4884-89C6-BE2F8C9F7C9F}" type="pres">
      <dgm:prSet presAssocID="{185221AE-A090-45E3-B6F7-1B70C0D708C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A483104-026F-4F8E-B5AB-1662E414D6B5}" type="pres">
      <dgm:prSet presAssocID="{C03CF624-A8D1-4D7E-A89C-0170BB4D953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4DAE1A3-9387-4075-B808-C6BE1D6FFB36}" type="pres">
      <dgm:prSet presAssocID="{BE038354-5101-48A1-B5B6-D523D04C98C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FC39440-74D0-4031-93D0-897DEE6FC218}" type="presOf" srcId="{C13FAD43-254D-4933-BFD9-7BBABC12E508}" destId="{1E64D099-A780-4B2D-B48F-184F7D35BD13}" srcOrd="3" destOrd="0" presId="urn:microsoft.com/office/officeart/2005/8/layout/gear1"/>
    <dgm:cxn modelId="{C628CCC1-4960-4E6A-93CB-333202445FDD}" srcId="{C77C38DB-9CC3-4D3F-9D35-F92A92DE57F3}" destId="{C13FAD43-254D-4933-BFD9-7BBABC12E508}" srcOrd="2" destOrd="0" parTransId="{1F44D19F-BA1A-4430-BF7E-CEF0C0A632E0}" sibTransId="{BE038354-5101-48A1-B5B6-D523D04C98CB}"/>
    <dgm:cxn modelId="{DF426D9A-E0AD-4BEB-957A-1AB85844DACA}" type="presOf" srcId="{185221AE-A090-45E3-B6F7-1B70C0D708C4}" destId="{D7EDBB3D-EA22-4884-89C6-BE2F8C9F7C9F}" srcOrd="0" destOrd="0" presId="urn:microsoft.com/office/officeart/2005/8/layout/gear1"/>
    <dgm:cxn modelId="{C5894B57-E75E-4B87-B9A9-4889F26469F8}" type="presOf" srcId="{C03CF624-A8D1-4D7E-A89C-0170BB4D9538}" destId="{FA483104-026F-4F8E-B5AB-1662E414D6B5}" srcOrd="0" destOrd="0" presId="urn:microsoft.com/office/officeart/2005/8/layout/gear1"/>
    <dgm:cxn modelId="{053B459A-CB9F-4CD1-A04B-9D1F51CE142D}" type="presOf" srcId="{DA213587-39BC-4854-BFA1-DFC90A74CAB7}" destId="{A8C0A7AD-BC73-4137-9E26-025436DB8765}" srcOrd="1" destOrd="0" presId="urn:microsoft.com/office/officeart/2005/8/layout/gear1"/>
    <dgm:cxn modelId="{4D2CB00A-C933-4D53-92BD-FD6ACA58A5D3}" type="presOf" srcId="{DA213587-39BC-4854-BFA1-DFC90A74CAB7}" destId="{15C500E0-E020-47E4-B0C6-A2260609DD59}" srcOrd="2" destOrd="0" presId="urn:microsoft.com/office/officeart/2005/8/layout/gear1"/>
    <dgm:cxn modelId="{983B95F6-3579-4250-AA80-B28206DBA360}" srcId="{C77C38DB-9CC3-4D3F-9D35-F92A92DE57F3}" destId="{1C69C92D-BE54-4283-917B-58437583744E}" srcOrd="0" destOrd="0" parTransId="{FD60EE66-4D18-4DC5-B356-1309BC20CFB5}" sibTransId="{185221AE-A090-45E3-B6F7-1B70C0D708C4}"/>
    <dgm:cxn modelId="{D47A3910-01BB-48F0-B542-F21A9C33E03B}" type="presOf" srcId="{BE038354-5101-48A1-B5B6-D523D04C98CB}" destId="{84DAE1A3-9387-4075-B808-C6BE1D6FFB36}" srcOrd="0" destOrd="0" presId="urn:microsoft.com/office/officeart/2005/8/layout/gear1"/>
    <dgm:cxn modelId="{F25B25AD-9467-4D7F-B243-495CA54938CD}" type="presOf" srcId="{1C69C92D-BE54-4283-917B-58437583744E}" destId="{6287CD83-9EEC-4410-9E63-4F7B0111AB1C}" srcOrd="0" destOrd="0" presId="urn:microsoft.com/office/officeart/2005/8/layout/gear1"/>
    <dgm:cxn modelId="{50BBD93D-D29A-4BF4-A908-4AC78353D515}" type="presOf" srcId="{1C69C92D-BE54-4283-917B-58437583744E}" destId="{134867BC-5025-4341-B5E1-CFBADE406FE1}" srcOrd="2" destOrd="0" presId="urn:microsoft.com/office/officeart/2005/8/layout/gear1"/>
    <dgm:cxn modelId="{6720C81D-F7F4-453B-AB31-9C45D8FF7912}" type="presOf" srcId="{C13FAD43-254D-4933-BFD9-7BBABC12E508}" destId="{65A6418B-F6FC-4CD8-9F0E-069F4FF21A62}" srcOrd="0" destOrd="0" presId="urn:microsoft.com/office/officeart/2005/8/layout/gear1"/>
    <dgm:cxn modelId="{0B19E3FA-7963-4160-AA83-00930568939F}" type="presOf" srcId="{C77C38DB-9CC3-4D3F-9D35-F92A92DE57F3}" destId="{5990286B-DC1E-421A-B822-74B3A70AA4F1}" srcOrd="0" destOrd="0" presId="urn:microsoft.com/office/officeart/2005/8/layout/gear1"/>
    <dgm:cxn modelId="{8CA89BE4-9339-4278-AA09-39C168C742E4}" type="presOf" srcId="{C13FAD43-254D-4933-BFD9-7BBABC12E508}" destId="{39FD34D9-2BD0-4601-92F7-DDC8985FFB55}" srcOrd="1" destOrd="0" presId="urn:microsoft.com/office/officeart/2005/8/layout/gear1"/>
    <dgm:cxn modelId="{C7489EF6-756C-4404-ADDD-D09F604DAB45}" srcId="{C77C38DB-9CC3-4D3F-9D35-F92A92DE57F3}" destId="{DA213587-39BC-4854-BFA1-DFC90A74CAB7}" srcOrd="1" destOrd="0" parTransId="{F3FD99DE-6BFB-401B-9A6B-E22E80EB02D4}" sibTransId="{C03CF624-A8D1-4D7E-A89C-0170BB4D9538}"/>
    <dgm:cxn modelId="{815BF0F7-D1F8-4E6D-9099-236440546F27}" type="presOf" srcId="{1C69C92D-BE54-4283-917B-58437583744E}" destId="{00088F6E-600A-4DD7-BE4A-82A5727F662E}" srcOrd="1" destOrd="0" presId="urn:microsoft.com/office/officeart/2005/8/layout/gear1"/>
    <dgm:cxn modelId="{1D8311C9-BA37-440E-AF7B-AB6B6A39F16D}" type="presOf" srcId="{DA213587-39BC-4854-BFA1-DFC90A74CAB7}" destId="{7B46B4E3-9915-4C24-A42B-301CF60C13F2}" srcOrd="0" destOrd="0" presId="urn:microsoft.com/office/officeart/2005/8/layout/gear1"/>
    <dgm:cxn modelId="{4178C520-56A9-46F5-9EDF-14DD7712D3F2}" type="presOf" srcId="{C13FAD43-254D-4933-BFD9-7BBABC12E508}" destId="{231DE027-C5FD-4F5D-903A-229C6F312F18}" srcOrd="2" destOrd="0" presId="urn:microsoft.com/office/officeart/2005/8/layout/gear1"/>
    <dgm:cxn modelId="{7D697CFD-14DB-4E5F-A17D-9847F1558D62}" type="presParOf" srcId="{5990286B-DC1E-421A-B822-74B3A70AA4F1}" destId="{6287CD83-9EEC-4410-9E63-4F7B0111AB1C}" srcOrd="0" destOrd="0" presId="urn:microsoft.com/office/officeart/2005/8/layout/gear1"/>
    <dgm:cxn modelId="{152C0E3B-5EF9-4C64-A7B2-F540AB502D45}" type="presParOf" srcId="{5990286B-DC1E-421A-B822-74B3A70AA4F1}" destId="{00088F6E-600A-4DD7-BE4A-82A5727F662E}" srcOrd="1" destOrd="0" presId="urn:microsoft.com/office/officeart/2005/8/layout/gear1"/>
    <dgm:cxn modelId="{1660FD52-F332-4FAD-88A1-CB640BA1667C}" type="presParOf" srcId="{5990286B-DC1E-421A-B822-74B3A70AA4F1}" destId="{134867BC-5025-4341-B5E1-CFBADE406FE1}" srcOrd="2" destOrd="0" presId="urn:microsoft.com/office/officeart/2005/8/layout/gear1"/>
    <dgm:cxn modelId="{52EF426E-23EA-45AB-96D3-5A06EF40A60D}" type="presParOf" srcId="{5990286B-DC1E-421A-B822-74B3A70AA4F1}" destId="{7B46B4E3-9915-4C24-A42B-301CF60C13F2}" srcOrd="3" destOrd="0" presId="urn:microsoft.com/office/officeart/2005/8/layout/gear1"/>
    <dgm:cxn modelId="{FFA1E327-B475-4526-8908-5768F31C7027}" type="presParOf" srcId="{5990286B-DC1E-421A-B822-74B3A70AA4F1}" destId="{A8C0A7AD-BC73-4137-9E26-025436DB8765}" srcOrd="4" destOrd="0" presId="urn:microsoft.com/office/officeart/2005/8/layout/gear1"/>
    <dgm:cxn modelId="{A8CABE09-C1B0-45B6-8417-B1EEE3547A39}" type="presParOf" srcId="{5990286B-DC1E-421A-B822-74B3A70AA4F1}" destId="{15C500E0-E020-47E4-B0C6-A2260609DD59}" srcOrd="5" destOrd="0" presId="urn:microsoft.com/office/officeart/2005/8/layout/gear1"/>
    <dgm:cxn modelId="{14CC4997-93D7-4660-89D5-A0766EF0BAA7}" type="presParOf" srcId="{5990286B-DC1E-421A-B822-74B3A70AA4F1}" destId="{65A6418B-F6FC-4CD8-9F0E-069F4FF21A62}" srcOrd="6" destOrd="0" presId="urn:microsoft.com/office/officeart/2005/8/layout/gear1"/>
    <dgm:cxn modelId="{F5ABBA1D-4BCE-4FBF-AAA0-1CE5C53F859C}" type="presParOf" srcId="{5990286B-DC1E-421A-B822-74B3A70AA4F1}" destId="{39FD34D9-2BD0-4601-92F7-DDC8985FFB55}" srcOrd="7" destOrd="0" presId="urn:microsoft.com/office/officeart/2005/8/layout/gear1"/>
    <dgm:cxn modelId="{D5A6D371-D315-43FE-8C40-D395D97B85FF}" type="presParOf" srcId="{5990286B-DC1E-421A-B822-74B3A70AA4F1}" destId="{231DE027-C5FD-4F5D-903A-229C6F312F18}" srcOrd="8" destOrd="0" presId="urn:microsoft.com/office/officeart/2005/8/layout/gear1"/>
    <dgm:cxn modelId="{859D0E90-0882-4B0B-997F-A47919AD0A74}" type="presParOf" srcId="{5990286B-DC1E-421A-B822-74B3A70AA4F1}" destId="{1E64D099-A780-4B2D-B48F-184F7D35BD13}" srcOrd="9" destOrd="0" presId="urn:microsoft.com/office/officeart/2005/8/layout/gear1"/>
    <dgm:cxn modelId="{EF16065F-01BE-4BD7-83A3-1D10CA07D095}" type="presParOf" srcId="{5990286B-DC1E-421A-B822-74B3A70AA4F1}" destId="{D7EDBB3D-EA22-4884-89C6-BE2F8C9F7C9F}" srcOrd="10" destOrd="0" presId="urn:microsoft.com/office/officeart/2005/8/layout/gear1"/>
    <dgm:cxn modelId="{A65713C8-484F-46F4-98C7-94617F1CFCAA}" type="presParOf" srcId="{5990286B-DC1E-421A-B822-74B3A70AA4F1}" destId="{FA483104-026F-4F8E-B5AB-1662E414D6B5}" srcOrd="11" destOrd="0" presId="urn:microsoft.com/office/officeart/2005/8/layout/gear1"/>
    <dgm:cxn modelId="{3A9ABE06-CEFE-418C-81DE-9C2B021CFDF7}" type="presParOf" srcId="{5990286B-DC1E-421A-B822-74B3A70AA4F1}" destId="{84DAE1A3-9387-4075-B808-C6BE1D6FFB3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97C526-CFDA-49C4-8298-89985D6F9275}" type="doc">
      <dgm:prSet loTypeId="urn:microsoft.com/office/officeart/2005/8/layout/chevron1" loCatId="process" qsTypeId="urn:microsoft.com/office/officeart/2005/8/quickstyle/3d2" qsCatId="3D" csTypeId="urn:microsoft.com/office/officeart/2005/8/colors/colorful1#1" csCatId="colorful" phldr="1"/>
      <dgm:spPr/>
    </dgm:pt>
    <dgm:pt modelId="{C4F83681-C343-441D-B5A6-AD02F9A08FF2}">
      <dgm:prSet phldrT="[Text]" custT="1"/>
      <dgm:spPr/>
      <dgm:t>
        <a:bodyPr/>
        <a:lstStyle/>
        <a:p>
          <a:pPr algn="ctr"/>
          <a:r>
            <a:rPr lang="en-US" sz="1200" b="1" dirty="0">
              <a:solidFill>
                <a:srgbClr val="002060"/>
              </a:solidFill>
            </a:rPr>
            <a:t>Proposal Stage (Idea/Need)</a:t>
          </a:r>
        </a:p>
      </dgm:t>
    </dgm:pt>
    <dgm:pt modelId="{3521F402-5DC7-4734-8857-C690304F0D54}" type="parTrans" cxnId="{5E407C2D-42AE-4A35-BCAE-E09C73320355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09A558C7-EBA5-42DF-B4ED-D3EC53F3DFEF}" type="sibTrans" cxnId="{5E407C2D-42AE-4A35-BCAE-E09C73320355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2C722164-EC66-448E-997F-2B4102FC317F}">
      <dgm:prSet phldrT="[Text]" custT="1"/>
      <dgm:spPr/>
      <dgm:t>
        <a:bodyPr/>
        <a:lstStyle/>
        <a:p>
          <a:pPr algn="ctr"/>
          <a:r>
            <a:rPr lang="en-US" sz="1200" b="1" dirty="0">
              <a:solidFill>
                <a:srgbClr val="002060"/>
              </a:solidFill>
            </a:rPr>
            <a:t>Project Stage (Work Group)</a:t>
          </a:r>
        </a:p>
      </dgm:t>
    </dgm:pt>
    <dgm:pt modelId="{3B724F80-2E1F-45F3-8E59-8605E59EE414}" type="parTrans" cxnId="{6BF40726-76E2-4255-B6B7-30CC54A567A7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955F0E54-F4FF-4EF7-8021-1DE2B7D6FE03}" type="sibTrans" cxnId="{6BF40726-76E2-4255-B6B7-30CC54A567A7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2410D168-9BA3-4B10-89F3-FEBFC9D09F54}">
      <dgm:prSet phldrT="[Text]" custT="1"/>
      <dgm:spPr/>
      <dgm:t>
        <a:bodyPr/>
        <a:lstStyle/>
        <a:p>
          <a:pPr algn="ctr"/>
          <a:r>
            <a:rPr lang="en-US" sz="1200" b="1" dirty="0">
              <a:solidFill>
                <a:srgbClr val="002060"/>
              </a:solidFill>
            </a:rPr>
            <a:t>Draft Stage (Submission)</a:t>
          </a:r>
        </a:p>
      </dgm:t>
    </dgm:pt>
    <dgm:pt modelId="{20BF36AF-4ED3-4AB3-860A-F298E75AAC32}" type="parTrans" cxnId="{EC7F3108-4BC8-4891-B265-B9BA4A22FB77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15C6E0BA-8751-4AB4-A379-1D65ABDDC081}" type="sibTrans" cxnId="{EC7F3108-4BC8-4891-B265-B9BA4A22FB77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A5BA3B87-A6C2-43F4-93DC-E93779D9EFBC}">
      <dgm:prSet phldrT="[Text]" custT="1"/>
      <dgm:spPr/>
      <dgm:t>
        <a:bodyPr/>
        <a:lstStyle/>
        <a:p>
          <a:pPr algn="ctr"/>
          <a:r>
            <a:rPr lang="en-US" sz="1200" b="1" dirty="0">
              <a:solidFill>
                <a:srgbClr val="002060"/>
              </a:solidFill>
            </a:rPr>
            <a:t>Review Stage (Peer and Committee Input)</a:t>
          </a:r>
        </a:p>
      </dgm:t>
    </dgm:pt>
    <dgm:pt modelId="{E1270709-369E-4B47-96CD-EC2E0E71408C}" type="parTrans" cxnId="{D3C411E0-9523-4550-A174-8D40C172E770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4EBB800C-C8F0-4A68-8E2D-324AB95C2D45}" type="sibTrans" cxnId="{D3C411E0-9523-4550-A174-8D40C172E770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64D1B1F2-5771-4B01-8695-3B8D57C2F0DB}">
      <dgm:prSet phldrT="[Text]" custT="1"/>
      <dgm:spPr/>
      <dgm:t>
        <a:bodyPr/>
        <a:lstStyle/>
        <a:p>
          <a:pPr algn="ctr"/>
          <a:r>
            <a:rPr lang="en-US" sz="1200" b="1" dirty="0">
              <a:solidFill>
                <a:srgbClr val="002060"/>
              </a:solidFill>
            </a:rPr>
            <a:t>Approval Stage </a:t>
          </a:r>
        </a:p>
      </dgm:t>
    </dgm:pt>
    <dgm:pt modelId="{D66F9082-18B5-4E4D-8251-B6DB23F18FCE}" type="parTrans" cxnId="{D2C0A55E-E97A-4E9D-A45D-2A9021B80D88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043BA20B-1DB1-4603-A901-AEB8325DF208}" type="sibTrans" cxnId="{D2C0A55E-E97A-4E9D-A45D-2A9021B80D88}">
      <dgm:prSet/>
      <dgm:spPr/>
      <dgm:t>
        <a:bodyPr/>
        <a:lstStyle/>
        <a:p>
          <a:pPr algn="ctr"/>
          <a:endParaRPr lang="en-US" sz="1200" b="1">
            <a:solidFill>
              <a:srgbClr val="002060"/>
            </a:solidFill>
          </a:endParaRPr>
        </a:p>
      </dgm:t>
    </dgm:pt>
    <dgm:pt modelId="{18B47240-0761-44D3-BDA6-C0B641FC21E9}" type="pres">
      <dgm:prSet presAssocID="{BE97C526-CFDA-49C4-8298-89985D6F9275}" presName="Name0" presStyleCnt="0">
        <dgm:presLayoutVars>
          <dgm:dir/>
          <dgm:animLvl val="lvl"/>
          <dgm:resizeHandles val="exact"/>
        </dgm:presLayoutVars>
      </dgm:prSet>
      <dgm:spPr/>
    </dgm:pt>
    <dgm:pt modelId="{6CBD5C83-0826-4FD7-915C-3953F0E6C56A}" type="pres">
      <dgm:prSet presAssocID="{C4F83681-C343-441D-B5A6-AD02F9A08FF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80D6B-5B0D-4643-8D52-BD363C4E92F7}" type="pres">
      <dgm:prSet presAssocID="{09A558C7-EBA5-42DF-B4ED-D3EC53F3DFEF}" presName="parTxOnlySpace" presStyleCnt="0"/>
      <dgm:spPr/>
    </dgm:pt>
    <dgm:pt modelId="{6FAD8E4F-433A-4FFC-811F-F6A198CADCE5}" type="pres">
      <dgm:prSet presAssocID="{2C722164-EC66-448E-997F-2B4102FC317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27CF0-409B-4232-9945-E7BD1F69A5D1}" type="pres">
      <dgm:prSet presAssocID="{955F0E54-F4FF-4EF7-8021-1DE2B7D6FE03}" presName="parTxOnlySpace" presStyleCnt="0"/>
      <dgm:spPr/>
    </dgm:pt>
    <dgm:pt modelId="{FA5DD1FF-CD6F-471C-B7CD-4F236E81693A}" type="pres">
      <dgm:prSet presAssocID="{2410D168-9BA3-4B10-89F3-FEBFC9D09F5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F3FDA-55FF-4179-809D-84CE3D261CE0}" type="pres">
      <dgm:prSet presAssocID="{15C6E0BA-8751-4AB4-A379-1D65ABDDC081}" presName="parTxOnlySpace" presStyleCnt="0"/>
      <dgm:spPr/>
    </dgm:pt>
    <dgm:pt modelId="{9F517F1C-E8E3-4846-9848-060C7BEE2B8C}" type="pres">
      <dgm:prSet presAssocID="{A5BA3B87-A6C2-43F4-93DC-E93779D9EFB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D5484-E2EC-48F8-9151-3A16C38B7541}" type="pres">
      <dgm:prSet presAssocID="{4EBB800C-C8F0-4A68-8E2D-324AB95C2D45}" presName="parTxOnlySpace" presStyleCnt="0"/>
      <dgm:spPr/>
    </dgm:pt>
    <dgm:pt modelId="{FBDD137F-B064-41D2-9ECA-2DACB0E50F65}" type="pres">
      <dgm:prSet presAssocID="{64D1B1F2-5771-4B01-8695-3B8D57C2F0D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57636-0D91-4852-9313-BCC218FC0585}" type="presOf" srcId="{64D1B1F2-5771-4B01-8695-3B8D57C2F0DB}" destId="{FBDD137F-B064-41D2-9ECA-2DACB0E50F65}" srcOrd="0" destOrd="0" presId="urn:microsoft.com/office/officeart/2005/8/layout/chevron1"/>
    <dgm:cxn modelId="{6FE55309-09B3-4D23-BD3B-95EFAFE2331F}" type="presOf" srcId="{2C722164-EC66-448E-997F-2B4102FC317F}" destId="{6FAD8E4F-433A-4FFC-811F-F6A198CADCE5}" srcOrd="0" destOrd="0" presId="urn:microsoft.com/office/officeart/2005/8/layout/chevron1"/>
    <dgm:cxn modelId="{D2C0A55E-E97A-4E9D-A45D-2A9021B80D88}" srcId="{BE97C526-CFDA-49C4-8298-89985D6F9275}" destId="{64D1B1F2-5771-4B01-8695-3B8D57C2F0DB}" srcOrd="4" destOrd="0" parTransId="{D66F9082-18B5-4E4D-8251-B6DB23F18FCE}" sibTransId="{043BA20B-1DB1-4603-A901-AEB8325DF208}"/>
    <dgm:cxn modelId="{A99F76A8-078F-4077-940E-951616D44162}" type="presOf" srcId="{A5BA3B87-A6C2-43F4-93DC-E93779D9EFBC}" destId="{9F517F1C-E8E3-4846-9848-060C7BEE2B8C}" srcOrd="0" destOrd="0" presId="urn:microsoft.com/office/officeart/2005/8/layout/chevron1"/>
    <dgm:cxn modelId="{D3C411E0-9523-4550-A174-8D40C172E770}" srcId="{BE97C526-CFDA-49C4-8298-89985D6F9275}" destId="{A5BA3B87-A6C2-43F4-93DC-E93779D9EFBC}" srcOrd="3" destOrd="0" parTransId="{E1270709-369E-4B47-96CD-EC2E0E71408C}" sibTransId="{4EBB800C-C8F0-4A68-8E2D-324AB95C2D45}"/>
    <dgm:cxn modelId="{EC7F3108-4BC8-4891-B265-B9BA4A22FB77}" srcId="{BE97C526-CFDA-49C4-8298-89985D6F9275}" destId="{2410D168-9BA3-4B10-89F3-FEBFC9D09F54}" srcOrd="2" destOrd="0" parTransId="{20BF36AF-4ED3-4AB3-860A-F298E75AAC32}" sibTransId="{15C6E0BA-8751-4AB4-A379-1D65ABDDC081}"/>
    <dgm:cxn modelId="{5E407C2D-42AE-4A35-BCAE-E09C73320355}" srcId="{BE97C526-CFDA-49C4-8298-89985D6F9275}" destId="{C4F83681-C343-441D-B5A6-AD02F9A08FF2}" srcOrd="0" destOrd="0" parTransId="{3521F402-5DC7-4734-8857-C690304F0D54}" sibTransId="{09A558C7-EBA5-42DF-B4ED-D3EC53F3DFEF}"/>
    <dgm:cxn modelId="{654844FC-39B4-4F80-813C-EE5A99EDEB72}" type="presOf" srcId="{BE97C526-CFDA-49C4-8298-89985D6F9275}" destId="{18B47240-0761-44D3-BDA6-C0B641FC21E9}" srcOrd="0" destOrd="0" presId="urn:microsoft.com/office/officeart/2005/8/layout/chevron1"/>
    <dgm:cxn modelId="{81353EEE-11C0-4EDC-BBF1-23BC07B74C42}" type="presOf" srcId="{2410D168-9BA3-4B10-89F3-FEBFC9D09F54}" destId="{FA5DD1FF-CD6F-471C-B7CD-4F236E81693A}" srcOrd="0" destOrd="0" presId="urn:microsoft.com/office/officeart/2005/8/layout/chevron1"/>
    <dgm:cxn modelId="{6BF40726-76E2-4255-B6B7-30CC54A567A7}" srcId="{BE97C526-CFDA-49C4-8298-89985D6F9275}" destId="{2C722164-EC66-448E-997F-2B4102FC317F}" srcOrd="1" destOrd="0" parTransId="{3B724F80-2E1F-45F3-8E59-8605E59EE414}" sibTransId="{955F0E54-F4FF-4EF7-8021-1DE2B7D6FE03}"/>
    <dgm:cxn modelId="{F374F535-EC7A-449B-90D9-2108BF35064C}" type="presOf" srcId="{C4F83681-C343-441D-B5A6-AD02F9A08FF2}" destId="{6CBD5C83-0826-4FD7-915C-3953F0E6C56A}" srcOrd="0" destOrd="0" presId="urn:microsoft.com/office/officeart/2005/8/layout/chevron1"/>
    <dgm:cxn modelId="{CFE4048F-32A3-4CBE-A3C4-A19148E27FBA}" type="presParOf" srcId="{18B47240-0761-44D3-BDA6-C0B641FC21E9}" destId="{6CBD5C83-0826-4FD7-915C-3953F0E6C56A}" srcOrd="0" destOrd="0" presId="urn:microsoft.com/office/officeart/2005/8/layout/chevron1"/>
    <dgm:cxn modelId="{5F1C3BE8-31E3-4C9B-B75E-69F663EA3EF6}" type="presParOf" srcId="{18B47240-0761-44D3-BDA6-C0B641FC21E9}" destId="{D3B80D6B-5B0D-4643-8D52-BD363C4E92F7}" srcOrd="1" destOrd="0" presId="urn:microsoft.com/office/officeart/2005/8/layout/chevron1"/>
    <dgm:cxn modelId="{39BCDA15-052B-46F5-B1E2-0FA48ADA1430}" type="presParOf" srcId="{18B47240-0761-44D3-BDA6-C0B641FC21E9}" destId="{6FAD8E4F-433A-4FFC-811F-F6A198CADCE5}" srcOrd="2" destOrd="0" presId="urn:microsoft.com/office/officeart/2005/8/layout/chevron1"/>
    <dgm:cxn modelId="{41E46595-7E6F-4419-8FC7-D777DD5A03F0}" type="presParOf" srcId="{18B47240-0761-44D3-BDA6-C0B641FC21E9}" destId="{BA927CF0-409B-4232-9945-E7BD1F69A5D1}" srcOrd="3" destOrd="0" presId="urn:microsoft.com/office/officeart/2005/8/layout/chevron1"/>
    <dgm:cxn modelId="{5B7C96DE-4A25-434F-847A-DDC14348858E}" type="presParOf" srcId="{18B47240-0761-44D3-BDA6-C0B641FC21E9}" destId="{FA5DD1FF-CD6F-471C-B7CD-4F236E81693A}" srcOrd="4" destOrd="0" presId="urn:microsoft.com/office/officeart/2005/8/layout/chevron1"/>
    <dgm:cxn modelId="{5820A2B0-C7EB-459A-AB40-DE180D5B3A7A}" type="presParOf" srcId="{18B47240-0761-44D3-BDA6-C0B641FC21E9}" destId="{738F3FDA-55FF-4179-809D-84CE3D261CE0}" srcOrd="5" destOrd="0" presId="urn:microsoft.com/office/officeart/2005/8/layout/chevron1"/>
    <dgm:cxn modelId="{66ACCF1C-345F-41C3-B54D-A82B37F6079E}" type="presParOf" srcId="{18B47240-0761-44D3-BDA6-C0B641FC21E9}" destId="{9F517F1C-E8E3-4846-9848-060C7BEE2B8C}" srcOrd="6" destOrd="0" presId="urn:microsoft.com/office/officeart/2005/8/layout/chevron1"/>
    <dgm:cxn modelId="{B9164080-403F-4388-8965-C6220356E671}" type="presParOf" srcId="{18B47240-0761-44D3-BDA6-C0B641FC21E9}" destId="{41AD5484-E2EC-48F8-9151-3A16C38B7541}" srcOrd="7" destOrd="0" presId="urn:microsoft.com/office/officeart/2005/8/layout/chevron1"/>
    <dgm:cxn modelId="{72E02B10-1C70-4DEC-8B00-503DEB24F0CB}" type="presParOf" srcId="{18B47240-0761-44D3-BDA6-C0B641FC21E9}" destId="{FBDD137F-B064-41D2-9ECA-2DACB0E50F6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C6341E-7CB2-422C-8092-628CDF770693}" type="doc">
      <dgm:prSet loTypeId="urn:microsoft.com/office/officeart/2005/8/layout/equation2" loCatId="process" qsTypeId="urn:microsoft.com/office/officeart/2005/8/quickstyle/3d1" qsCatId="3D" csTypeId="urn:microsoft.com/office/officeart/2005/8/colors/colorful4" csCatId="colorful" phldr="1"/>
      <dgm:spPr/>
    </dgm:pt>
    <dgm:pt modelId="{B94C4D70-0E62-400D-ABAF-40E7541F24C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Promote the benefits of involvement in the standards development process</a:t>
          </a:r>
          <a:endParaRPr lang="en-US" b="1" dirty="0">
            <a:solidFill>
              <a:schemeClr val="bg1"/>
            </a:solidFill>
          </a:endParaRPr>
        </a:p>
      </dgm:t>
    </dgm:pt>
    <dgm:pt modelId="{681650A2-19FE-4153-96B6-A0B528ED38A2}" type="parTrans" cxnId="{756DDFD6-C416-4E58-848E-2664DC2E8EA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5A9C7A-3965-4F19-969F-1A132C646779}" type="sibTrans" cxnId="{756DDFD6-C416-4E58-848E-2664DC2E8EA3}">
      <dgm:prSet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75DAB3A0-4433-4526-A491-06135D8ECAF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 Provide real-life case study that demonstrates cost savings on investing in implementing geospatial standards in the workplace</a:t>
          </a:r>
          <a:endParaRPr lang="en-US" b="1" dirty="0">
            <a:solidFill>
              <a:schemeClr val="bg1"/>
            </a:solidFill>
          </a:endParaRPr>
        </a:p>
      </dgm:t>
    </dgm:pt>
    <dgm:pt modelId="{6989E3B2-C481-4DD6-B335-E1231674D275}" type="parTrans" cxnId="{18C718A8-E7D8-4DC1-9751-832CC8CDAB3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A97140-D3F0-499B-9ED5-48259B4BDF6D}" type="sibTrans" cxnId="{18C718A8-E7D8-4DC1-9751-832CC8CDAB38}">
      <dgm:prSet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8058A064-35F7-4E5C-8C22-C713F3AD172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Industry standards ‘best practices’ become commonplace </a:t>
          </a:r>
          <a:endParaRPr lang="en-US" b="1" dirty="0">
            <a:solidFill>
              <a:schemeClr val="bg1"/>
            </a:solidFill>
          </a:endParaRPr>
        </a:p>
      </dgm:t>
    </dgm:pt>
    <dgm:pt modelId="{8F2B839E-740D-40B2-AAB4-1FAF15C16598}" type="parTrans" cxnId="{25C3AF90-63B4-4FDB-B85B-194F7A08C15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FD653E8-85B8-4763-9689-A03FD151CCAA}" type="sibTrans" cxnId="{25C3AF90-63B4-4FDB-B85B-194F7A08C15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BB31F7F-80DC-4B03-BCED-1471AE7CEC86}" type="pres">
      <dgm:prSet presAssocID="{09C6341E-7CB2-422C-8092-628CDF770693}" presName="Name0" presStyleCnt="0">
        <dgm:presLayoutVars>
          <dgm:dir/>
          <dgm:resizeHandles val="exact"/>
        </dgm:presLayoutVars>
      </dgm:prSet>
      <dgm:spPr/>
    </dgm:pt>
    <dgm:pt modelId="{54DA638C-6A3A-424A-AA39-BE62AA12AD0A}" type="pres">
      <dgm:prSet presAssocID="{09C6341E-7CB2-422C-8092-628CDF770693}" presName="vNodes" presStyleCnt="0"/>
      <dgm:spPr/>
    </dgm:pt>
    <dgm:pt modelId="{CDEC3F86-875E-4E46-A0C8-B416B1DF92BD}" type="pres">
      <dgm:prSet presAssocID="{B94C4D70-0E62-400D-ABAF-40E7541F24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8BE24-3AE0-4120-83C3-D4DC4F8EA86E}" type="pres">
      <dgm:prSet presAssocID="{D75A9C7A-3965-4F19-969F-1A132C646779}" presName="spacerT" presStyleCnt="0"/>
      <dgm:spPr/>
    </dgm:pt>
    <dgm:pt modelId="{68A78E38-2861-4020-AB0E-15B48E2112C2}" type="pres">
      <dgm:prSet presAssocID="{D75A9C7A-3965-4F19-969F-1A132C64677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A1FF008-7F5E-45CC-B413-DDB98FD804D1}" type="pres">
      <dgm:prSet presAssocID="{D75A9C7A-3965-4F19-969F-1A132C646779}" presName="spacerB" presStyleCnt="0"/>
      <dgm:spPr/>
    </dgm:pt>
    <dgm:pt modelId="{3F652D4C-2727-4EE1-BE57-C6A15D31C87C}" type="pres">
      <dgm:prSet presAssocID="{75DAB3A0-4433-4526-A491-06135D8ECA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8CB24-D2F9-4BC1-84C7-25692F148AB0}" type="pres">
      <dgm:prSet presAssocID="{09C6341E-7CB2-422C-8092-628CDF770693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05127351-4884-458F-945F-1A371CC5F53D}" type="pres">
      <dgm:prSet presAssocID="{09C6341E-7CB2-422C-8092-628CDF77069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5C81073-EA04-4359-B3FB-E509122AE823}" type="pres">
      <dgm:prSet presAssocID="{09C6341E-7CB2-422C-8092-628CDF770693}" presName="lastNode" presStyleLbl="node1" presStyleIdx="2" presStyleCnt="3" custScaleX="106033" custScaleY="106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3C5AC-5B80-45EE-BCA6-F71E0770D367}" type="presOf" srcId="{C7A97140-D3F0-499B-9ED5-48259B4BDF6D}" destId="{05127351-4884-458F-945F-1A371CC5F53D}" srcOrd="1" destOrd="0" presId="urn:microsoft.com/office/officeart/2005/8/layout/equation2"/>
    <dgm:cxn modelId="{953051F8-7BA9-4E33-8D06-A84EC706977B}" type="presOf" srcId="{D75A9C7A-3965-4F19-969F-1A132C646779}" destId="{68A78E38-2861-4020-AB0E-15B48E2112C2}" srcOrd="0" destOrd="0" presId="urn:microsoft.com/office/officeart/2005/8/layout/equation2"/>
    <dgm:cxn modelId="{20705EDC-5531-475F-98B0-816F4C472FA8}" type="presOf" srcId="{C7A97140-D3F0-499B-9ED5-48259B4BDF6D}" destId="{5CB8CB24-D2F9-4BC1-84C7-25692F148AB0}" srcOrd="0" destOrd="0" presId="urn:microsoft.com/office/officeart/2005/8/layout/equation2"/>
    <dgm:cxn modelId="{B37DE4AE-1AB7-4970-945E-9582C72563FA}" type="presOf" srcId="{09C6341E-7CB2-422C-8092-628CDF770693}" destId="{7BB31F7F-80DC-4B03-BCED-1471AE7CEC86}" srcOrd="0" destOrd="0" presId="urn:microsoft.com/office/officeart/2005/8/layout/equation2"/>
    <dgm:cxn modelId="{756DDFD6-C416-4E58-848E-2664DC2E8EA3}" srcId="{09C6341E-7CB2-422C-8092-628CDF770693}" destId="{B94C4D70-0E62-400D-ABAF-40E7541F24C5}" srcOrd="0" destOrd="0" parTransId="{681650A2-19FE-4153-96B6-A0B528ED38A2}" sibTransId="{D75A9C7A-3965-4F19-969F-1A132C646779}"/>
    <dgm:cxn modelId="{18C718A8-E7D8-4DC1-9751-832CC8CDAB38}" srcId="{09C6341E-7CB2-422C-8092-628CDF770693}" destId="{75DAB3A0-4433-4526-A491-06135D8ECAF2}" srcOrd="1" destOrd="0" parTransId="{6989E3B2-C481-4DD6-B335-E1231674D275}" sibTransId="{C7A97140-D3F0-499B-9ED5-48259B4BDF6D}"/>
    <dgm:cxn modelId="{0B1C2F52-D27E-4022-88CD-9529FB36A485}" type="presOf" srcId="{B94C4D70-0E62-400D-ABAF-40E7541F24C5}" destId="{CDEC3F86-875E-4E46-A0C8-B416B1DF92BD}" srcOrd="0" destOrd="0" presId="urn:microsoft.com/office/officeart/2005/8/layout/equation2"/>
    <dgm:cxn modelId="{06D15331-F153-49D3-86D0-71CB31FCC06B}" type="presOf" srcId="{75DAB3A0-4433-4526-A491-06135D8ECAF2}" destId="{3F652D4C-2727-4EE1-BE57-C6A15D31C87C}" srcOrd="0" destOrd="0" presId="urn:microsoft.com/office/officeart/2005/8/layout/equation2"/>
    <dgm:cxn modelId="{25C3AF90-63B4-4FDB-B85B-194F7A08C150}" srcId="{09C6341E-7CB2-422C-8092-628CDF770693}" destId="{8058A064-35F7-4E5C-8C22-C713F3AD1720}" srcOrd="2" destOrd="0" parTransId="{8F2B839E-740D-40B2-AAB4-1FAF15C16598}" sibTransId="{9FD653E8-85B8-4763-9689-A03FD151CCAA}"/>
    <dgm:cxn modelId="{39285B94-9A9A-4E9C-943F-4E15F7693BEB}" type="presOf" srcId="{8058A064-35F7-4E5C-8C22-C713F3AD1720}" destId="{65C81073-EA04-4359-B3FB-E509122AE823}" srcOrd="0" destOrd="0" presId="urn:microsoft.com/office/officeart/2005/8/layout/equation2"/>
    <dgm:cxn modelId="{32A96865-01C9-4A47-92D7-0DD3D85C2D45}" type="presParOf" srcId="{7BB31F7F-80DC-4B03-BCED-1471AE7CEC86}" destId="{54DA638C-6A3A-424A-AA39-BE62AA12AD0A}" srcOrd="0" destOrd="0" presId="urn:microsoft.com/office/officeart/2005/8/layout/equation2"/>
    <dgm:cxn modelId="{7E8F4925-3D0A-4C30-9B5A-BCF28B5DEBEA}" type="presParOf" srcId="{54DA638C-6A3A-424A-AA39-BE62AA12AD0A}" destId="{CDEC3F86-875E-4E46-A0C8-B416B1DF92BD}" srcOrd="0" destOrd="0" presId="urn:microsoft.com/office/officeart/2005/8/layout/equation2"/>
    <dgm:cxn modelId="{F5330A2E-5851-455B-9288-4A5569B29196}" type="presParOf" srcId="{54DA638C-6A3A-424A-AA39-BE62AA12AD0A}" destId="{D9E8BE24-3AE0-4120-83C3-D4DC4F8EA86E}" srcOrd="1" destOrd="0" presId="urn:microsoft.com/office/officeart/2005/8/layout/equation2"/>
    <dgm:cxn modelId="{B4E8212A-404A-4A74-84FF-85B52F58FF43}" type="presParOf" srcId="{54DA638C-6A3A-424A-AA39-BE62AA12AD0A}" destId="{68A78E38-2861-4020-AB0E-15B48E2112C2}" srcOrd="2" destOrd="0" presId="urn:microsoft.com/office/officeart/2005/8/layout/equation2"/>
    <dgm:cxn modelId="{1F0F6F80-745B-454F-B83C-5CD783CF924E}" type="presParOf" srcId="{54DA638C-6A3A-424A-AA39-BE62AA12AD0A}" destId="{FA1FF008-7F5E-45CC-B413-DDB98FD804D1}" srcOrd="3" destOrd="0" presId="urn:microsoft.com/office/officeart/2005/8/layout/equation2"/>
    <dgm:cxn modelId="{091E888C-9B47-4665-9A4F-6DEE817F5E85}" type="presParOf" srcId="{54DA638C-6A3A-424A-AA39-BE62AA12AD0A}" destId="{3F652D4C-2727-4EE1-BE57-C6A15D31C87C}" srcOrd="4" destOrd="0" presId="urn:microsoft.com/office/officeart/2005/8/layout/equation2"/>
    <dgm:cxn modelId="{07E3985E-325F-4FCC-A413-986C82FB8967}" type="presParOf" srcId="{7BB31F7F-80DC-4B03-BCED-1471AE7CEC86}" destId="{5CB8CB24-D2F9-4BC1-84C7-25692F148AB0}" srcOrd="1" destOrd="0" presId="urn:microsoft.com/office/officeart/2005/8/layout/equation2"/>
    <dgm:cxn modelId="{06269ED9-34CC-4208-9D4A-02BEA006208D}" type="presParOf" srcId="{5CB8CB24-D2F9-4BC1-84C7-25692F148AB0}" destId="{05127351-4884-458F-945F-1A371CC5F53D}" srcOrd="0" destOrd="0" presId="urn:microsoft.com/office/officeart/2005/8/layout/equation2"/>
    <dgm:cxn modelId="{27BEB7A3-E43E-4C21-AA1A-C1B614FC0D45}" type="presParOf" srcId="{7BB31F7F-80DC-4B03-BCED-1471AE7CEC86}" destId="{65C81073-EA04-4359-B3FB-E509122AE82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87CD83-9EEC-4410-9E63-4F7B0111AB1C}">
      <dsp:nvSpPr>
        <dsp:cNvPr id="0" name=""/>
        <dsp:cNvSpPr/>
      </dsp:nvSpPr>
      <dsp:spPr>
        <a:xfrm>
          <a:off x="2423160" y="1508759"/>
          <a:ext cx="1844040" cy="1844040"/>
        </a:xfrm>
        <a:prstGeom prst="gear9">
          <a:avLst/>
        </a:prstGeom>
        <a:solidFill>
          <a:srgbClr val="66FF6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effectLst/>
            </a:rPr>
            <a:t>International Organization for Standardization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effectLst/>
            </a:rPr>
            <a:t>(International Standards)</a:t>
          </a:r>
          <a:endParaRPr lang="en-US" sz="1000" b="1" kern="1200" dirty="0">
            <a:solidFill>
              <a:schemeClr val="bg1"/>
            </a:solidFill>
            <a:effectLst/>
          </a:endParaRPr>
        </a:p>
      </dsp:txBody>
      <dsp:txXfrm>
        <a:off x="2423160" y="1508759"/>
        <a:ext cx="1844040" cy="1844040"/>
      </dsp:txXfrm>
    </dsp:sp>
    <dsp:sp modelId="{7B46B4E3-9915-4C24-A42B-301CF60C13F2}">
      <dsp:nvSpPr>
        <dsp:cNvPr id="0" name=""/>
        <dsp:cNvSpPr/>
      </dsp:nvSpPr>
      <dsp:spPr>
        <a:xfrm>
          <a:off x="1350263" y="1072896"/>
          <a:ext cx="1341120" cy="1341120"/>
        </a:xfrm>
        <a:prstGeom prst="gear6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effectLst/>
            </a:rPr>
            <a:t>OGC</a:t>
          </a:r>
          <a:r>
            <a:rPr lang="en-US" sz="1000" b="1" kern="1200" dirty="0" smtClean="0">
              <a:solidFill>
                <a:schemeClr val="bg1"/>
              </a:solidFill>
              <a:effectLst/>
              <a:latin typeface="Calibri"/>
            </a:rPr>
            <a:t>®</a:t>
          </a:r>
          <a:r>
            <a:rPr lang="en-US" sz="1000" b="1" kern="1200" dirty="0" smtClean="0">
              <a:solidFill>
                <a:schemeClr val="bg1"/>
              </a:solidFill>
              <a:effectLst/>
            </a:rPr>
            <a:t> (Software Interface Standards)</a:t>
          </a:r>
          <a:endParaRPr lang="en-US" sz="1000" b="1" kern="1200" dirty="0">
            <a:solidFill>
              <a:schemeClr val="bg1"/>
            </a:solidFill>
            <a:effectLst/>
          </a:endParaRPr>
        </a:p>
      </dsp:txBody>
      <dsp:txXfrm>
        <a:off x="1350263" y="1072896"/>
        <a:ext cx="1341120" cy="1341120"/>
      </dsp:txXfrm>
    </dsp:sp>
    <dsp:sp modelId="{65A6418B-F6FC-4CD8-9F0E-069F4FF21A62}">
      <dsp:nvSpPr>
        <dsp:cNvPr id="0" name=""/>
        <dsp:cNvSpPr/>
      </dsp:nvSpPr>
      <dsp:spPr>
        <a:xfrm rot="20700000">
          <a:off x="2101428" y="147660"/>
          <a:ext cx="1314023" cy="1314023"/>
        </a:xfrm>
        <a:prstGeom prst="gear6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effectLst/>
            </a:rPr>
            <a:t>FGDC (Geospatial Data Standards)</a:t>
          </a:r>
          <a:endParaRPr lang="en-US" sz="1000" b="1" kern="1200" dirty="0">
            <a:solidFill>
              <a:schemeClr val="bg1"/>
            </a:solidFill>
            <a:effectLst/>
          </a:endParaRPr>
        </a:p>
      </dsp:txBody>
      <dsp:txXfrm>
        <a:off x="2389632" y="435863"/>
        <a:ext cx="737616" cy="737616"/>
      </dsp:txXfrm>
    </dsp:sp>
    <dsp:sp modelId="{D7EDBB3D-EA22-4884-89C6-BE2F8C9F7C9F}">
      <dsp:nvSpPr>
        <dsp:cNvPr id="0" name=""/>
        <dsp:cNvSpPr/>
      </dsp:nvSpPr>
      <dsp:spPr>
        <a:xfrm>
          <a:off x="2272347" y="1235589"/>
          <a:ext cx="2360371" cy="2360371"/>
        </a:xfrm>
        <a:prstGeom prst="circularArrow">
          <a:avLst>
            <a:gd name="adj1" fmla="val 4687"/>
            <a:gd name="adj2" fmla="val 299029"/>
            <a:gd name="adj3" fmla="val 2492166"/>
            <a:gd name="adj4" fmla="val 15913979"/>
            <a:gd name="adj5" fmla="val 5469"/>
          </a:avLst>
        </a:prstGeom>
        <a:solidFill>
          <a:srgbClr val="66FF66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83104-026F-4F8E-B5AB-1662E414D6B5}">
      <dsp:nvSpPr>
        <dsp:cNvPr id="0" name=""/>
        <dsp:cNvSpPr/>
      </dsp:nvSpPr>
      <dsp:spPr>
        <a:xfrm>
          <a:off x="1112754" y="779768"/>
          <a:ext cx="1714957" cy="17149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AE1A3-9387-4075-B808-C6BE1D6FFB36}">
      <dsp:nvSpPr>
        <dsp:cNvPr id="0" name=""/>
        <dsp:cNvSpPr/>
      </dsp:nvSpPr>
      <dsp:spPr>
        <a:xfrm>
          <a:off x="1797480" y="-136549"/>
          <a:ext cx="1849069" cy="18490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A18BA-FD26-403A-B65C-613D5320EF90}">
      <dsp:nvSpPr>
        <dsp:cNvPr id="0" name=""/>
        <dsp:cNvSpPr/>
      </dsp:nvSpPr>
      <dsp:spPr>
        <a:xfrm>
          <a:off x="1410938" y="150968"/>
          <a:ext cx="2580322" cy="89611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825A4-46FE-459D-874C-53F8980E7CDA}">
      <dsp:nvSpPr>
        <dsp:cNvPr id="0" name=""/>
        <dsp:cNvSpPr/>
      </dsp:nvSpPr>
      <dsp:spPr>
        <a:xfrm>
          <a:off x="2608117" y="2424545"/>
          <a:ext cx="500062" cy="320040"/>
        </a:xfrm>
        <a:prstGeom prst="downArrow">
          <a:avLst/>
        </a:prstGeom>
        <a:solidFill>
          <a:srgbClr val="66FF66"/>
        </a:solidFill>
        <a:ln>
          <a:noFill/>
        </a:ln>
        <a:effectLst>
          <a:reflection blurRad="12700" stA="26000" endPos="28000" dist="381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F8A484-7E93-4FAF-9F2C-D05D8EEC3973}">
      <dsp:nvSpPr>
        <dsp:cNvPr id="0" name=""/>
        <dsp:cNvSpPr/>
      </dsp:nvSpPr>
      <dsp:spPr>
        <a:xfrm>
          <a:off x="1735282" y="2601274"/>
          <a:ext cx="2400300" cy="60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support and involvement</a:t>
          </a:r>
          <a:endParaRPr lang="en-US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5282" y="2601274"/>
        <a:ext cx="2400300" cy="600075"/>
      </dsp:txXfrm>
    </dsp:sp>
    <dsp:sp modelId="{1D6BF130-514D-461B-9634-6128848E90F0}">
      <dsp:nvSpPr>
        <dsp:cNvPr id="0" name=""/>
        <dsp:cNvSpPr/>
      </dsp:nvSpPr>
      <dsp:spPr>
        <a:xfrm>
          <a:off x="2349055" y="1116289"/>
          <a:ext cx="900112" cy="9001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Lack of industry support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349055" y="1116289"/>
        <a:ext cx="900112" cy="900112"/>
      </dsp:txXfrm>
    </dsp:sp>
    <dsp:sp modelId="{1FED1DBC-ADA2-4256-A166-48B9F4B35325}">
      <dsp:nvSpPr>
        <dsp:cNvPr id="0" name=""/>
        <dsp:cNvSpPr/>
      </dsp:nvSpPr>
      <dsp:spPr>
        <a:xfrm>
          <a:off x="2042517" y="0"/>
          <a:ext cx="900112" cy="900112"/>
        </a:xfrm>
        <a:prstGeom prst="ellipse">
          <a:avLst/>
        </a:prstGeom>
        <a:gradFill rotWithShape="0">
          <a:gsLst>
            <a:gs pos="0">
              <a:schemeClr val="accent4">
                <a:hueOff val="4587662"/>
                <a:satOff val="-22407"/>
                <a:lumOff val="-6960"/>
                <a:alphaOff val="0"/>
                <a:shade val="75000"/>
                <a:satMod val="160000"/>
              </a:schemeClr>
            </a:gs>
            <a:gs pos="60000">
              <a:schemeClr val="accent4">
                <a:hueOff val="4587662"/>
                <a:satOff val="-22407"/>
                <a:lumOff val="-6960"/>
                <a:alphaOff val="0"/>
                <a:satMod val="150000"/>
              </a:schemeClr>
            </a:gs>
            <a:gs pos="100000">
              <a:schemeClr val="accent4">
                <a:hueOff val="4587662"/>
                <a:satOff val="-22407"/>
                <a:lumOff val="-696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Lack of process knowledge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042517" y="0"/>
        <a:ext cx="900112" cy="900112"/>
      </dsp:txXfrm>
    </dsp:sp>
    <dsp:sp modelId="{2B9DF1B1-8B25-4354-9100-C50AA5EF889B}">
      <dsp:nvSpPr>
        <dsp:cNvPr id="0" name=""/>
        <dsp:cNvSpPr/>
      </dsp:nvSpPr>
      <dsp:spPr>
        <a:xfrm>
          <a:off x="2625090" y="223377"/>
          <a:ext cx="900112" cy="900112"/>
        </a:xfrm>
        <a:prstGeom prst="ellipse">
          <a:avLst/>
        </a:prstGeom>
        <a:gradFill rotWithShape="0">
          <a:gsLst>
            <a:gs pos="0">
              <a:schemeClr val="accent4">
                <a:hueOff val="9175324"/>
                <a:satOff val="-44813"/>
                <a:lumOff val="-13921"/>
                <a:alphaOff val="0"/>
                <a:shade val="75000"/>
                <a:satMod val="160000"/>
              </a:schemeClr>
            </a:gs>
            <a:gs pos="60000">
              <a:schemeClr val="accent4">
                <a:hueOff val="9175324"/>
                <a:satOff val="-44813"/>
                <a:lumOff val="-13921"/>
                <a:alphaOff val="0"/>
                <a:satMod val="150000"/>
              </a:schemeClr>
            </a:gs>
            <a:gs pos="100000">
              <a:schemeClr val="accent4">
                <a:hueOff val="9175324"/>
                <a:satOff val="-44813"/>
                <a:lumOff val="-13921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Industry resistance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625090" y="223377"/>
        <a:ext cx="900112" cy="900112"/>
      </dsp:txXfrm>
    </dsp:sp>
    <dsp:sp modelId="{68BE4C62-27FE-4193-BECA-394525CDA6CB}">
      <dsp:nvSpPr>
        <dsp:cNvPr id="0" name=""/>
        <dsp:cNvSpPr/>
      </dsp:nvSpPr>
      <dsp:spPr>
        <a:xfrm>
          <a:off x="1376795" y="-949"/>
          <a:ext cx="2936643" cy="23240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DBE2F-408B-403E-86F3-CA604C45E143}">
      <dsp:nvSpPr>
        <dsp:cNvPr id="0" name=""/>
        <dsp:cNvSpPr/>
      </dsp:nvSpPr>
      <dsp:spPr>
        <a:xfrm>
          <a:off x="0" y="342899"/>
          <a:ext cx="8305800" cy="457200"/>
        </a:xfrm>
        <a:prstGeom prst="notchedRightArrow">
          <a:avLst/>
        </a:prstGeom>
        <a:gradFill rotWithShape="0">
          <a:gsLst>
            <a:gs pos="0">
              <a:schemeClr val="accent5">
                <a:tint val="55000"/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5">
                <a:tint val="55000"/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5">
                <a:tint val="55000"/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31A370-FF57-42A9-BCA2-240A28667232}">
      <dsp:nvSpPr>
        <dsp:cNvPr id="0" name=""/>
        <dsp:cNvSpPr/>
      </dsp:nvSpPr>
      <dsp:spPr>
        <a:xfrm>
          <a:off x="3650" y="0"/>
          <a:ext cx="2409006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April</a:t>
          </a:r>
          <a:endParaRPr lang="en-US" sz="1600" b="1" kern="1200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650" y="0"/>
        <a:ext cx="2409006" cy="457200"/>
      </dsp:txXfrm>
    </dsp:sp>
    <dsp:sp modelId="{054AEF91-E3B9-4AEF-A897-B6183BCDDA97}">
      <dsp:nvSpPr>
        <dsp:cNvPr id="0" name=""/>
        <dsp:cNvSpPr/>
      </dsp:nvSpPr>
      <dsp:spPr>
        <a:xfrm>
          <a:off x="1151003" y="514350"/>
          <a:ext cx="114300" cy="114300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5">
                <a:shade val="50000"/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83211-0A51-4225-9F8B-3147C0472676}">
      <dsp:nvSpPr>
        <dsp:cNvPr id="0" name=""/>
        <dsp:cNvSpPr/>
      </dsp:nvSpPr>
      <dsp:spPr>
        <a:xfrm>
          <a:off x="2533106" y="685799"/>
          <a:ext cx="2409006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May</a:t>
          </a:r>
          <a:endParaRPr lang="en-US" sz="1600" b="1" kern="1200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533106" y="685799"/>
        <a:ext cx="2409006" cy="457200"/>
      </dsp:txXfrm>
    </dsp:sp>
    <dsp:sp modelId="{84168C35-25A1-4827-BC4B-D727C15FA025}">
      <dsp:nvSpPr>
        <dsp:cNvPr id="0" name=""/>
        <dsp:cNvSpPr/>
      </dsp:nvSpPr>
      <dsp:spPr>
        <a:xfrm>
          <a:off x="3680460" y="514350"/>
          <a:ext cx="114300" cy="114300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64259"/>
                <a:satOff val="-7797"/>
                <a:lumOff val="28715"/>
                <a:alphaOff val="0"/>
                <a:shade val="75000"/>
                <a:satMod val="160000"/>
              </a:schemeClr>
            </a:gs>
            <a:gs pos="60000">
              <a:schemeClr val="accent5">
                <a:shade val="50000"/>
                <a:hueOff val="164259"/>
                <a:satOff val="-7797"/>
                <a:lumOff val="28715"/>
                <a:alphaOff val="0"/>
                <a:satMod val="150000"/>
              </a:schemeClr>
            </a:gs>
            <a:gs pos="100000">
              <a:schemeClr val="accent5">
                <a:shade val="50000"/>
                <a:hueOff val="164259"/>
                <a:satOff val="-7797"/>
                <a:lumOff val="28715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CB0A95-5157-4300-A09C-57AD415CD519}">
      <dsp:nvSpPr>
        <dsp:cNvPr id="0" name=""/>
        <dsp:cNvSpPr/>
      </dsp:nvSpPr>
      <dsp:spPr>
        <a:xfrm>
          <a:off x="5062563" y="0"/>
          <a:ext cx="2409006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June</a:t>
          </a:r>
          <a:endParaRPr lang="en-US" sz="1600" b="1" kern="1200" cap="none" spc="0" dirty="0">
            <a:ln w="1905"/>
            <a:solidFill>
              <a:srgbClr val="FFFF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062563" y="0"/>
        <a:ext cx="2409006" cy="457200"/>
      </dsp:txXfrm>
    </dsp:sp>
    <dsp:sp modelId="{EB2D1988-39A6-4B1E-956E-808D27637CD8}">
      <dsp:nvSpPr>
        <dsp:cNvPr id="0" name=""/>
        <dsp:cNvSpPr/>
      </dsp:nvSpPr>
      <dsp:spPr>
        <a:xfrm>
          <a:off x="6209916" y="514350"/>
          <a:ext cx="114300" cy="114300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64259"/>
                <a:satOff val="-7797"/>
                <a:lumOff val="28715"/>
                <a:alphaOff val="0"/>
                <a:shade val="75000"/>
                <a:satMod val="160000"/>
              </a:schemeClr>
            </a:gs>
            <a:gs pos="60000">
              <a:schemeClr val="accent5">
                <a:shade val="50000"/>
                <a:hueOff val="164259"/>
                <a:satOff val="-7797"/>
                <a:lumOff val="28715"/>
                <a:alphaOff val="0"/>
                <a:satMod val="150000"/>
              </a:schemeClr>
            </a:gs>
            <a:gs pos="100000">
              <a:schemeClr val="accent5">
                <a:shade val="50000"/>
                <a:hueOff val="164259"/>
                <a:satOff val="-7797"/>
                <a:lumOff val="28715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87CD83-9EEC-4410-9E63-4F7B0111AB1C}">
      <dsp:nvSpPr>
        <dsp:cNvPr id="0" name=""/>
        <dsp:cNvSpPr/>
      </dsp:nvSpPr>
      <dsp:spPr>
        <a:xfrm>
          <a:off x="2708910" y="1680210"/>
          <a:ext cx="2053590" cy="2053590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ISO (International Standards)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708910" y="1680210"/>
        <a:ext cx="2053590" cy="2053590"/>
      </dsp:txXfrm>
    </dsp:sp>
    <dsp:sp modelId="{7B46B4E3-9915-4C24-A42B-301CF60C13F2}">
      <dsp:nvSpPr>
        <dsp:cNvPr id="0" name=""/>
        <dsp:cNvSpPr/>
      </dsp:nvSpPr>
      <dsp:spPr>
        <a:xfrm>
          <a:off x="1514094" y="1194816"/>
          <a:ext cx="1493520" cy="1493520"/>
        </a:xfrm>
        <a:prstGeom prst="gear6">
          <a:avLst/>
        </a:prstGeom>
        <a:gradFill rotWithShape="0">
          <a:gsLst>
            <a:gs pos="0">
              <a:schemeClr val="accent4">
                <a:hueOff val="4587662"/>
                <a:satOff val="-22407"/>
                <a:lumOff val="-6960"/>
                <a:alphaOff val="0"/>
                <a:shade val="75000"/>
                <a:satMod val="160000"/>
              </a:schemeClr>
            </a:gs>
            <a:gs pos="60000">
              <a:schemeClr val="accent4">
                <a:hueOff val="4587662"/>
                <a:satOff val="-22407"/>
                <a:lumOff val="-6960"/>
                <a:alphaOff val="0"/>
                <a:satMod val="150000"/>
              </a:schemeClr>
            </a:gs>
            <a:gs pos="100000">
              <a:schemeClr val="accent4">
                <a:hueOff val="4587662"/>
                <a:satOff val="-22407"/>
                <a:lumOff val="-696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OGC (Software Interface Standards)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514094" y="1194816"/>
        <a:ext cx="1493520" cy="1493520"/>
      </dsp:txXfrm>
    </dsp:sp>
    <dsp:sp modelId="{65A6418B-F6FC-4CD8-9F0E-069F4FF21A62}">
      <dsp:nvSpPr>
        <dsp:cNvPr id="0" name=""/>
        <dsp:cNvSpPr/>
      </dsp:nvSpPr>
      <dsp:spPr>
        <a:xfrm rot="20700000">
          <a:off x="2350617" y="164439"/>
          <a:ext cx="1463344" cy="1463344"/>
        </a:xfrm>
        <a:prstGeom prst="gear6">
          <a:avLst/>
        </a:prstGeom>
        <a:gradFill rotWithShape="0">
          <a:gsLst>
            <a:gs pos="0">
              <a:schemeClr val="accent4">
                <a:hueOff val="9175324"/>
                <a:satOff val="-44813"/>
                <a:lumOff val="-13921"/>
                <a:alphaOff val="0"/>
                <a:shade val="75000"/>
                <a:satMod val="160000"/>
              </a:schemeClr>
            </a:gs>
            <a:gs pos="60000">
              <a:schemeClr val="accent4">
                <a:hueOff val="9175324"/>
                <a:satOff val="-44813"/>
                <a:lumOff val="-13921"/>
                <a:alphaOff val="0"/>
                <a:satMod val="150000"/>
              </a:schemeClr>
            </a:gs>
            <a:gs pos="100000">
              <a:schemeClr val="accent4">
                <a:hueOff val="9175324"/>
                <a:satOff val="-44813"/>
                <a:lumOff val="-13921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FGDC (Geospatial Data Standards)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671572" y="485394"/>
        <a:ext cx="821436" cy="821436"/>
      </dsp:txXfrm>
    </dsp:sp>
    <dsp:sp modelId="{D7EDBB3D-EA22-4884-89C6-BE2F8C9F7C9F}">
      <dsp:nvSpPr>
        <dsp:cNvPr id="0" name=""/>
        <dsp:cNvSpPr/>
      </dsp:nvSpPr>
      <dsp:spPr>
        <a:xfrm>
          <a:off x="2546014" y="1373153"/>
          <a:ext cx="2628595" cy="2628595"/>
        </a:xfrm>
        <a:prstGeom prst="circularArrow">
          <a:avLst>
            <a:gd name="adj1" fmla="val 4687"/>
            <a:gd name="adj2" fmla="val 299029"/>
            <a:gd name="adj3" fmla="val 2504221"/>
            <a:gd name="adj4" fmla="val 15887251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83104-026F-4F8E-B5AB-1662E414D6B5}">
      <dsp:nvSpPr>
        <dsp:cNvPr id="0" name=""/>
        <dsp:cNvSpPr/>
      </dsp:nvSpPr>
      <dsp:spPr>
        <a:xfrm>
          <a:off x="1249594" y="866332"/>
          <a:ext cx="1909838" cy="19098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4587662"/>
                <a:satOff val="-22407"/>
                <a:lumOff val="-6960"/>
                <a:alphaOff val="0"/>
                <a:shade val="75000"/>
                <a:satMod val="160000"/>
              </a:schemeClr>
            </a:gs>
            <a:gs pos="60000">
              <a:schemeClr val="accent4">
                <a:hueOff val="4587662"/>
                <a:satOff val="-22407"/>
                <a:lumOff val="-6960"/>
                <a:alphaOff val="0"/>
                <a:satMod val="150000"/>
              </a:schemeClr>
            </a:gs>
            <a:gs pos="100000">
              <a:schemeClr val="accent4">
                <a:hueOff val="4587662"/>
                <a:satOff val="-22407"/>
                <a:lumOff val="-696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DAE1A3-9387-4075-B808-C6BE1D6FFB36}">
      <dsp:nvSpPr>
        <dsp:cNvPr id="0" name=""/>
        <dsp:cNvSpPr/>
      </dsp:nvSpPr>
      <dsp:spPr>
        <a:xfrm>
          <a:off x="2012130" y="-154111"/>
          <a:ext cx="2059190" cy="20591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9175324"/>
                <a:satOff val="-44813"/>
                <a:lumOff val="-13921"/>
                <a:alphaOff val="0"/>
                <a:shade val="75000"/>
                <a:satMod val="160000"/>
              </a:schemeClr>
            </a:gs>
            <a:gs pos="60000">
              <a:schemeClr val="accent4">
                <a:hueOff val="9175324"/>
                <a:satOff val="-44813"/>
                <a:lumOff val="-13921"/>
                <a:alphaOff val="0"/>
                <a:satMod val="150000"/>
              </a:schemeClr>
            </a:gs>
            <a:gs pos="100000">
              <a:schemeClr val="accent4">
                <a:hueOff val="9175324"/>
                <a:satOff val="-44813"/>
                <a:lumOff val="-13921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D5C83-0826-4FD7-915C-3953F0E6C56A}">
      <dsp:nvSpPr>
        <dsp:cNvPr id="0" name=""/>
        <dsp:cNvSpPr/>
      </dsp:nvSpPr>
      <dsp:spPr>
        <a:xfrm>
          <a:off x="1934" y="722411"/>
          <a:ext cx="1721941" cy="6887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2060"/>
              </a:solidFill>
            </a:rPr>
            <a:t>Proposal Stage (Idea/Need)</a:t>
          </a:r>
        </a:p>
      </dsp:txBody>
      <dsp:txXfrm>
        <a:off x="1934" y="722411"/>
        <a:ext cx="1721941" cy="688776"/>
      </dsp:txXfrm>
    </dsp:sp>
    <dsp:sp modelId="{6FAD8E4F-433A-4FFC-811F-F6A198CADCE5}">
      <dsp:nvSpPr>
        <dsp:cNvPr id="0" name=""/>
        <dsp:cNvSpPr/>
      </dsp:nvSpPr>
      <dsp:spPr>
        <a:xfrm>
          <a:off x="1551682" y="722411"/>
          <a:ext cx="1721941" cy="68877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2060"/>
              </a:solidFill>
            </a:rPr>
            <a:t>Project Stage (Work Group)</a:t>
          </a:r>
        </a:p>
      </dsp:txBody>
      <dsp:txXfrm>
        <a:off x="1551682" y="722411"/>
        <a:ext cx="1721941" cy="688776"/>
      </dsp:txXfrm>
    </dsp:sp>
    <dsp:sp modelId="{FA5DD1FF-CD6F-471C-B7CD-4F236E81693A}">
      <dsp:nvSpPr>
        <dsp:cNvPr id="0" name=""/>
        <dsp:cNvSpPr/>
      </dsp:nvSpPr>
      <dsp:spPr>
        <a:xfrm>
          <a:off x="3101429" y="722411"/>
          <a:ext cx="1721941" cy="68877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2060"/>
              </a:solidFill>
            </a:rPr>
            <a:t>Draft Stage (Submission)</a:t>
          </a:r>
        </a:p>
      </dsp:txBody>
      <dsp:txXfrm>
        <a:off x="3101429" y="722411"/>
        <a:ext cx="1721941" cy="688776"/>
      </dsp:txXfrm>
    </dsp:sp>
    <dsp:sp modelId="{9F517F1C-E8E3-4846-9848-060C7BEE2B8C}">
      <dsp:nvSpPr>
        <dsp:cNvPr id="0" name=""/>
        <dsp:cNvSpPr/>
      </dsp:nvSpPr>
      <dsp:spPr>
        <a:xfrm>
          <a:off x="4651176" y="722411"/>
          <a:ext cx="1721941" cy="68877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2060"/>
              </a:solidFill>
            </a:rPr>
            <a:t>Review Stage (Peer and Committee Input)</a:t>
          </a:r>
        </a:p>
      </dsp:txBody>
      <dsp:txXfrm>
        <a:off x="4651176" y="722411"/>
        <a:ext cx="1721941" cy="688776"/>
      </dsp:txXfrm>
    </dsp:sp>
    <dsp:sp modelId="{FBDD137F-B064-41D2-9ECA-2DACB0E50F65}">
      <dsp:nvSpPr>
        <dsp:cNvPr id="0" name=""/>
        <dsp:cNvSpPr/>
      </dsp:nvSpPr>
      <dsp:spPr>
        <a:xfrm>
          <a:off x="6200923" y="722411"/>
          <a:ext cx="1721941" cy="68877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2060"/>
              </a:solidFill>
            </a:rPr>
            <a:t>Approval Stage </a:t>
          </a:r>
        </a:p>
      </dsp:txBody>
      <dsp:txXfrm>
        <a:off x="6200923" y="722411"/>
        <a:ext cx="1721941" cy="6887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EC3F86-875E-4E46-A0C8-B416B1DF92BD}">
      <dsp:nvSpPr>
        <dsp:cNvPr id="0" name=""/>
        <dsp:cNvSpPr/>
      </dsp:nvSpPr>
      <dsp:spPr>
        <a:xfrm>
          <a:off x="380992" y="582"/>
          <a:ext cx="1740823" cy="17408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Promote the benefits of involvement in the standards development process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80992" y="582"/>
        <a:ext cx="1740823" cy="1740823"/>
      </dsp:txXfrm>
    </dsp:sp>
    <dsp:sp modelId="{68A78E38-2861-4020-AB0E-15B48E2112C2}">
      <dsp:nvSpPr>
        <dsp:cNvPr id="0" name=""/>
        <dsp:cNvSpPr/>
      </dsp:nvSpPr>
      <dsp:spPr>
        <a:xfrm>
          <a:off x="746565" y="1882761"/>
          <a:ext cx="1009677" cy="1009677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>
            <a:solidFill>
              <a:schemeClr val="bg1"/>
            </a:solidFill>
          </a:endParaRPr>
        </a:p>
      </dsp:txBody>
      <dsp:txXfrm>
        <a:off x="746565" y="1882761"/>
        <a:ext cx="1009677" cy="1009677"/>
      </dsp:txXfrm>
    </dsp:sp>
    <dsp:sp modelId="{3F652D4C-2727-4EE1-BE57-C6A15D31C87C}">
      <dsp:nvSpPr>
        <dsp:cNvPr id="0" name=""/>
        <dsp:cNvSpPr/>
      </dsp:nvSpPr>
      <dsp:spPr>
        <a:xfrm>
          <a:off x="380992" y="3033793"/>
          <a:ext cx="1740823" cy="1740823"/>
        </a:xfrm>
        <a:prstGeom prst="ellipse">
          <a:avLst/>
        </a:prstGeom>
        <a:gradFill rotWithShape="0">
          <a:gsLst>
            <a:gs pos="0">
              <a:schemeClr val="accent4">
                <a:hueOff val="4587662"/>
                <a:satOff val="-22407"/>
                <a:lumOff val="-6960"/>
                <a:alphaOff val="0"/>
                <a:shade val="75000"/>
                <a:satMod val="160000"/>
              </a:schemeClr>
            </a:gs>
            <a:gs pos="60000">
              <a:schemeClr val="accent4">
                <a:hueOff val="4587662"/>
                <a:satOff val="-22407"/>
                <a:lumOff val="-6960"/>
                <a:alphaOff val="0"/>
                <a:satMod val="150000"/>
              </a:schemeClr>
            </a:gs>
            <a:gs pos="100000">
              <a:schemeClr val="accent4">
                <a:hueOff val="4587662"/>
                <a:satOff val="-22407"/>
                <a:lumOff val="-696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 Provide real-life case study that demonstrates cost savings on investing in implementing geospatial standards in the workplace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380992" y="3033793"/>
        <a:ext cx="1740823" cy="1740823"/>
      </dsp:txXfrm>
    </dsp:sp>
    <dsp:sp modelId="{5CB8CB24-D2F9-4BC1-84C7-25692F148AB0}">
      <dsp:nvSpPr>
        <dsp:cNvPr id="0" name=""/>
        <dsp:cNvSpPr/>
      </dsp:nvSpPr>
      <dsp:spPr>
        <a:xfrm>
          <a:off x="2382940" y="2063806"/>
          <a:ext cx="553582" cy="647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175324"/>
                <a:satOff val="-44813"/>
                <a:lumOff val="-13921"/>
                <a:alphaOff val="0"/>
                <a:shade val="75000"/>
                <a:satMod val="160000"/>
              </a:schemeClr>
            </a:gs>
            <a:gs pos="60000">
              <a:schemeClr val="accent4">
                <a:hueOff val="9175324"/>
                <a:satOff val="-44813"/>
                <a:lumOff val="-13921"/>
                <a:alphaOff val="0"/>
                <a:satMod val="150000"/>
              </a:schemeClr>
            </a:gs>
            <a:gs pos="100000">
              <a:schemeClr val="accent4">
                <a:hueOff val="9175324"/>
                <a:satOff val="-44813"/>
                <a:lumOff val="-13921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>
            <a:solidFill>
              <a:schemeClr val="bg1"/>
            </a:solidFill>
          </a:endParaRPr>
        </a:p>
      </dsp:txBody>
      <dsp:txXfrm>
        <a:off x="2382940" y="2063806"/>
        <a:ext cx="553582" cy="647586"/>
      </dsp:txXfrm>
    </dsp:sp>
    <dsp:sp modelId="{65C81073-EA04-4359-B3FB-E509122AE823}">
      <dsp:nvSpPr>
        <dsp:cNvPr id="0" name=""/>
        <dsp:cNvSpPr/>
      </dsp:nvSpPr>
      <dsp:spPr>
        <a:xfrm>
          <a:off x="3166311" y="533396"/>
          <a:ext cx="3691695" cy="3708407"/>
        </a:xfrm>
        <a:prstGeom prst="ellipse">
          <a:avLst/>
        </a:prstGeom>
        <a:gradFill rotWithShape="0">
          <a:gsLst>
            <a:gs pos="0">
              <a:schemeClr val="accent4">
                <a:hueOff val="9175324"/>
                <a:satOff val="-44813"/>
                <a:lumOff val="-13921"/>
                <a:alphaOff val="0"/>
                <a:shade val="75000"/>
                <a:satMod val="160000"/>
              </a:schemeClr>
            </a:gs>
            <a:gs pos="60000">
              <a:schemeClr val="accent4">
                <a:hueOff val="9175324"/>
                <a:satOff val="-44813"/>
                <a:lumOff val="-13921"/>
                <a:alphaOff val="0"/>
                <a:satMod val="150000"/>
              </a:schemeClr>
            </a:gs>
            <a:gs pos="100000">
              <a:schemeClr val="accent4">
                <a:hueOff val="9175324"/>
                <a:satOff val="-44813"/>
                <a:lumOff val="-13921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Industry standards ‘best practices’ become commonplace </a:t>
          </a:r>
          <a:endParaRPr lang="en-US" sz="3100" b="1" kern="1200" dirty="0">
            <a:solidFill>
              <a:schemeClr val="bg1"/>
            </a:solidFill>
          </a:endParaRPr>
        </a:p>
      </dsp:txBody>
      <dsp:txXfrm>
        <a:off x="3166311" y="533396"/>
        <a:ext cx="3691695" cy="3708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42AB6-EA63-4A02-BCD7-83FDF6FFB4C6}" type="datetimeFigureOut">
              <a:rPr lang="en-US" smtClean="0"/>
              <a:pPr/>
              <a:t>7/4/2011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0B9A8-E3A1-4959-80CB-925D7BD01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B9A8-E3A1-4959-80CB-925D7BD0176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7/05/2011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slow"/>
  <p:hf hd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y.org/files/ROI_Study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isa.org/gispro201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wlink.com/~donclark/hrd/bloom.html" TargetMode="External"/><Relationship Id="rId2" Type="http://schemas.openxmlformats.org/officeDocument/2006/relationships/hyperlink" Target="http://www.egy.org/files/ROI_Stud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risa.org/" TargetMode="External"/><Relationship Id="rId4" Type="http://schemas.openxmlformats.org/officeDocument/2006/relationships/hyperlink" Target="http://www.urisa.org/gispro20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nwlink.com/~donclark/hrd/bloom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.xml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Geospatial Standards and ROI</a:t>
            </a:r>
            <a:endParaRPr lang="en-US" b="1" cap="all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105400"/>
            <a:ext cx="7772400" cy="1447800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Capstone Peer Review</a:t>
            </a:r>
          </a:p>
          <a:p>
            <a:r>
              <a:rPr lang="en-US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Jessica M. Longshore, MGIS Candidate</a:t>
            </a:r>
          </a:p>
          <a:p>
            <a:r>
              <a:rPr lang="en-US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David DiBiase, GISP,  Graduate Advisor </a:t>
            </a:r>
          </a:p>
          <a:p>
            <a:r>
              <a:rPr lang="en-US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July 5, 2011</a:t>
            </a:r>
          </a:p>
          <a:p>
            <a:endParaRPr lang="en-US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4" name="Picture 3" descr="PSU.mark.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6019800"/>
            <a:ext cx="1288211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/>
        </p:nvGraphicFramePr>
        <p:xfrm>
          <a:off x="2286000" y="1828800"/>
          <a:ext cx="5181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61722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Module Development process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1600200"/>
            <a:ext cx="5486400" cy="457200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r>
              <a:rPr kumimoji="1"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a ‘standard’ and the types of standards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Char char="§"/>
              <a:tabLst/>
              <a:defRPr/>
            </a:pP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57728" y="2057400"/>
            <a:ext cx="6595672" cy="4038600"/>
            <a:chOff x="229484" y="1292225"/>
            <a:chExt cx="8501766" cy="556577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51520" y="3154362"/>
              <a:ext cx="2667000" cy="3703638"/>
              <a:chOff x="457" y="558"/>
              <a:chExt cx="1680" cy="2333"/>
            </a:xfrm>
          </p:grpSpPr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457" y="558"/>
                <a:ext cx="1680" cy="2333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eaLnBrk="0" hangingPunct="0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46" y="1158"/>
                <a:ext cx="1480" cy="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ISO/ FGDC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Domains: Object / Abstract Models, Content, Vocabulary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432050" y="2460625"/>
              <a:ext cx="4248150" cy="2667000"/>
              <a:chOff x="2432050" y="2460625"/>
              <a:chExt cx="4248150" cy="2667000"/>
            </a:xfrm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 rot="3284037">
                <a:off x="3222625" y="1670050"/>
                <a:ext cx="2667000" cy="4248150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eaLnBrk="0" hangingPunct="0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276600" y="2819400"/>
                <a:ext cx="2741613" cy="1272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OGC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Software Interfaces: Instantiate Domain and </a:t>
                </a:r>
                <a:r>
                  <a:rPr lang="en-US" sz="1200" dirty="0">
                    <a:solidFill>
                      <a:schemeClr val="bg1"/>
                    </a:solidFill>
                  </a:rPr>
                  <a:t>Dejure</a:t>
                </a:r>
                <a:r>
                  <a:rPr lang="en-US" sz="1200" dirty="0">
                    <a:solidFill>
                      <a:schemeClr val="bg1"/>
                    </a:solidFill>
                  </a:rPr>
                  <a:t> into Infrastructure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9484" y="1292225"/>
              <a:ext cx="8501766" cy="5203825"/>
              <a:chOff x="229484" y="1292225"/>
              <a:chExt cx="8501766" cy="5203825"/>
            </a:xfrm>
          </p:grpSpPr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 rot="16200000">
                <a:off x="-2120900" y="3700463"/>
                <a:ext cx="5203825" cy="387350"/>
              </a:xfrm>
              <a:prstGeom prst="leftRightArrow">
                <a:avLst>
                  <a:gd name="adj1" fmla="val 50000"/>
                  <a:gd name="adj2" fmla="val 268689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eaLnBrk="0" hangingPunct="0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121448" y="2044793"/>
                <a:ext cx="1177929" cy="476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1200" dirty="0">
                    <a:solidFill>
                      <a:schemeClr val="bg1"/>
                    </a:solidFill>
                  </a:rPr>
                  <a:t>De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>
                    <a:solidFill>
                      <a:schemeClr val="bg1"/>
                    </a:solidFill>
                  </a:rPr>
                  <a:t>Facto</a:t>
                </a: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-52274" y="5315042"/>
                <a:ext cx="1058634" cy="476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1200" dirty="0">
                    <a:solidFill>
                      <a:schemeClr val="bg1"/>
                    </a:solidFill>
                  </a:rPr>
                  <a:t>De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>
                    <a:solidFill>
                      <a:schemeClr val="bg1"/>
                    </a:solidFill>
                  </a:rPr>
                  <a:t>Jure</a:t>
                </a: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650875" y="5892800"/>
                <a:ext cx="8080375" cy="485775"/>
              </a:xfrm>
              <a:prstGeom prst="leftRightArrow">
                <a:avLst>
                  <a:gd name="adj1" fmla="val 50000"/>
                  <a:gd name="adj2" fmla="val 33268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eaLnBrk="0" hangingPunct="0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1444624" y="5935663"/>
                <a:ext cx="965355" cy="381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1200" dirty="0">
                    <a:solidFill>
                      <a:schemeClr val="bg1"/>
                    </a:solidFill>
                  </a:rPr>
                  <a:t>Domain</a:t>
                </a: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6664324" y="5956300"/>
                <a:ext cx="1525311" cy="381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000" b="1" kern="1200">
                    <a:solidFill>
                      <a:schemeClr val="tx1"/>
                    </a:solidFill>
                    <a:latin typeface="CG Times"/>
                    <a:ea typeface="+mn-ea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1200" dirty="0">
                    <a:solidFill>
                      <a:schemeClr val="bg1"/>
                    </a:solidFill>
                  </a:rPr>
                  <a:t>Infrastructure</a:t>
                </a:r>
              </a:p>
            </p:txBody>
          </p:sp>
        </p:grpSp>
      </p:grpSp>
      <p:sp>
        <p:nvSpPr>
          <p:cNvPr id="25" name="Footer Placeholder 2"/>
          <p:cNvSpPr>
            <a:spLocks noGrp="1"/>
          </p:cNvSpPr>
          <p:nvPr/>
        </p:nvSpPr>
        <p:spPr bwMode="auto">
          <a:xfrm>
            <a:off x="3124200" y="6172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rgbClr val="092E5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Copyright © 2009 Open Geospatial Consortium,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61722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Module Development process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600200"/>
            <a:ext cx="8382000" cy="914400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1:  Case Study learning resource</a:t>
            </a:r>
          </a:p>
          <a:p>
            <a:pPr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Geospatial Interoperability Standards and Return on Investment (ROI)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438400"/>
            <a:ext cx="2689061" cy="339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590800" y="6019800"/>
            <a:ext cx="415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http://www.egy.org/files/ROI_Study.pdf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61722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Module Development process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600200"/>
            <a:ext cx="3810000" cy="1676400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2:  Discuss history and background of Geospatial Standards Organizations and their standards outputs</a:t>
            </a:r>
            <a:endParaRPr lang="en-US" sz="20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" name="Diagram 27"/>
          <p:cNvGraphicFramePr/>
          <p:nvPr/>
        </p:nvGraphicFramePr>
        <p:xfrm>
          <a:off x="2819400" y="2209800"/>
          <a:ext cx="5791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61722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Module Development process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828800"/>
            <a:ext cx="8382000" cy="685800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3: Overview of ISO, OGC™ &amp; FGDC’s Standards Development Process </a:t>
            </a:r>
            <a:endParaRPr lang="en-US" sz="20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762000" y="2590800"/>
          <a:ext cx="7924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BD5C83-0826-4FD7-915C-3953F0E6C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6CBD5C83-0826-4FD7-915C-3953F0E6C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AD8E4F-433A-4FFC-811F-F6A198CAD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6FAD8E4F-433A-4FFC-811F-F6A198CAD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5DD1FF-CD6F-471C-B7CD-4F236E816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FA5DD1FF-CD6F-471C-B7CD-4F236E816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517F1C-E8E3-4846-9848-060C7BEE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9F517F1C-E8E3-4846-9848-060C7BEE2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DD137F-B064-41D2-9ECA-2DACB0E50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FBDD137F-B064-41D2-9ECA-2DACB0E50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61722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Module Development process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600200"/>
            <a:ext cx="8382000" cy="685800"/>
          </a:xfrm>
          <a:prstGeom prst="rect">
            <a:avLst/>
          </a:prstGeom>
          <a:noFill/>
        </p:spPr>
        <p:txBody>
          <a:bodyPr vert="horz" rtlCol="0">
            <a:normAutofit lnSpcReduction="10000"/>
          </a:bodyPr>
          <a:lstStyle/>
          <a:p>
            <a:pPr lvl="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4: Generation of an RFC Package (Request for Comment) using the OGC™ Candidate Standard  process</a:t>
            </a:r>
          </a:p>
          <a:p>
            <a:pPr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</a:pPr>
            <a:endParaRPr lang="en-US" sz="2000" cap="all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" name="Footer Placeholder 3"/>
          <p:cNvSpPr txBox="1">
            <a:spLocks/>
          </p:cNvSpPr>
          <p:nvPr/>
        </p:nvSpPr>
        <p:spPr>
          <a:xfrm>
            <a:off x="3124200" y="6096000"/>
            <a:ext cx="3810000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Image Copyright © 2011 Open Geospatial Consortium.</a:t>
            </a:r>
          </a:p>
        </p:txBody>
      </p:sp>
      <p:sp>
        <p:nvSpPr>
          <p:cNvPr id="112" name="Left Brace 111"/>
          <p:cNvSpPr/>
          <p:nvPr/>
        </p:nvSpPr>
        <p:spPr>
          <a:xfrm>
            <a:off x="1143000" y="2286000"/>
            <a:ext cx="533400" cy="2743200"/>
          </a:xfrm>
          <a:prstGeom prst="leftBrace">
            <a:avLst>
              <a:gd name="adj1" fmla="val 8333"/>
              <a:gd name="adj2" fmla="val 48068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0" y="3429000"/>
            <a:ext cx="108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52600" y="2286000"/>
            <a:ext cx="6477000" cy="4191000"/>
            <a:chOff x="642938" y="1428750"/>
            <a:chExt cx="5395912" cy="492992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42938" y="1428750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Submission team formed. 3 or more Members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42938" y="2214563"/>
              <a:ext cx="857250" cy="5000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Proper Documentation Submitted</a:t>
              </a:r>
            </a:p>
          </p:txBody>
        </p:sp>
        <p:sp>
          <p:nvSpPr>
            <p:cNvPr id="16" name="Flowchart: Decision 15"/>
            <p:cNvSpPr/>
            <p:nvPr/>
          </p:nvSpPr>
          <p:spPr bwMode="auto">
            <a:xfrm>
              <a:off x="642938" y="3000375"/>
              <a:ext cx="857250" cy="642938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  <a:latin typeface="CG Times" pitchFamily="18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814483" y="3152775"/>
              <a:ext cx="515747" cy="39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</a:rPr>
                <a:t>RFC or</a:t>
              </a:r>
            </a:p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</a:rPr>
                <a:t>Fast Track</a:t>
              </a:r>
            </a:p>
          </p:txBody>
        </p:sp>
        <p:cxnSp>
          <p:nvCxnSpPr>
            <p:cNvPr id="18" name="Straight Arrow Connector 18"/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 rot="5400000">
              <a:off x="927894" y="2856706"/>
              <a:ext cx="2857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21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5400000">
              <a:off x="927894" y="2070894"/>
              <a:ext cx="2857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" name="Rectangle 19"/>
            <p:cNvSpPr/>
            <p:nvPr/>
          </p:nvSpPr>
          <p:spPr bwMode="auto">
            <a:xfrm>
              <a:off x="642938" y="4000500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SWG Charter Developed and Reviewed</a:t>
              </a:r>
            </a:p>
          </p:txBody>
        </p:sp>
        <p:cxnSp>
          <p:nvCxnSpPr>
            <p:cNvPr id="21" name="Straight Arrow Connector 29"/>
            <p:cNvCxnSpPr>
              <a:cxnSpLocks noChangeShapeType="1"/>
              <a:stCxn id="16" idx="2"/>
              <a:endCxn id="20" idx="0"/>
            </p:cNvCxnSpPr>
            <p:nvPr/>
          </p:nvCxnSpPr>
          <p:spPr bwMode="auto">
            <a:xfrm rot="5400000">
              <a:off x="892175" y="3822700"/>
              <a:ext cx="35718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Rectangle 21"/>
            <p:cNvSpPr/>
            <p:nvPr/>
          </p:nvSpPr>
          <p:spPr bwMode="auto">
            <a:xfrm>
              <a:off x="642938" y="4786313"/>
              <a:ext cx="857250" cy="5000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SWG Announced and call for participation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42938" y="5572125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Work Happens</a:t>
              </a:r>
            </a:p>
          </p:txBody>
        </p:sp>
        <p:cxnSp>
          <p:nvCxnSpPr>
            <p:cNvPr id="24" name="Straight Arrow Connector 35"/>
            <p:cNvCxnSpPr>
              <a:cxnSpLocks noChangeShapeType="1"/>
              <a:stCxn id="20" idx="2"/>
              <a:endCxn id="22" idx="0"/>
            </p:cNvCxnSpPr>
            <p:nvPr/>
          </p:nvCxnSpPr>
          <p:spPr bwMode="auto">
            <a:xfrm rot="5400000">
              <a:off x="927894" y="4644231"/>
              <a:ext cx="2857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38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 rot="5400000">
              <a:off x="927894" y="5430044"/>
              <a:ext cx="2857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6" name="Rectangle 25"/>
            <p:cNvSpPr/>
            <p:nvPr/>
          </p:nvSpPr>
          <p:spPr bwMode="auto">
            <a:xfrm>
              <a:off x="2143125" y="1428750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OGC</a:t>
              </a:r>
            </a:p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Architecture Board Review</a:t>
              </a:r>
            </a:p>
          </p:txBody>
        </p:sp>
        <p:sp>
          <p:nvSpPr>
            <p:cNvPr id="27" name="Flowchart: Decision 26"/>
            <p:cNvSpPr/>
            <p:nvPr/>
          </p:nvSpPr>
          <p:spPr bwMode="auto">
            <a:xfrm>
              <a:off x="2143125" y="2143125"/>
              <a:ext cx="857250" cy="642938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  <a:latin typeface="CG Times" pitchFamily="18" charset="0"/>
                <a:cs typeface="Arial" pitchFamily="34" charset="0"/>
              </a:endParaRPr>
            </a:p>
          </p:txBody>
        </p:sp>
        <p:cxnSp>
          <p:nvCxnSpPr>
            <p:cNvPr id="28" name="Elbow Connector 27"/>
            <p:cNvCxnSpPr>
              <a:stCxn id="23" idx="3"/>
              <a:endCxn id="26" idx="1"/>
            </p:cNvCxnSpPr>
            <p:nvPr/>
          </p:nvCxnSpPr>
          <p:spPr bwMode="auto">
            <a:xfrm flipV="1">
              <a:off x="1500188" y="1677988"/>
              <a:ext cx="642937" cy="414496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56"/>
            <p:cNvCxnSpPr>
              <a:cxnSpLocks noChangeShapeType="1"/>
            </p:cNvCxnSpPr>
            <p:nvPr/>
          </p:nvCxnSpPr>
          <p:spPr bwMode="auto">
            <a:xfrm>
              <a:off x="1500188" y="3340101"/>
              <a:ext cx="33361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" name="TextBox 58"/>
            <p:cNvSpPr txBox="1">
              <a:spLocks noChangeArrowheads="1"/>
            </p:cNvSpPr>
            <p:nvPr/>
          </p:nvSpPr>
          <p:spPr bwMode="auto">
            <a:xfrm>
              <a:off x="2214563" y="2214563"/>
              <a:ext cx="714375" cy="488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dirty="0">
                  <a:solidFill>
                    <a:schemeClr val="bg1"/>
                  </a:solidFill>
                </a:rPr>
                <a:t>OK for</a:t>
              </a:r>
            </a:p>
            <a:p>
              <a:pPr algn="ctr" eaLnBrk="0" hangingPunct="0"/>
              <a:r>
                <a:rPr lang="en-US" sz="700" dirty="0">
                  <a:solidFill>
                    <a:schemeClr val="bg1"/>
                  </a:solidFill>
                </a:rPr>
                <a:t>Public</a:t>
              </a:r>
            </a:p>
            <a:p>
              <a:pPr algn="ctr" eaLnBrk="0" hangingPunct="0"/>
              <a:r>
                <a:rPr lang="en-US" sz="700" dirty="0">
                  <a:solidFill>
                    <a:schemeClr val="bg1"/>
                  </a:solidFill>
                </a:rPr>
                <a:t>Comment?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71875" y="1428750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30 day public comment period</a:t>
              </a:r>
            </a:p>
          </p:txBody>
        </p:sp>
        <p:cxnSp>
          <p:nvCxnSpPr>
            <p:cNvPr id="33" name="Straight Arrow Connector 62"/>
            <p:cNvCxnSpPr>
              <a:cxnSpLocks noChangeShapeType="1"/>
              <a:stCxn id="31" idx="1"/>
            </p:cNvCxnSpPr>
            <p:nvPr/>
          </p:nvCxnSpPr>
          <p:spPr bwMode="auto">
            <a:xfrm rot="10800000">
              <a:off x="1836557" y="3322638"/>
              <a:ext cx="30656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" name="Straight Arrow Connector 65"/>
            <p:cNvCxnSpPr>
              <a:cxnSpLocks noChangeShapeType="1"/>
              <a:stCxn id="26" idx="2"/>
              <a:endCxn id="27" idx="0"/>
            </p:cNvCxnSpPr>
            <p:nvPr/>
          </p:nvCxnSpPr>
          <p:spPr bwMode="auto">
            <a:xfrm rot="5400000">
              <a:off x="2463801" y="2035175"/>
              <a:ext cx="214312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" name="Straight Arrow Connector 68"/>
            <p:cNvCxnSpPr>
              <a:cxnSpLocks noChangeShapeType="1"/>
              <a:stCxn id="27" idx="2"/>
              <a:endCxn id="31" idx="0"/>
            </p:cNvCxnSpPr>
            <p:nvPr/>
          </p:nvCxnSpPr>
          <p:spPr bwMode="auto">
            <a:xfrm rot="5400000">
              <a:off x="2428082" y="2928144"/>
              <a:ext cx="28575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" name="TextBox 69"/>
            <p:cNvSpPr txBox="1">
              <a:spLocks noChangeArrowheads="1"/>
            </p:cNvSpPr>
            <p:nvPr/>
          </p:nvSpPr>
          <p:spPr bwMode="auto">
            <a:xfrm>
              <a:off x="2571750" y="2786063"/>
              <a:ext cx="342141" cy="32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</a:rPr>
                <a:t>NO</a:t>
              </a:r>
            </a:p>
          </p:txBody>
        </p:sp>
        <p:cxnSp>
          <p:nvCxnSpPr>
            <p:cNvPr id="37" name="Elbow Connector 71"/>
            <p:cNvCxnSpPr>
              <a:cxnSpLocks noChangeShapeType="1"/>
              <a:stCxn id="27" idx="3"/>
              <a:endCxn id="32" idx="1"/>
            </p:cNvCxnSpPr>
            <p:nvPr/>
          </p:nvCxnSpPr>
          <p:spPr bwMode="auto">
            <a:xfrm flipV="1">
              <a:off x="3000375" y="1677988"/>
              <a:ext cx="571500" cy="785812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8" name="TextBox 72"/>
            <p:cNvSpPr txBox="1">
              <a:spLocks noChangeArrowheads="1"/>
            </p:cNvSpPr>
            <p:nvPr/>
          </p:nvSpPr>
          <p:spPr bwMode="auto">
            <a:xfrm>
              <a:off x="3071813" y="2500312"/>
              <a:ext cx="346895" cy="32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</a:rPr>
                <a:t>Yes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571875" y="2286000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Comments received and processed</a:t>
              </a:r>
            </a:p>
          </p:txBody>
        </p:sp>
        <p:cxnSp>
          <p:nvCxnSpPr>
            <p:cNvPr id="40" name="Straight Arrow Connector 75"/>
            <p:cNvCxnSpPr>
              <a:cxnSpLocks noChangeShapeType="1"/>
              <a:stCxn id="32" idx="2"/>
              <a:endCxn id="39" idx="0"/>
            </p:cNvCxnSpPr>
            <p:nvPr/>
          </p:nvCxnSpPr>
          <p:spPr bwMode="auto">
            <a:xfrm rot="5400000">
              <a:off x="3821113" y="2106613"/>
              <a:ext cx="357187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1" name="Rectangle 40"/>
            <p:cNvSpPr/>
            <p:nvPr/>
          </p:nvSpPr>
          <p:spPr bwMode="auto">
            <a:xfrm>
              <a:off x="3571875" y="3214688"/>
              <a:ext cx="857250" cy="5000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Group decides whether candidate ready for adoption vote</a:t>
              </a:r>
            </a:p>
          </p:txBody>
        </p:sp>
        <p:cxnSp>
          <p:nvCxnSpPr>
            <p:cNvPr id="42" name="Straight Arrow Connector 78"/>
            <p:cNvCxnSpPr>
              <a:cxnSpLocks noChangeShapeType="1"/>
              <a:stCxn id="39" idx="2"/>
              <a:endCxn id="41" idx="0"/>
            </p:cNvCxnSpPr>
            <p:nvPr/>
          </p:nvCxnSpPr>
          <p:spPr bwMode="auto">
            <a:xfrm rot="5400000">
              <a:off x="3785394" y="2999582"/>
              <a:ext cx="428625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3" name="Rectangle 42"/>
            <p:cNvSpPr/>
            <p:nvPr/>
          </p:nvSpPr>
          <p:spPr bwMode="auto">
            <a:xfrm>
              <a:off x="3571875" y="4143375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60 day adoption vote</a:t>
              </a:r>
            </a:p>
          </p:txBody>
        </p:sp>
        <p:sp>
          <p:nvSpPr>
            <p:cNvPr id="44" name="Flowchart: Decision 43"/>
            <p:cNvSpPr/>
            <p:nvPr/>
          </p:nvSpPr>
          <p:spPr bwMode="auto">
            <a:xfrm>
              <a:off x="3538538" y="5000625"/>
              <a:ext cx="914400" cy="642938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Approved?</a:t>
              </a:r>
            </a:p>
          </p:txBody>
        </p:sp>
        <p:cxnSp>
          <p:nvCxnSpPr>
            <p:cNvPr id="45" name="Straight Arrow Connector 82"/>
            <p:cNvCxnSpPr>
              <a:cxnSpLocks noChangeShapeType="1"/>
              <a:stCxn id="41" idx="2"/>
              <a:endCxn id="43" idx="0"/>
            </p:cNvCxnSpPr>
            <p:nvPr/>
          </p:nvCxnSpPr>
          <p:spPr bwMode="auto">
            <a:xfrm rot="5400000">
              <a:off x="3785394" y="3929857"/>
              <a:ext cx="428625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" name="Straight Arrow Connector 84"/>
            <p:cNvCxnSpPr>
              <a:cxnSpLocks noChangeShapeType="1"/>
              <a:stCxn id="43" idx="2"/>
              <a:endCxn id="44" idx="0"/>
            </p:cNvCxnSpPr>
            <p:nvPr/>
          </p:nvCxnSpPr>
          <p:spPr bwMode="auto">
            <a:xfrm rot="5400000">
              <a:off x="3819526" y="4819650"/>
              <a:ext cx="357187" cy="47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" name="Shape 86"/>
            <p:cNvCxnSpPr>
              <a:cxnSpLocks noChangeShapeType="1"/>
              <a:stCxn id="44" idx="1"/>
              <a:endCxn id="31" idx="2"/>
            </p:cNvCxnSpPr>
            <p:nvPr/>
          </p:nvCxnSpPr>
          <p:spPr bwMode="auto">
            <a:xfrm rot="10800000">
              <a:off x="2571750" y="3571876"/>
              <a:ext cx="966788" cy="1750219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8" name="TextBox 87"/>
            <p:cNvSpPr txBox="1">
              <a:spLocks noChangeArrowheads="1"/>
            </p:cNvSpPr>
            <p:nvPr/>
          </p:nvSpPr>
          <p:spPr bwMode="auto">
            <a:xfrm>
              <a:off x="2928938" y="5000624"/>
              <a:ext cx="342141" cy="32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</a:rPr>
                <a:t>NO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162550" y="1428750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sz="700" dirty="0">
                  <a:solidFill>
                    <a:schemeClr val="bg1"/>
                  </a:solidFill>
                  <a:latin typeface="CG Times"/>
                  <a:cs typeface="Arial" pitchFamily="34" charset="0"/>
                </a:rPr>
                <a:t>Final edit, schema validation, processing of URIs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181600" y="3178175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Public announcement</a:t>
              </a:r>
            </a:p>
          </p:txBody>
        </p:sp>
        <p:cxnSp>
          <p:nvCxnSpPr>
            <p:cNvPr id="51" name="Elbow Connector 91"/>
            <p:cNvCxnSpPr>
              <a:cxnSpLocks noChangeShapeType="1"/>
              <a:stCxn id="44" idx="3"/>
              <a:endCxn id="49" idx="1"/>
            </p:cNvCxnSpPr>
            <p:nvPr/>
          </p:nvCxnSpPr>
          <p:spPr bwMode="auto">
            <a:xfrm flipV="1">
              <a:off x="4452938" y="1678782"/>
              <a:ext cx="709612" cy="3643312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2" name="TextBox 92"/>
            <p:cNvSpPr txBox="1">
              <a:spLocks noChangeArrowheads="1"/>
            </p:cNvSpPr>
            <p:nvPr/>
          </p:nvSpPr>
          <p:spPr bwMode="auto">
            <a:xfrm>
              <a:off x="4451817" y="5014149"/>
              <a:ext cx="346895" cy="32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</a:rPr>
                <a:t>Yes</a:t>
              </a:r>
            </a:p>
          </p:txBody>
        </p:sp>
        <p:sp>
          <p:nvSpPr>
            <p:cNvPr id="53" name="Rectangle 89"/>
            <p:cNvSpPr/>
            <p:nvPr/>
          </p:nvSpPr>
          <p:spPr bwMode="auto">
            <a:xfrm>
              <a:off x="5181600" y="4070350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sz="700" dirty="0">
                  <a:solidFill>
                    <a:schemeClr val="bg1"/>
                  </a:solidFill>
                  <a:latin typeface="CG Times"/>
                  <a:cs typeface="Arial" pitchFamily="34" charset="0"/>
                </a:rPr>
                <a:t>Implementation Experience</a:t>
              </a:r>
            </a:p>
          </p:txBody>
        </p:sp>
        <p:sp>
          <p:nvSpPr>
            <p:cNvPr id="54" name="Rectangle 89"/>
            <p:cNvSpPr/>
            <p:nvPr/>
          </p:nvSpPr>
          <p:spPr bwMode="auto">
            <a:xfrm>
              <a:off x="5181600" y="4930775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sz="700" dirty="0">
                  <a:solidFill>
                    <a:schemeClr val="bg1"/>
                  </a:solidFill>
                  <a:latin typeface="CG Times"/>
                  <a:cs typeface="Arial" pitchFamily="34" charset="0"/>
                </a:rPr>
                <a:t>Implementation Community creates change requests</a:t>
              </a:r>
            </a:p>
          </p:txBody>
        </p:sp>
        <p:sp>
          <p:nvSpPr>
            <p:cNvPr id="55" name="Rectangle 89"/>
            <p:cNvSpPr/>
            <p:nvPr/>
          </p:nvSpPr>
          <p:spPr bwMode="auto">
            <a:xfrm>
              <a:off x="5181600" y="5768975"/>
              <a:ext cx="857250" cy="58969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sz="700" dirty="0">
                  <a:solidFill>
                    <a:schemeClr val="bg1"/>
                  </a:solidFill>
                  <a:latin typeface="CG Times"/>
                  <a:cs typeface="Arial" pitchFamily="34" charset="0"/>
                </a:rPr>
                <a:t>And the process repeats for a revision to a standard</a:t>
              </a:r>
            </a:p>
          </p:txBody>
        </p:sp>
        <p:cxnSp>
          <p:nvCxnSpPr>
            <p:cNvPr id="56" name="AutoShape 49"/>
            <p:cNvCxnSpPr>
              <a:cxnSpLocks noChangeShapeType="1"/>
              <a:stCxn id="50" idx="2"/>
            </p:cNvCxnSpPr>
            <p:nvPr/>
          </p:nvCxnSpPr>
          <p:spPr bwMode="auto">
            <a:xfrm>
              <a:off x="5610225" y="3690938"/>
              <a:ext cx="0" cy="366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50"/>
            <p:cNvCxnSpPr>
              <a:cxnSpLocks noChangeShapeType="1"/>
            </p:cNvCxnSpPr>
            <p:nvPr/>
          </p:nvCxnSpPr>
          <p:spPr bwMode="auto">
            <a:xfrm>
              <a:off x="5610225" y="4583113"/>
              <a:ext cx="0" cy="334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8" name="AutoShape 51"/>
            <p:cNvCxnSpPr>
              <a:cxnSpLocks noChangeShapeType="1"/>
            </p:cNvCxnSpPr>
            <p:nvPr/>
          </p:nvCxnSpPr>
          <p:spPr bwMode="auto">
            <a:xfrm>
              <a:off x="5610225" y="5443538"/>
              <a:ext cx="0" cy="312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9" name="Rectangle 89"/>
            <p:cNvSpPr/>
            <p:nvPr/>
          </p:nvSpPr>
          <p:spPr bwMode="auto">
            <a:xfrm>
              <a:off x="5181600" y="2286000"/>
              <a:ext cx="85725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sz="700" dirty="0">
                  <a:solidFill>
                    <a:schemeClr val="bg1"/>
                  </a:solidFill>
                  <a:latin typeface="CG Times"/>
                  <a:cs typeface="Arial" pitchFamily="34" charset="0"/>
                </a:rPr>
                <a:t>Publication!!</a:t>
              </a:r>
            </a:p>
          </p:txBody>
        </p:sp>
        <p:cxnSp>
          <p:nvCxnSpPr>
            <p:cNvPr id="60" name="AutoShape 53"/>
            <p:cNvCxnSpPr>
              <a:cxnSpLocks noChangeShapeType="1"/>
              <a:stCxn id="49" idx="2"/>
            </p:cNvCxnSpPr>
            <p:nvPr/>
          </p:nvCxnSpPr>
          <p:spPr bwMode="auto">
            <a:xfrm>
              <a:off x="5591175" y="1941513"/>
              <a:ext cx="19050" cy="331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54"/>
            <p:cNvCxnSpPr>
              <a:cxnSpLocks noChangeShapeType="1"/>
              <a:endCxn id="50" idx="0"/>
            </p:cNvCxnSpPr>
            <p:nvPr/>
          </p:nvCxnSpPr>
          <p:spPr bwMode="auto">
            <a:xfrm>
              <a:off x="5610225" y="2798763"/>
              <a:ext cx="0" cy="366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2143125" y="3071813"/>
              <a:ext cx="857250" cy="5000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700" dirty="0">
                  <a:solidFill>
                    <a:schemeClr val="bg1"/>
                  </a:solidFill>
                  <a:latin typeface="CG Times" pitchFamily="18" charset="0"/>
                  <a:cs typeface="Arial" pitchFamily="34" charset="0"/>
                </a:rPr>
                <a:t>Work Happens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533400" y="1295401"/>
            <a:ext cx="56388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Learning Resources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Learning Objectives (2-3)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questions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learning activities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Post-tests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 descr="C:\Users\Jessica\AppData\Local\Microsoft\Windows\Temporary Internet Files\Content.IE5\TIB8XAE1\MC9003009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0"/>
            <a:ext cx="1219200" cy="325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533400" y="1600201"/>
            <a:ext cx="8153400" cy="1066799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Learning Objectives  </a:t>
            </a:r>
          </a:p>
          <a:p>
            <a:pPr marL="457200" indent="-45720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participant need to take-away from the module?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317" t="7453" r="8385" b="3106"/>
          <a:stretch>
            <a:fillRect/>
          </a:stretch>
        </p:blipFill>
        <p:spPr bwMode="auto">
          <a:xfrm>
            <a:off x="1143000" y="2743200"/>
            <a:ext cx="5397500" cy="366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Jessica\AppData\Local\Microsoft\Windows\Temporary Internet Files\Content.IE5\TIB8XAE1\MC9003308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495800"/>
            <a:ext cx="1519473" cy="178353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434" r="11321" b="3396"/>
          <a:stretch>
            <a:fillRect/>
          </a:stretch>
        </p:blipFill>
        <p:spPr bwMode="auto">
          <a:xfrm>
            <a:off x="457200" y="1371600"/>
            <a:ext cx="38004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657600" cy="502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Pre and Post-Tests for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training effectiveness</a:t>
            </a:r>
          </a:p>
          <a:p>
            <a:pPr algn="ctr">
              <a:buNone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effective was the lecture, challenge quizzes and activity?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participants retaining the information ?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0417" t="3333" r="10418" b="3334"/>
          <a:stretch>
            <a:fillRect/>
          </a:stretch>
        </p:blipFill>
        <p:spPr bwMode="auto">
          <a:xfrm>
            <a:off x="1371600" y="3657601"/>
            <a:ext cx="3810000" cy="280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8571" t="2235" r="10000" b="3888"/>
          <a:stretch>
            <a:fillRect/>
          </a:stretch>
        </p:blipFill>
        <p:spPr bwMode="auto">
          <a:xfrm>
            <a:off x="457200" y="1981200"/>
            <a:ext cx="4343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038600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URISA encouraged interactive learning methods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are tied to the learning objectives and post-test questions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9" name="Picture 3" descr="C:\Users\Jessica\AppData\Local\Microsoft\Windows\Temporary Internet Files\Content.IE5\HCAEJ3PJ\MM90017257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14800"/>
            <a:ext cx="219456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Benefits</a:t>
            </a:r>
            <a:endParaRPr lang="en-US" sz="4400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7239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Acknowledgements</a:t>
            </a:r>
            <a:endParaRPr lang="en-US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DiBiase, GISP</a:t>
            </a:r>
          </a:p>
          <a:p>
            <a:pPr lvl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Advisor</a:t>
            </a:r>
          </a:p>
          <a:p>
            <a:pPr lvl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Pennsylvania State University</a:t>
            </a:r>
          </a:p>
          <a:p>
            <a:pPr lvl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Director, URISA</a:t>
            </a:r>
          </a:p>
          <a:p>
            <a:pPr lvl="1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Lanter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PhD &amp; GISP </a:t>
            </a:r>
          </a:p>
          <a:p>
            <a:pPr lvl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Co-Instructor of workshop</a:t>
            </a:r>
          </a:p>
          <a:p>
            <a:pPr lvl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URISA Curriculum Development Chair</a:t>
            </a:r>
          </a:p>
          <a:p>
            <a:pPr lvl="1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 Reed, PhD</a:t>
            </a:r>
          </a:p>
          <a:p>
            <a:pPr lvl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CTO and Executive Director Specification Program </a:t>
            </a:r>
          </a:p>
          <a:p>
            <a:pPr lvl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Geospatial Consortium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'Geospatial Standards and ROI'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i="1" smtClean="0">
                <a:solidFill>
                  <a:schemeClr val="bg2">
                    <a:lumMod val="25000"/>
                  </a:schemeClr>
                </a:solidFill>
              </a:rPr>
              <a:pPr/>
              <a:t>2</a:t>
            </a:fld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Conclusion</a:t>
            </a:r>
            <a:endParaRPr lang="en-US" sz="4400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48708" cy="14477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‘Geospatial Standards and ROI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workshop to be presented at the GIS-PRO 2011 Conference on November 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Indianapolis, IN.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13" descr="GIS-Pro%20logo%202011%20v2.jpg">
            <a:hlinkClick r:id="rId3" highlightClick="1"/>
          </p:cNvPr>
          <p:cNvPicPr>
            <a:picLocks noChangeAspect="1"/>
          </p:cNvPicPr>
          <p:nvPr/>
        </p:nvPicPr>
        <p:blipFill>
          <a:blip r:embed="rId4" cstate="print"/>
          <a:srcRect r="8772"/>
          <a:stretch>
            <a:fillRect/>
          </a:stretch>
        </p:blipFill>
        <p:spPr>
          <a:xfrm>
            <a:off x="2667000" y="3429000"/>
            <a:ext cx="3962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828800" y="5638800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information, visit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http://www.urisa.org/gispro2011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6172200"/>
            <a:ext cx="259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Copyright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URISA.Org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152400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700" b="1" dirty="0" smtClean="0">
                <a:solidFill>
                  <a:srgbClr val="FFC000"/>
                </a:solidFill>
              </a:rPr>
              <a:t>QUESTIONS</a:t>
            </a:r>
            <a:endParaRPr lang="en-US" sz="7700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ln w="500"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REFERENCES</a:t>
            </a:r>
            <a:endParaRPr lang="en-US" dirty="0">
              <a:ln w="500">
                <a:solidFill>
                  <a:srgbClr val="FFC000"/>
                </a:solidFill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400" dirty="0" smtClean="0"/>
              <a:t>Booz Allen Hamilton. (2005). </a:t>
            </a:r>
            <a:r>
              <a:rPr lang="en-US" sz="1400" i="1" dirty="0" smtClean="0"/>
              <a:t>Geospatial Interoperability Return on Investment Study. </a:t>
            </a:r>
            <a:r>
              <a:rPr lang="en-US" sz="1400" dirty="0" smtClean="0"/>
              <a:t>Retrieved April 2011, from </a:t>
            </a:r>
            <a:r>
              <a:rPr lang="en-US" sz="1400" u="sng" dirty="0" smtClean="0">
                <a:hlinkClick r:id="rId2"/>
              </a:rPr>
              <a:t>http://www.egy.org/files/ROI_Study.pdf</a:t>
            </a:r>
            <a:r>
              <a:rPr lang="en-US" sz="1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Clark, D. R. (2010), Bloom’s Revised Taxonomy [Image]. Retrieved June 15, 2011 from </a:t>
            </a:r>
            <a:r>
              <a:rPr lang="en-US" sz="1400" dirty="0" smtClean="0">
                <a:hlinkClick r:id="rId3"/>
              </a:rPr>
              <a:t>http://nwlink.com/~donclark/hrd/bloom.html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Reed, Carl (OGC Executive Director Specification Program). </a:t>
            </a:r>
            <a:r>
              <a:rPr lang="en-US" sz="1400" i="1" dirty="0" smtClean="0"/>
              <a:t>OGC Process Introduction</a:t>
            </a:r>
            <a:r>
              <a:rPr lang="en-US" sz="1400" dirty="0" smtClean="0"/>
              <a:t> [PowerPoint presentation]. April 2011</a:t>
            </a:r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1400" dirty="0" smtClean="0"/>
              <a:t>URISA. (2009) </a:t>
            </a:r>
            <a:r>
              <a:rPr lang="en-US" sz="1400" i="1" dirty="0" smtClean="0"/>
              <a:t>GIS-PRO 2011 Conference logo</a:t>
            </a:r>
            <a:r>
              <a:rPr lang="en-US" sz="1400" dirty="0" smtClean="0"/>
              <a:t>. Retrieved June 20, 2011 from </a:t>
            </a:r>
            <a:r>
              <a:rPr lang="en-US" sz="1400" dirty="0" smtClean="0">
                <a:hlinkClick r:id="rId4"/>
              </a:rPr>
              <a:t>http://www.urisa.org/gispro2011</a:t>
            </a:r>
            <a:endParaRPr lang="en-US" sz="14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1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1400" dirty="0" smtClean="0"/>
              <a:t>Griffith, Jennifer (2011). </a:t>
            </a:r>
            <a:r>
              <a:rPr lang="en-US" sz="1400" i="1" dirty="0" smtClean="0"/>
              <a:t>URISA Workshop Developmen</a:t>
            </a:r>
            <a:r>
              <a:rPr lang="en-US" sz="1400" dirty="0" smtClean="0"/>
              <a:t>t. Retrieved April 2011 from </a:t>
            </a:r>
            <a:r>
              <a:rPr lang="en-US" sz="1400" dirty="0" smtClean="0">
                <a:hlinkClick r:id="rId5"/>
              </a:rPr>
              <a:t>http://www.urisa.org</a:t>
            </a:r>
            <a:r>
              <a:rPr lang="en-US" sz="1400" dirty="0" smtClean="0"/>
              <a:t>/</a:t>
            </a:r>
          </a:p>
          <a:p>
            <a:pPr marL="514350" indent="-514350">
              <a:buFont typeface="+mj-lt"/>
              <a:buAutoNum type="arabicPeriod" startAt="4"/>
            </a:pPr>
            <a:endParaRPr lang="en-US" sz="14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1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Overview</a:t>
            </a:r>
            <a:endParaRPr lang="en-US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30" name="Picture 6" descr="C:\Users\Jessica\AppData\Local\Microsoft\Windows\Temporary Internet Files\Content.IE5\TIB8XAE1\MC9003516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276600"/>
            <a:ext cx="1921196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Background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657600" cy="2971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Geospatial industry and stakeholders have misconceptions towards adopting  and implementing standards within the workplace.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Peers and Professionals are not involved in the Geospatial standards development process</a:t>
            </a:r>
            <a:r>
              <a:rPr lang="en-US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>
              <a:buFont typeface="Wingdings" pitchFamily="2" charset="2"/>
              <a:buChar char="ü"/>
            </a:pPr>
            <a:endParaRPr lang="en-US" sz="20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None/>
            </a:pPr>
            <a:endParaRPr lang="en-US" sz="20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419600"/>
            <a:ext cx="7315200" cy="21336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Char char="ü"/>
              <a:tabLst/>
              <a:defRPr/>
            </a:pPr>
            <a:r>
              <a:rPr kumimoji="1" lang="en-US" sz="2800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Proposed</a:t>
            </a:r>
            <a:r>
              <a:rPr kumimoji="1" lang="en-US" sz="2800" i="0" u="none" strike="noStrike" kern="0" normalizeH="0" noProof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1" lang="en-US" sz="2800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Solution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Wingdings" pitchFamily="2" charset="2"/>
              <a:buChar char="Ø"/>
              <a:tabLst/>
              <a:defRPr/>
            </a:pPr>
            <a:r>
              <a:rPr kumimoji="1" lang="en-US" sz="16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case studies that demonstrate the qualitative and quantitative benefits to implementing geospatial standards into the workplace</a:t>
            </a:r>
            <a:endParaRPr kumimoji="1" lang="en-US" sz="1600" i="0" u="none" strike="noStrike" kern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Wingdings" pitchFamily="2" charset="2"/>
              <a:buChar char="Ø"/>
              <a:tabLst/>
              <a:defRPr/>
            </a:pPr>
            <a:r>
              <a:rPr kumimoji="1" lang="en-US" sz="1600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Educate</a:t>
            </a:r>
            <a:r>
              <a:rPr kumimoji="1" lang="en-US" sz="1600" i="0" u="none" strike="noStrike" kern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the Geospatial community about the ISO, OGC</a:t>
            </a:r>
            <a:r>
              <a:rPr kumimoji="1" lang="en-US" sz="1600" i="0" u="none" strike="noStrike" kern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®</a:t>
            </a:r>
            <a:r>
              <a:rPr kumimoji="1" lang="en-US" sz="1600" i="0" u="none" strike="noStrike" kern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and the FGDC organizations and their standards development processes</a:t>
            </a:r>
            <a:r>
              <a:rPr kumimoji="1" lang="en-US" sz="1600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. Encourage involvement by eliminating</a:t>
            </a:r>
            <a:r>
              <a:rPr kumimoji="1" lang="en-US" sz="1600" i="0" u="none" strike="noStrike" kern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 lack of  understanding the process.</a:t>
            </a:r>
            <a:endParaRPr kumimoji="1" lang="en-US" sz="1600" i="0" u="none" strike="noStrike" kern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50000"/>
              <a:tabLst/>
              <a:defRPr/>
            </a:pPr>
            <a:endParaRPr kumimoji="1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Wingdings" pitchFamily="2" charset="2"/>
              <a:buChar char="ü"/>
              <a:tabLst/>
              <a:defRPr/>
            </a:pPr>
            <a:endParaRPr kumimoji="1" lang="en-US" sz="28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Wingdings" pitchFamily="2" charset="2"/>
              <a:buChar char="ü"/>
              <a:tabLst/>
              <a:defRPr/>
            </a:pPr>
            <a:endParaRPr kumimoji="1" lang="en-US" sz="28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Wingdings" pitchFamily="2" charset="2"/>
              <a:buChar char="ü"/>
              <a:tabLst/>
              <a:defRPr/>
            </a:pPr>
            <a:endParaRPr kumimoji="1" lang="en-US" sz="28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/>
              <a:buNone/>
              <a:tabLst/>
              <a:defRPr/>
            </a:pPr>
            <a:endParaRPr kumimoji="1" lang="en-US" sz="32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/>
              <a:buNone/>
              <a:tabLst/>
              <a:defRPr/>
            </a:pPr>
            <a:endParaRPr kumimoji="1" lang="en-US" sz="32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/>
              <a:buNone/>
              <a:tabLst/>
              <a:defRPr/>
            </a:pPr>
            <a:endParaRPr kumimoji="1" lang="en-US" sz="3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733800" y="1295400"/>
          <a:ext cx="5410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104140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Phase 1: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Identify the best forum for educational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90800"/>
            <a:ext cx="4040188" cy="38862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1, 2011- A tentative outline for the workshop was sent to URISA for review.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7, 2011- Workshop proposal due.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11, 2011- URISA support to develop the workshop.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11, 2011- Workshop was selected to be offered at the GISPRO 2011 Conference in Indianapolis, IN on November 1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599" y="1447800"/>
            <a:ext cx="3804292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00600" y="1600200"/>
            <a:ext cx="4040188" cy="104140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Phase 2: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Establish purpose and objectives of the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2743200"/>
            <a:ext cx="4040188" cy="3276600"/>
          </a:xfrm>
          <a:noFill/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URISA provided a workshop development document outlining topics such as: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Methods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Aids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Plans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resources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4247092" cy="318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334000"/>
            <a:ext cx="2562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Bloom’s Revised Taxonomy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867400"/>
            <a:ext cx="2698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4"/>
              </a:rPr>
              <a:t>Image Source: Don Clark @ nwlink.net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0" y="914400"/>
            <a:ext cx="3429000" cy="1447800"/>
          </a:xfrm>
          <a:noFill/>
        </p:spPr>
        <p:txBody>
          <a:bodyPr>
            <a:normAutofit fontScale="32500" lnSpcReduction="20000"/>
          </a:bodyPr>
          <a:lstStyle/>
          <a:p>
            <a:pPr lvl="1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800" b="1" dirty="0" smtClean="0">
                <a:solidFill>
                  <a:srgbClr val="FFFF00"/>
                </a:solidFill>
              </a:rPr>
              <a:t>Phase 3:</a:t>
            </a:r>
          </a:p>
          <a:p>
            <a:pPr algn="ctr">
              <a:buNone/>
            </a:pPr>
            <a:r>
              <a:rPr lang="en-US" sz="6800" b="1" dirty="0" smtClean="0">
                <a:solidFill>
                  <a:srgbClr val="FFFF00"/>
                </a:solidFill>
              </a:rPr>
              <a:t>Develop Instructional Plan </a:t>
            </a:r>
          </a:p>
          <a:p>
            <a:pPr algn="ctr">
              <a:buNone/>
            </a:pPr>
            <a:r>
              <a:rPr lang="en-US" sz="6800" b="1" dirty="0" smtClean="0">
                <a:solidFill>
                  <a:srgbClr val="FFFF00"/>
                </a:solidFill>
              </a:rPr>
              <a:t>and Workbook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2743200" cy="365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27432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286000"/>
            <a:ext cx="2743200" cy="351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Diagram 16"/>
          <p:cNvGraphicFramePr/>
          <p:nvPr/>
        </p:nvGraphicFramePr>
        <p:xfrm>
          <a:off x="533400" y="5715000"/>
          <a:ext cx="8305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486400" y="1066800"/>
            <a:ext cx="2743200" cy="914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Research and Resources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580965" cy="518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486400" y="1981200"/>
            <a:ext cx="3200400" cy="4191000"/>
          </a:xfrm>
          <a:prstGeom prst="rect">
            <a:avLst/>
          </a:prstGeom>
          <a:noFill/>
        </p:spPr>
        <p:txBody>
          <a:bodyPr vert="horz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OGC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®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has an ‘open’ standards process and has affordable</a:t>
            </a:r>
            <a:r>
              <a:rPr kumimoji="1" lang="en-US" sz="24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and </a:t>
            </a:r>
            <a:r>
              <a:rPr kumimoji="1" lang="en-US" sz="2400" b="0" i="1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publicly available </a:t>
            </a:r>
            <a:r>
              <a:rPr kumimoji="1" lang="en-US" sz="24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membership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endParaRPr kumimoji="1" lang="en-US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Best</a:t>
            </a:r>
            <a:r>
              <a:rPr kumimoji="1" lang="en-US" sz="24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candidate for standards implementation process  </a:t>
            </a:r>
          </a:p>
          <a:p>
            <a:pPr lvl="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Char char="§"/>
              <a:tabLst/>
              <a:defRPr/>
            </a:pP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Development</a:t>
            </a:r>
            <a:endParaRPr lang="en-US" sz="4400" b="1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153400" cy="22098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how to determine ROI for examining the benefits of using open geospatial standards in the workplace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the three standards organizations. Identify and describe an example standard produced by each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the process to develop and implement an open Geospatial standard from the standpoint of convener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'Geospatial Standards and ROI'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100B4B-F5D2-44DD-9A19-A980681504E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2" descr="C:\Users\Jessica\AppData\Local\Microsoft\Windows\Temporary Internet Files\Content.IE5\Q288RBTL\MC9002054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95800"/>
            <a:ext cx="1818742" cy="18095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1371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Learning Objectives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209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7474</TotalTime>
  <Words>1099</Words>
  <Application>Microsoft Office PowerPoint</Application>
  <PresentationFormat>On-screen Show (4:3)</PresentationFormat>
  <Paragraphs>265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Deluxe</vt:lpstr>
      <vt:lpstr>Geospatial Standards and ROI</vt:lpstr>
      <vt:lpstr>Acknowledgements</vt:lpstr>
      <vt:lpstr>Project Overview</vt:lpstr>
      <vt:lpstr>Project Background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Development</vt:lpstr>
      <vt:lpstr>Project Benefits</vt:lpstr>
      <vt:lpstr>Conclusion</vt:lpstr>
      <vt:lpstr>Slide 21</vt:lpstr>
      <vt:lpstr>REFERENCES</vt:lpstr>
    </vt:vector>
  </TitlesOfParts>
  <Company>CompuCom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Geospatial Standards and ROI</dc:title>
  <dc:creator>Jessica</dc:creator>
  <cp:lastModifiedBy>Jessica</cp:lastModifiedBy>
  <cp:revision>394</cp:revision>
  <dcterms:created xsi:type="dcterms:W3CDTF">2011-06-16T01:11:58Z</dcterms:created>
  <dcterms:modified xsi:type="dcterms:W3CDTF">2011-07-04T20:16:07Z</dcterms:modified>
</cp:coreProperties>
</file>