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 Thin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Josefin Sans"/>
      <p:regular r:id="rId33"/>
      <p:bold r:id="rId34"/>
      <p:italic r:id="rId35"/>
      <p:boldItalic r:id="rId36"/>
    </p:embeddedFont>
    <p:embeddedFont>
      <p:font typeface="Roboto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hiGdRS/tQ4wOnxw2iQYQB4g8nM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5601BE7-F4E7-41C0-8F08-3BD956623196}">
  <a:tblStyle styleId="{C5601BE7-F4E7-41C0-8F08-3BD9566231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Thin-bold.fntdata"/><Relationship Id="rId25" Type="http://schemas.openxmlformats.org/officeDocument/2006/relationships/font" Target="fonts/RobotoThin-regular.fntdata"/><Relationship Id="rId28" Type="http://schemas.openxmlformats.org/officeDocument/2006/relationships/font" Target="fonts/RobotoThin-boldItalic.fntdata"/><Relationship Id="rId27" Type="http://schemas.openxmlformats.org/officeDocument/2006/relationships/font" Target="fonts/RobotoThin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JosefinSans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JosefinSans-italic.fntdata"/><Relationship Id="rId12" Type="http://schemas.openxmlformats.org/officeDocument/2006/relationships/slide" Target="slides/slide6.xml"/><Relationship Id="rId34" Type="http://schemas.openxmlformats.org/officeDocument/2006/relationships/font" Target="fonts/JosefinSans-bold.fntdata"/><Relationship Id="rId15" Type="http://schemas.openxmlformats.org/officeDocument/2006/relationships/slide" Target="slides/slide9.xml"/><Relationship Id="rId37" Type="http://schemas.openxmlformats.org/officeDocument/2006/relationships/font" Target="fonts/RobotoLight-regular.fntdata"/><Relationship Id="rId14" Type="http://schemas.openxmlformats.org/officeDocument/2006/relationships/slide" Target="slides/slide8.xml"/><Relationship Id="rId36" Type="http://schemas.openxmlformats.org/officeDocument/2006/relationships/font" Target="fonts/Josefin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Light-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00d20d67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00d20d67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00d20d67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00d20d67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01e1a53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01e1a53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00d20d67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00d20d67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00d20d67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00d20d67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00d20d1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00d20d1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00d20d67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800d20d67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00d20d1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00d20d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00d20d1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00d20d1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00d20d19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800d20d19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01e1a536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01e1a536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00d20d6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00d20d6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00d20d67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00d20d67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01e1a536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01e1a536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00d20d67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00d20d67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" name="Google Shape;10;p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Char char="■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 flipH="1" rot="10800000"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47" name="Google Shape;147;p14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4"/>
          <p:cNvSpPr txBox="1"/>
          <p:nvPr>
            <p:ph idx="1" type="subTitle"/>
          </p:nvPr>
        </p:nvSpPr>
        <p:spPr>
          <a:xfrm>
            <a:off x="720000" y="1886050"/>
            <a:ext cx="770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30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67" name="Google Shape;167;p14"/>
          <p:cNvSpPr txBox="1"/>
          <p:nvPr>
            <p:ph idx="2" type="subTitle"/>
          </p:nvPr>
        </p:nvSpPr>
        <p:spPr>
          <a:xfrm>
            <a:off x="720000" y="2486350"/>
            <a:ext cx="770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30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68" name="Google Shape;168;p14"/>
          <p:cNvSpPr txBox="1"/>
          <p:nvPr>
            <p:ph idx="3" type="subTitle"/>
          </p:nvPr>
        </p:nvSpPr>
        <p:spPr>
          <a:xfrm>
            <a:off x="720000" y="3086650"/>
            <a:ext cx="770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30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69" name="Google Shape;169;p14"/>
          <p:cNvSpPr txBox="1"/>
          <p:nvPr>
            <p:ph idx="4" type="subTitle"/>
          </p:nvPr>
        </p:nvSpPr>
        <p:spPr>
          <a:xfrm>
            <a:off x="720000" y="3686950"/>
            <a:ext cx="770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30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70" name="Google Shape;170;p14"/>
          <p:cNvSpPr txBox="1"/>
          <p:nvPr>
            <p:ph type="title"/>
          </p:nvPr>
        </p:nvSpPr>
        <p:spPr>
          <a:xfrm>
            <a:off x="2227900" y="532025"/>
            <a:ext cx="61962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5"/>
          <p:cNvGrpSpPr/>
          <p:nvPr/>
        </p:nvGrpSpPr>
        <p:grpSpPr>
          <a:xfrm rot="10800000">
            <a:off x="-8" y="0"/>
            <a:ext cx="3625581" cy="5143497"/>
            <a:chOff x="5518417" y="0"/>
            <a:chExt cx="3625581" cy="5143497"/>
          </a:xfrm>
        </p:grpSpPr>
        <p:sp>
          <p:nvSpPr>
            <p:cNvPr id="173" name="Google Shape;173;p15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5"/>
          <p:cNvSpPr txBox="1"/>
          <p:nvPr>
            <p:ph type="title"/>
          </p:nvPr>
        </p:nvSpPr>
        <p:spPr>
          <a:xfrm>
            <a:off x="2688275" y="532025"/>
            <a:ext cx="57357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7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196" name="Google Shape;196;p17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720000" y="2657897"/>
            <a:ext cx="21987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16" name="Google Shape;216;p17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7" name="Google Shape;217;p17"/>
          <p:cNvSpPr txBox="1"/>
          <p:nvPr>
            <p:ph idx="2" type="subTitle"/>
          </p:nvPr>
        </p:nvSpPr>
        <p:spPr>
          <a:xfrm>
            <a:off x="720000" y="2108800"/>
            <a:ext cx="219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8" name="Google Shape;218;p17"/>
          <p:cNvSpPr txBox="1"/>
          <p:nvPr>
            <p:ph idx="3" type="subTitle"/>
          </p:nvPr>
        </p:nvSpPr>
        <p:spPr>
          <a:xfrm>
            <a:off x="3472587" y="2657897"/>
            <a:ext cx="21987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19" name="Google Shape;219;p17"/>
          <p:cNvSpPr txBox="1"/>
          <p:nvPr>
            <p:ph idx="4" type="subTitle"/>
          </p:nvPr>
        </p:nvSpPr>
        <p:spPr>
          <a:xfrm>
            <a:off x="3472587" y="2108800"/>
            <a:ext cx="219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0" name="Google Shape;220;p17"/>
          <p:cNvSpPr txBox="1"/>
          <p:nvPr>
            <p:ph idx="5" type="subTitle"/>
          </p:nvPr>
        </p:nvSpPr>
        <p:spPr>
          <a:xfrm>
            <a:off x="6225174" y="2657897"/>
            <a:ext cx="21987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21" name="Google Shape;221;p17"/>
          <p:cNvSpPr txBox="1"/>
          <p:nvPr>
            <p:ph idx="6" type="subTitle"/>
          </p:nvPr>
        </p:nvSpPr>
        <p:spPr>
          <a:xfrm>
            <a:off x="6225174" y="2108800"/>
            <a:ext cx="219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CUSTOM_2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8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224" name="Google Shape;224;p18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18"/>
          <p:cNvSpPr txBox="1"/>
          <p:nvPr>
            <p:ph idx="1" type="subTitle"/>
          </p:nvPr>
        </p:nvSpPr>
        <p:spPr>
          <a:xfrm>
            <a:off x="743862" y="1718996"/>
            <a:ext cx="3556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4" name="Google Shape;244;p18"/>
          <p:cNvSpPr txBox="1"/>
          <p:nvPr>
            <p:ph idx="2" type="subTitle"/>
          </p:nvPr>
        </p:nvSpPr>
        <p:spPr>
          <a:xfrm>
            <a:off x="4843361" y="1718996"/>
            <a:ext cx="3556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5" name="Google Shape;245;p18"/>
          <p:cNvSpPr txBox="1"/>
          <p:nvPr>
            <p:ph idx="3" type="subTitle"/>
          </p:nvPr>
        </p:nvSpPr>
        <p:spPr>
          <a:xfrm>
            <a:off x="720012" y="2118650"/>
            <a:ext cx="3604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46" name="Google Shape;246;p18"/>
          <p:cNvSpPr txBox="1"/>
          <p:nvPr>
            <p:ph idx="4" type="subTitle"/>
          </p:nvPr>
        </p:nvSpPr>
        <p:spPr>
          <a:xfrm>
            <a:off x="4819511" y="2118650"/>
            <a:ext cx="3604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47" name="Google Shape;247;p18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">
  <p:cSld name="CUSTOM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9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250" name="Google Shape;250;p19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9"/>
          <p:cNvSpPr txBox="1"/>
          <p:nvPr>
            <p:ph idx="1" type="subTitle"/>
          </p:nvPr>
        </p:nvSpPr>
        <p:spPr>
          <a:xfrm>
            <a:off x="720024" y="3590875"/>
            <a:ext cx="213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70" name="Google Shape;270;p19"/>
          <p:cNvSpPr txBox="1"/>
          <p:nvPr>
            <p:ph idx="2" type="subTitle"/>
          </p:nvPr>
        </p:nvSpPr>
        <p:spPr>
          <a:xfrm>
            <a:off x="3502679" y="3590875"/>
            <a:ext cx="213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71" name="Google Shape;271;p19"/>
          <p:cNvSpPr txBox="1"/>
          <p:nvPr>
            <p:ph idx="3" type="subTitle"/>
          </p:nvPr>
        </p:nvSpPr>
        <p:spPr>
          <a:xfrm>
            <a:off x="6285360" y="3590875"/>
            <a:ext cx="2138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72" name="Google Shape;272;p19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CUSTOM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0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275" name="Google Shape;275;p20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0"/>
          <p:cNvSpPr txBox="1"/>
          <p:nvPr>
            <p:ph idx="1" type="subTitle"/>
          </p:nvPr>
        </p:nvSpPr>
        <p:spPr>
          <a:xfrm>
            <a:off x="720000" y="1492750"/>
            <a:ext cx="46782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30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95" name="Google Shape;295;p20"/>
          <p:cNvSpPr txBox="1"/>
          <p:nvPr>
            <p:ph type="title"/>
          </p:nvPr>
        </p:nvSpPr>
        <p:spPr>
          <a:xfrm>
            <a:off x="3413225" y="532025"/>
            <a:ext cx="50109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1_1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1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298" name="Google Shape;298;p21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21"/>
          <p:cNvSpPr txBox="1"/>
          <p:nvPr>
            <p:ph type="ctrTitle"/>
          </p:nvPr>
        </p:nvSpPr>
        <p:spPr>
          <a:xfrm>
            <a:off x="720000" y="984000"/>
            <a:ext cx="7704000" cy="12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8" name="Google Shape;318;p21"/>
          <p:cNvSpPr txBox="1"/>
          <p:nvPr>
            <p:ph idx="1" type="subTitle"/>
          </p:nvPr>
        </p:nvSpPr>
        <p:spPr>
          <a:xfrm>
            <a:off x="720000" y="2302150"/>
            <a:ext cx="7359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" name="Google Shape;319;p21"/>
          <p:cNvSpPr txBox="1"/>
          <p:nvPr/>
        </p:nvSpPr>
        <p:spPr>
          <a:xfrm>
            <a:off x="6232621" y="3644550"/>
            <a:ext cx="2188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 </a:t>
            </a:r>
            <a:r>
              <a:rPr b="1" i="0" lang="en" sz="900" u="none" cap="none" strike="noStrike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b="0" i="0" lang="en" sz="9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b="1" i="0" lang="en" sz="900" u="none" cap="none" strike="noStrike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Flaticon</a:t>
            </a:r>
            <a:r>
              <a:rPr b="0" i="0" lang="en" sz="9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, and infographics &amp; images by </a:t>
            </a:r>
            <a:r>
              <a:rPr b="1" i="0" lang="en" sz="900" u="none" cap="none" strike="noStrike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Freepik</a:t>
            </a:r>
            <a:endParaRPr b="1" i="0" sz="900" u="none" cap="none" strike="noStrik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1">
  <p:cSld name="TITLE_AND_BODY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3" name="Google Shape;13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xemplary Slideshow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7"/>
          <p:cNvGrpSpPr/>
          <p:nvPr/>
        </p:nvGrpSpPr>
        <p:grpSpPr>
          <a:xfrm>
            <a:off x="4625261" y="0"/>
            <a:ext cx="4547073" cy="5143617"/>
            <a:chOff x="4597000" y="0"/>
            <a:chExt cx="4547073" cy="5143617"/>
          </a:xfrm>
        </p:grpSpPr>
        <p:sp>
          <p:nvSpPr>
            <p:cNvPr id="18" name="Google Shape;18;p7"/>
            <p:cNvSpPr/>
            <p:nvPr/>
          </p:nvSpPr>
          <p:spPr>
            <a:xfrm>
              <a:off x="5904679" y="936967"/>
              <a:ext cx="3239394" cy="3248899"/>
            </a:xfrm>
            <a:custGeom>
              <a:rect b="b" l="l" r="r" t="t"/>
              <a:pathLst>
                <a:path extrusionOk="0" h="61872" w="61691">
                  <a:moveTo>
                    <a:pt x="30845" y="1581"/>
                  </a:moveTo>
                  <a:cubicBezTo>
                    <a:pt x="46994" y="1581"/>
                    <a:pt x="60133" y="14750"/>
                    <a:pt x="60133" y="30939"/>
                  </a:cubicBezTo>
                  <a:cubicBezTo>
                    <a:pt x="60133" y="47123"/>
                    <a:pt x="46994" y="60292"/>
                    <a:pt x="30845" y="60292"/>
                  </a:cubicBezTo>
                  <a:cubicBezTo>
                    <a:pt x="23019" y="60292"/>
                    <a:pt x="15666" y="57238"/>
                    <a:pt x="10133" y="51691"/>
                  </a:cubicBezTo>
                  <a:cubicBezTo>
                    <a:pt x="4604" y="46148"/>
                    <a:pt x="1558" y="38778"/>
                    <a:pt x="1558" y="30939"/>
                  </a:cubicBezTo>
                  <a:cubicBezTo>
                    <a:pt x="1558" y="23098"/>
                    <a:pt x="4604" y="15729"/>
                    <a:pt x="10133" y="10182"/>
                  </a:cubicBezTo>
                  <a:cubicBezTo>
                    <a:pt x="15666" y="4635"/>
                    <a:pt x="23019" y="1581"/>
                    <a:pt x="30845" y="1581"/>
                  </a:cubicBezTo>
                  <a:close/>
                  <a:moveTo>
                    <a:pt x="30845" y="1"/>
                  </a:moveTo>
                  <a:cubicBezTo>
                    <a:pt x="22608" y="1"/>
                    <a:pt x="14861" y="3219"/>
                    <a:pt x="9040" y="9058"/>
                  </a:cubicBezTo>
                  <a:cubicBezTo>
                    <a:pt x="3209" y="14901"/>
                    <a:pt x="1" y="22674"/>
                    <a:pt x="1" y="30939"/>
                  </a:cubicBezTo>
                  <a:cubicBezTo>
                    <a:pt x="1" y="39203"/>
                    <a:pt x="3209" y="46972"/>
                    <a:pt x="9040" y="52815"/>
                  </a:cubicBezTo>
                  <a:cubicBezTo>
                    <a:pt x="14865" y="58658"/>
                    <a:pt x="22608" y="61872"/>
                    <a:pt x="30845" y="61872"/>
                  </a:cubicBezTo>
                  <a:cubicBezTo>
                    <a:pt x="45821" y="61872"/>
                    <a:pt x="58335" y="51111"/>
                    <a:pt x="61115" y="36897"/>
                  </a:cubicBezTo>
                  <a:cubicBezTo>
                    <a:pt x="61491" y="34967"/>
                    <a:pt x="61690" y="32975"/>
                    <a:pt x="61690" y="30939"/>
                  </a:cubicBezTo>
                  <a:cubicBezTo>
                    <a:pt x="61690" y="28898"/>
                    <a:pt x="61491" y="26906"/>
                    <a:pt x="61115" y="24976"/>
                  </a:cubicBezTo>
                  <a:cubicBezTo>
                    <a:pt x="58335" y="10762"/>
                    <a:pt x="45821" y="1"/>
                    <a:pt x="308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4597000" y="0"/>
              <a:ext cx="1682000" cy="5143617"/>
            </a:xfrm>
            <a:custGeom>
              <a:rect b="b" l="l" r="r" t="t"/>
              <a:pathLst>
                <a:path extrusionOk="0" h="97955" w="32032">
                  <a:moveTo>
                    <a:pt x="380" y="1"/>
                  </a:moveTo>
                  <a:lnTo>
                    <a:pt x="380" y="42160"/>
                  </a:lnTo>
                  <a:cubicBezTo>
                    <a:pt x="292" y="42940"/>
                    <a:pt x="217" y="43727"/>
                    <a:pt x="159" y="44515"/>
                  </a:cubicBezTo>
                  <a:cubicBezTo>
                    <a:pt x="53" y="45927"/>
                    <a:pt x="0" y="47349"/>
                    <a:pt x="0" y="48783"/>
                  </a:cubicBezTo>
                  <a:cubicBezTo>
                    <a:pt x="0" y="50212"/>
                    <a:pt x="53" y="51633"/>
                    <a:pt x="159" y="53045"/>
                  </a:cubicBezTo>
                  <a:cubicBezTo>
                    <a:pt x="217" y="53834"/>
                    <a:pt x="292" y="54621"/>
                    <a:pt x="380" y="55401"/>
                  </a:cubicBezTo>
                  <a:lnTo>
                    <a:pt x="380" y="97954"/>
                  </a:lnTo>
                  <a:lnTo>
                    <a:pt x="1696" y="97954"/>
                  </a:lnTo>
                  <a:lnTo>
                    <a:pt x="1696" y="62634"/>
                  </a:lnTo>
                  <a:cubicBezTo>
                    <a:pt x="2041" y="64010"/>
                    <a:pt x="2435" y="65369"/>
                    <a:pt x="2881" y="66711"/>
                  </a:cubicBezTo>
                  <a:lnTo>
                    <a:pt x="2881" y="97954"/>
                  </a:lnTo>
                  <a:lnTo>
                    <a:pt x="4440" y="97954"/>
                  </a:lnTo>
                  <a:lnTo>
                    <a:pt x="4440" y="70849"/>
                  </a:lnTo>
                  <a:cubicBezTo>
                    <a:pt x="4812" y="71731"/>
                    <a:pt x="5206" y="72602"/>
                    <a:pt x="5622" y="73461"/>
                  </a:cubicBezTo>
                  <a:lnTo>
                    <a:pt x="5622" y="97954"/>
                  </a:lnTo>
                  <a:lnTo>
                    <a:pt x="7184" y="97954"/>
                  </a:lnTo>
                  <a:lnTo>
                    <a:pt x="7184" y="76445"/>
                  </a:lnTo>
                  <a:cubicBezTo>
                    <a:pt x="7561" y="77123"/>
                    <a:pt x="7960" y="77791"/>
                    <a:pt x="8366" y="78451"/>
                  </a:cubicBezTo>
                  <a:lnTo>
                    <a:pt x="8366" y="97954"/>
                  </a:lnTo>
                  <a:lnTo>
                    <a:pt x="9925" y="97954"/>
                  </a:lnTo>
                  <a:lnTo>
                    <a:pt x="9925" y="80836"/>
                  </a:lnTo>
                  <a:cubicBezTo>
                    <a:pt x="10310" y="81393"/>
                    <a:pt x="10704" y="81943"/>
                    <a:pt x="11111" y="82488"/>
                  </a:cubicBezTo>
                  <a:lnTo>
                    <a:pt x="11111" y="97954"/>
                  </a:lnTo>
                  <a:lnTo>
                    <a:pt x="12669" y="97954"/>
                  </a:lnTo>
                  <a:lnTo>
                    <a:pt x="12669" y="84484"/>
                  </a:lnTo>
                  <a:cubicBezTo>
                    <a:pt x="13054" y="84958"/>
                    <a:pt x="13452" y="85426"/>
                    <a:pt x="13856" y="85887"/>
                  </a:cubicBezTo>
                  <a:lnTo>
                    <a:pt x="13856" y="97954"/>
                  </a:lnTo>
                  <a:lnTo>
                    <a:pt x="15413" y="97954"/>
                  </a:lnTo>
                  <a:lnTo>
                    <a:pt x="15413" y="87600"/>
                  </a:lnTo>
                  <a:cubicBezTo>
                    <a:pt x="15715" y="87919"/>
                    <a:pt x="16020" y="88233"/>
                    <a:pt x="16330" y="88548"/>
                  </a:cubicBezTo>
                  <a:cubicBezTo>
                    <a:pt x="16418" y="88636"/>
                    <a:pt x="16507" y="88724"/>
                    <a:pt x="16600" y="88813"/>
                  </a:cubicBezTo>
                  <a:lnTo>
                    <a:pt x="16600" y="97954"/>
                  </a:lnTo>
                  <a:lnTo>
                    <a:pt x="18159" y="97954"/>
                  </a:lnTo>
                  <a:lnTo>
                    <a:pt x="18159" y="90309"/>
                  </a:lnTo>
                  <a:cubicBezTo>
                    <a:pt x="18547" y="90672"/>
                    <a:pt x="18942" y="91026"/>
                    <a:pt x="19340" y="91371"/>
                  </a:cubicBezTo>
                  <a:lnTo>
                    <a:pt x="19340" y="97954"/>
                  </a:lnTo>
                  <a:lnTo>
                    <a:pt x="20903" y="97954"/>
                  </a:lnTo>
                  <a:lnTo>
                    <a:pt x="20903" y="92687"/>
                  </a:lnTo>
                  <a:cubicBezTo>
                    <a:pt x="21293" y="93000"/>
                    <a:pt x="21686" y="93315"/>
                    <a:pt x="22084" y="93621"/>
                  </a:cubicBezTo>
                  <a:lnTo>
                    <a:pt x="22084" y="97954"/>
                  </a:lnTo>
                  <a:lnTo>
                    <a:pt x="23643" y="97954"/>
                  </a:lnTo>
                  <a:lnTo>
                    <a:pt x="23643" y="94771"/>
                  </a:lnTo>
                  <a:cubicBezTo>
                    <a:pt x="24037" y="95055"/>
                    <a:pt x="24431" y="95329"/>
                    <a:pt x="24829" y="95594"/>
                  </a:cubicBezTo>
                  <a:lnTo>
                    <a:pt x="24829" y="97954"/>
                  </a:lnTo>
                  <a:lnTo>
                    <a:pt x="26387" y="97954"/>
                  </a:lnTo>
                  <a:lnTo>
                    <a:pt x="26387" y="96608"/>
                  </a:lnTo>
                  <a:cubicBezTo>
                    <a:pt x="26781" y="96857"/>
                    <a:pt x="27175" y="97096"/>
                    <a:pt x="27574" y="97335"/>
                  </a:cubicBezTo>
                  <a:lnTo>
                    <a:pt x="27574" y="97954"/>
                  </a:lnTo>
                  <a:lnTo>
                    <a:pt x="32031" y="97954"/>
                  </a:lnTo>
                  <a:cubicBezTo>
                    <a:pt x="26689" y="95329"/>
                    <a:pt x="21757" y="91792"/>
                    <a:pt x="17428" y="87428"/>
                  </a:cubicBezTo>
                  <a:cubicBezTo>
                    <a:pt x="7194" y="77104"/>
                    <a:pt x="1559" y="63377"/>
                    <a:pt x="1559" y="48783"/>
                  </a:cubicBezTo>
                  <a:cubicBezTo>
                    <a:pt x="1559" y="34183"/>
                    <a:pt x="7194" y="20456"/>
                    <a:pt x="17428" y="10138"/>
                  </a:cubicBezTo>
                  <a:cubicBezTo>
                    <a:pt x="21544" y="5985"/>
                    <a:pt x="26206" y="2581"/>
                    <a:pt x="31253" y="1"/>
                  </a:cubicBezTo>
                  <a:lnTo>
                    <a:pt x="27574" y="1"/>
                  </a:lnTo>
                  <a:lnTo>
                    <a:pt x="27574" y="231"/>
                  </a:lnTo>
                  <a:cubicBezTo>
                    <a:pt x="27175" y="465"/>
                    <a:pt x="26781" y="704"/>
                    <a:pt x="26387" y="953"/>
                  </a:cubicBezTo>
                  <a:lnTo>
                    <a:pt x="26387" y="1"/>
                  </a:lnTo>
                  <a:lnTo>
                    <a:pt x="24829" y="1"/>
                  </a:lnTo>
                  <a:lnTo>
                    <a:pt x="24829" y="1966"/>
                  </a:lnTo>
                  <a:cubicBezTo>
                    <a:pt x="24431" y="2236"/>
                    <a:pt x="24037" y="2510"/>
                    <a:pt x="23647" y="2790"/>
                  </a:cubicBezTo>
                  <a:lnTo>
                    <a:pt x="23647" y="1"/>
                  </a:lnTo>
                  <a:lnTo>
                    <a:pt x="22084" y="1"/>
                  </a:lnTo>
                  <a:lnTo>
                    <a:pt x="22084" y="3940"/>
                  </a:lnTo>
                  <a:cubicBezTo>
                    <a:pt x="21686" y="4246"/>
                    <a:pt x="21293" y="4561"/>
                    <a:pt x="20903" y="4879"/>
                  </a:cubicBezTo>
                  <a:lnTo>
                    <a:pt x="20903" y="1"/>
                  </a:lnTo>
                  <a:lnTo>
                    <a:pt x="19340" y="1"/>
                  </a:lnTo>
                  <a:lnTo>
                    <a:pt x="19340" y="6189"/>
                  </a:lnTo>
                  <a:cubicBezTo>
                    <a:pt x="18942" y="6535"/>
                    <a:pt x="18547" y="6893"/>
                    <a:pt x="18159" y="7252"/>
                  </a:cubicBezTo>
                  <a:lnTo>
                    <a:pt x="18159" y="1"/>
                  </a:lnTo>
                  <a:lnTo>
                    <a:pt x="16600" y="1"/>
                  </a:lnTo>
                  <a:lnTo>
                    <a:pt x="16600" y="8747"/>
                  </a:lnTo>
                  <a:cubicBezTo>
                    <a:pt x="16507" y="8837"/>
                    <a:pt x="16418" y="8925"/>
                    <a:pt x="16330" y="9013"/>
                  </a:cubicBezTo>
                  <a:cubicBezTo>
                    <a:pt x="16020" y="9328"/>
                    <a:pt x="15715" y="9642"/>
                    <a:pt x="15413" y="9961"/>
                  </a:cubicBezTo>
                  <a:lnTo>
                    <a:pt x="15413" y="1"/>
                  </a:lnTo>
                  <a:lnTo>
                    <a:pt x="13856" y="1"/>
                  </a:lnTo>
                  <a:lnTo>
                    <a:pt x="13856" y="11673"/>
                  </a:lnTo>
                  <a:cubicBezTo>
                    <a:pt x="13452" y="12139"/>
                    <a:pt x="13059" y="12603"/>
                    <a:pt x="12669" y="13077"/>
                  </a:cubicBezTo>
                  <a:lnTo>
                    <a:pt x="12669" y="1"/>
                  </a:lnTo>
                  <a:lnTo>
                    <a:pt x="11111" y="1"/>
                  </a:lnTo>
                  <a:lnTo>
                    <a:pt x="11111" y="15073"/>
                  </a:lnTo>
                  <a:cubicBezTo>
                    <a:pt x="10704" y="15618"/>
                    <a:pt x="10310" y="16172"/>
                    <a:pt x="9925" y="16725"/>
                  </a:cubicBezTo>
                  <a:lnTo>
                    <a:pt x="9925" y="1"/>
                  </a:lnTo>
                  <a:lnTo>
                    <a:pt x="8366" y="1"/>
                  </a:lnTo>
                  <a:lnTo>
                    <a:pt x="8366" y="19110"/>
                  </a:lnTo>
                  <a:cubicBezTo>
                    <a:pt x="7960" y="19770"/>
                    <a:pt x="7561" y="20443"/>
                    <a:pt x="7184" y="21120"/>
                  </a:cubicBezTo>
                  <a:lnTo>
                    <a:pt x="7184" y="1"/>
                  </a:lnTo>
                  <a:lnTo>
                    <a:pt x="5622" y="1"/>
                  </a:lnTo>
                  <a:lnTo>
                    <a:pt x="5622" y="24099"/>
                  </a:lnTo>
                  <a:cubicBezTo>
                    <a:pt x="5206" y="24963"/>
                    <a:pt x="4812" y="25830"/>
                    <a:pt x="4440" y="26712"/>
                  </a:cubicBezTo>
                  <a:lnTo>
                    <a:pt x="4440" y="1"/>
                  </a:lnTo>
                  <a:lnTo>
                    <a:pt x="2881" y="1"/>
                  </a:lnTo>
                  <a:lnTo>
                    <a:pt x="2881" y="30850"/>
                  </a:lnTo>
                  <a:cubicBezTo>
                    <a:pt x="2435" y="32191"/>
                    <a:pt x="2041" y="33550"/>
                    <a:pt x="1696" y="34927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8382255" y="4761761"/>
              <a:ext cx="731569" cy="381748"/>
            </a:xfrm>
            <a:custGeom>
              <a:rect b="b" l="l" r="r" t="t"/>
              <a:pathLst>
                <a:path extrusionOk="0" h="7270" w="13932">
                  <a:moveTo>
                    <a:pt x="13931" y="0"/>
                  </a:moveTo>
                  <a:cubicBezTo>
                    <a:pt x="9721" y="3095"/>
                    <a:pt x="5034" y="5565"/>
                    <a:pt x="0" y="7269"/>
                  </a:cubicBezTo>
                  <a:lnTo>
                    <a:pt x="4401" y="7269"/>
                  </a:lnTo>
                  <a:cubicBezTo>
                    <a:pt x="7769" y="5817"/>
                    <a:pt x="10961" y="4029"/>
                    <a:pt x="13931" y="1935"/>
                  </a:cubicBezTo>
                  <a:lnTo>
                    <a:pt x="1393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4741557" y="0"/>
              <a:ext cx="1924912" cy="5143617"/>
            </a:xfrm>
            <a:custGeom>
              <a:rect b="b" l="l" r="r" t="t"/>
              <a:pathLst>
                <a:path extrusionOk="0" h="97955" w="36658">
                  <a:moveTo>
                    <a:pt x="31368" y="1"/>
                  </a:moveTo>
                  <a:cubicBezTo>
                    <a:pt x="12899" y="8359"/>
                    <a:pt x="1" y="27078"/>
                    <a:pt x="1" y="48783"/>
                  </a:cubicBezTo>
                  <a:cubicBezTo>
                    <a:pt x="1" y="70828"/>
                    <a:pt x="13312" y="89800"/>
                    <a:pt x="32257" y="97954"/>
                  </a:cubicBezTo>
                  <a:lnTo>
                    <a:pt x="36658" y="97954"/>
                  </a:lnTo>
                  <a:cubicBezTo>
                    <a:pt x="16282" y="91053"/>
                    <a:pt x="1558" y="71619"/>
                    <a:pt x="1558" y="48783"/>
                  </a:cubicBezTo>
                  <a:cubicBezTo>
                    <a:pt x="1558" y="26361"/>
                    <a:pt x="15746" y="7221"/>
                    <a:pt x="35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8440592" y="0"/>
              <a:ext cx="673231" cy="361269"/>
            </a:xfrm>
            <a:custGeom>
              <a:rect b="b" l="l" r="r" t="t"/>
              <a:pathLst>
                <a:path extrusionOk="0" h="6880" w="12821">
                  <a:moveTo>
                    <a:pt x="0" y="1"/>
                  </a:moveTo>
                  <a:cubicBezTo>
                    <a:pt x="4613" y="1683"/>
                    <a:pt x="8925" y="4011"/>
                    <a:pt x="12820" y="6880"/>
                  </a:cubicBezTo>
                  <a:lnTo>
                    <a:pt x="12820" y="4941"/>
                  </a:lnTo>
                  <a:cubicBezTo>
                    <a:pt x="10111" y="3033"/>
                    <a:pt x="7220" y="1378"/>
                    <a:pt x="41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7788590" y="0"/>
              <a:ext cx="1325247" cy="546314"/>
            </a:xfrm>
            <a:custGeom>
              <a:rect b="b" l="l" r="r" t="t"/>
              <a:pathLst>
                <a:path extrusionOk="0" h="10404" w="25238">
                  <a:moveTo>
                    <a:pt x="0" y="1"/>
                  </a:moveTo>
                  <a:cubicBezTo>
                    <a:pt x="9478" y="983"/>
                    <a:pt x="18159" y="4724"/>
                    <a:pt x="25237" y="10404"/>
                  </a:cubicBezTo>
                  <a:lnTo>
                    <a:pt x="25237" y="8406"/>
                  </a:lnTo>
                  <a:cubicBezTo>
                    <a:pt x="20265" y="4614"/>
                    <a:pt x="14573" y="1727"/>
                    <a:pt x="84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4887059" y="0"/>
              <a:ext cx="4226845" cy="5143617"/>
            </a:xfrm>
            <a:custGeom>
              <a:rect b="b" l="l" r="r" t="t"/>
              <a:pathLst>
                <a:path extrusionOk="0" h="97955" w="80496">
                  <a:moveTo>
                    <a:pt x="36782" y="1"/>
                  </a:moveTo>
                  <a:cubicBezTo>
                    <a:pt x="15596" y="5936"/>
                    <a:pt x="1" y="25556"/>
                    <a:pt x="1" y="48783"/>
                  </a:cubicBezTo>
                  <a:cubicBezTo>
                    <a:pt x="1" y="72540"/>
                    <a:pt x="16326" y="92532"/>
                    <a:pt x="38265" y="97954"/>
                  </a:cubicBezTo>
                  <a:lnTo>
                    <a:pt x="62186" y="97954"/>
                  </a:lnTo>
                  <a:cubicBezTo>
                    <a:pt x="68919" y="96289"/>
                    <a:pt x="75125" y="93253"/>
                    <a:pt x="80495" y="89154"/>
                  </a:cubicBezTo>
                  <a:lnTo>
                    <a:pt x="80495" y="87157"/>
                  </a:lnTo>
                  <a:cubicBezTo>
                    <a:pt x="72177" y="93833"/>
                    <a:pt x="61655" y="97826"/>
                    <a:pt x="50225" y="97826"/>
                  </a:cubicBezTo>
                  <a:cubicBezTo>
                    <a:pt x="23391" y="97826"/>
                    <a:pt x="1559" y="75825"/>
                    <a:pt x="1559" y="48783"/>
                  </a:cubicBezTo>
                  <a:cubicBezTo>
                    <a:pt x="1559" y="23453"/>
                    <a:pt x="20713" y="2546"/>
                    <a:pt x="451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5032351" y="50881"/>
              <a:ext cx="4081550" cy="5021374"/>
            </a:xfrm>
            <a:custGeom>
              <a:rect b="b" l="l" r="r" t="t"/>
              <a:pathLst>
                <a:path extrusionOk="0" h="95627" w="77729">
                  <a:moveTo>
                    <a:pt x="47458" y="1"/>
                  </a:moveTo>
                  <a:cubicBezTo>
                    <a:pt x="21288" y="1"/>
                    <a:pt x="0" y="21448"/>
                    <a:pt x="0" y="47814"/>
                  </a:cubicBezTo>
                  <a:cubicBezTo>
                    <a:pt x="0" y="74174"/>
                    <a:pt x="21293" y="95626"/>
                    <a:pt x="47458" y="95626"/>
                  </a:cubicBezTo>
                  <a:cubicBezTo>
                    <a:pt x="58950" y="95626"/>
                    <a:pt x="69503" y="91487"/>
                    <a:pt x="77728" y="84608"/>
                  </a:cubicBezTo>
                  <a:lnTo>
                    <a:pt x="77728" y="82536"/>
                  </a:lnTo>
                  <a:cubicBezTo>
                    <a:pt x="69640" y="89694"/>
                    <a:pt x="59043" y="94041"/>
                    <a:pt x="47458" y="94041"/>
                  </a:cubicBezTo>
                  <a:cubicBezTo>
                    <a:pt x="22151" y="94041"/>
                    <a:pt x="1559" y="73302"/>
                    <a:pt x="1559" y="47814"/>
                  </a:cubicBezTo>
                  <a:cubicBezTo>
                    <a:pt x="1559" y="22321"/>
                    <a:pt x="22151" y="1582"/>
                    <a:pt x="47458" y="1582"/>
                  </a:cubicBezTo>
                  <a:cubicBezTo>
                    <a:pt x="59043" y="1582"/>
                    <a:pt x="69640" y="5929"/>
                    <a:pt x="77728" y="13086"/>
                  </a:cubicBezTo>
                  <a:lnTo>
                    <a:pt x="77728" y="11015"/>
                  </a:lnTo>
                  <a:cubicBezTo>
                    <a:pt x="69503" y="4140"/>
                    <a:pt x="58950" y="1"/>
                    <a:pt x="474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5177800" y="198483"/>
              <a:ext cx="3936097" cy="4725900"/>
            </a:xfrm>
            <a:custGeom>
              <a:rect b="b" l="l" r="r" t="t"/>
              <a:pathLst>
                <a:path extrusionOk="0" h="90000" w="74959">
                  <a:moveTo>
                    <a:pt x="44688" y="1"/>
                  </a:moveTo>
                  <a:cubicBezTo>
                    <a:pt x="20045" y="1"/>
                    <a:pt x="1" y="20186"/>
                    <a:pt x="1" y="45003"/>
                  </a:cubicBezTo>
                  <a:cubicBezTo>
                    <a:pt x="1" y="69814"/>
                    <a:pt x="20045" y="90000"/>
                    <a:pt x="44688" y="90000"/>
                  </a:cubicBezTo>
                  <a:cubicBezTo>
                    <a:pt x="56007" y="90000"/>
                    <a:pt x="66684" y="85790"/>
                    <a:pt x="74958" y="78105"/>
                  </a:cubicBezTo>
                  <a:lnTo>
                    <a:pt x="74958" y="75927"/>
                  </a:lnTo>
                  <a:cubicBezTo>
                    <a:pt x="66835" y="83984"/>
                    <a:pt x="56101" y="88419"/>
                    <a:pt x="44688" y="88419"/>
                  </a:cubicBezTo>
                  <a:cubicBezTo>
                    <a:pt x="20904" y="88419"/>
                    <a:pt x="1559" y="68942"/>
                    <a:pt x="1559" y="45003"/>
                  </a:cubicBezTo>
                  <a:cubicBezTo>
                    <a:pt x="1559" y="21059"/>
                    <a:pt x="20904" y="1586"/>
                    <a:pt x="44688" y="1586"/>
                  </a:cubicBezTo>
                  <a:cubicBezTo>
                    <a:pt x="56473" y="1586"/>
                    <a:pt x="67162" y="6367"/>
                    <a:pt x="74958" y="14100"/>
                  </a:cubicBezTo>
                  <a:lnTo>
                    <a:pt x="74958" y="11926"/>
                  </a:lnTo>
                  <a:cubicBezTo>
                    <a:pt x="66990" y="4530"/>
                    <a:pt x="56353" y="1"/>
                    <a:pt x="446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5323144" y="346086"/>
              <a:ext cx="3790749" cy="4430951"/>
            </a:xfrm>
            <a:custGeom>
              <a:rect b="b" l="l" r="r" t="t"/>
              <a:pathLst>
                <a:path extrusionOk="0" h="84383" w="72191">
                  <a:moveTo>
                    <a:pt x="41920" y="1"/>
                  </a:moveTo>
                  <a:cubicBezTo>
                    <a:pt x="18805" y="1"/>
                    <a:pt x="0" y="18925"/>
                    <a:pt x="0" y="42192"/>
                  </a:cubicBezTo>
                  <a:cubicBezTo>
                    <a:pt x="0" y="65453"/>
                    <a:pt x="18805" y="84382"/>
                    <a:pt x="41920" y="84382"/>
                  </a:cubicBezTo>
                  <a:cubicBezTo>
                    <a:pt x="53115" y="84382"/>
                    <a:pt x="63642" y="79991"/>
                    <a:pt x="71557" y="72023"/>
                  </a:cubicBezTo>
                  <a:cubicBezTo>
                    <a:pt x="71770" y="71811"/>
                    <a:pt x="71982" y="71594"/>
                    <a:pt x="72190" y="71376"/>
                  </a:cubicBezTo>
                  <a:lnTo>
                    <a:pt x="72190" y="69053"/>
                  </a:lnTo>
                  <a:cubicBezTo>
                    <a:pt x="71633" y="69686"/>
                    <a:pt x="71057" y="70301"/>
                    <a:pt x="70459" y="70903"/>
                  </a:cubicBezTo>
                  <a:cubicBezTo>
                    <a:pt x="62836" y="78574"/>
                    <a:pt x="52700" y="82802"/>
                    <a:pt x="41920" y="82802"/>
                  </a:cubicBezTo>
                  <a:cubicBezTo>
                    <a:pt x="19663" y="82802"/>
                    <a:pt x="1558" y="64582"/>
                    <a:pt x="1558" y="42192"/>
                  </a:cubicBezTo>
                  <a:cubicBezTo>
                    <a:pt x="1558" y="19797"/>
                    <a:pt x="19663" y="1582"/>
                    <a:pt x="41920" y="1582"/>
                  </a:cubicBezTo>
                  <a:cubicBezTo>
                    <a:pt x="52700" y="1582"/>
                    <a:pt x="62836" y="5805"/>
                    <a:pt x="70459" y="13475"/>
                  </a:cubicBezTo>
                  <a:cubicBezTo>
                    <a:pt x="71057" y="14078"/>
                    <a:pt x="71633" y="14693"/>
                    <a:pt x="72190" y="15326"/>
                  </a:cubicBezTo>
                  <a:lnTo>
                    <a:pt x="72190" y="13003"/>
                  </a:lnTo>
                  <a:cubicBezTo>
                    <a:pt x="71982" y="12785"/>
                    <a:pt x="71770" y="12568"/>
                    <a:pt x="71557" y="12356"/>
                  </a:cubicBezTo>
                  <a:cubicBezTo>
                    <a:pt x="63642" y="4388"/>
                    <a:pt x="53115" y="1"/>
                    <a:pt x="419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5468646" y="493478"/>
              <a:ext cx="3645244" cy="4135898"/>
            </a:xfrm>
            <a:custGeom>
              <a:rect b="b" l="l" r="r" t="t"/>
              <a:pathLst>
                <a:path extrusionOk="0" h="78764" w="69420">
                  <a:moveTo>
                    <a:pt x="39149" y="1"/>
                  </a:moveTo>
                  <a:cubicBezTo>
                    <a:pt x="17560" y="1"/>
                    <a:pt x="0" y="17667"/>
                    <a:pt x="0" y="39385"/>
                  </a:cubicBezTo>
                  <a:cubicBezTo>
                    <a:pt x="0" y="61097"/>
                    <a:pt x="17560" y="78764"/>
                    <a:pt x="39149" y="78764"/>
                  </a:cubicBezTo>
                  <a:cubicBezTo>
                    <a:pt x="49606" y="78764"/>
                    <a:pt x="59437" y="74669"/>
                    <a:pt x="66829" y="67233"/>
                  </a:cubicBezTo>
                  <a:cubicBezTo>
                    <a:pt x="67746" y="66312"/>
                    <a:pt x="68605" y="65355"/>
                    <a:pt x="69419" y="64368"/>
                  </a:cubicBezTo>
                  <a:lnTo>
                    <a:pt x="69419" y="61810"/>
                  </a:lnTo>
                  <a:cubicBezTo>
                    <a:pt x="68308" y="63320"/>
                    <a:pt x="67077" y="64758"/>
                    <a:pt x="65732" y="66109"/>
                  </a:cubicBezTo>
                  <a:cubicBezTo>
                    <a:pt x="58631" y="73253"/>
                    <a:pt x="49189" y="77184"/>
                    <a:pt x="39149" y="77184"/>
                  </a:cubicBezTo>
                  <a:cubicBezTo>
                    <a:pt x="18419" y="77184"/>
                    <a:pt x="1559" y="60225"/>
                    <a:pt x="1559" y="39385"/>
                  </a:cubicBezTo>
                  <a:cubicBezTo>
                    <a:pt x="1559" y="18540"/>
                    <a:pt x="18419" y="1581"/>
                    <a:pt x="39149" y="1581"/>
                  </a:cubicBezTo>
                  <a:cubicBezTo>
                    <a:pt x="49189" y="1581"/>
                    <a:pt x="58631" y="5516"/>
                    <a:pt x="65732" y="12656"/>
                  </a:cubicBezTo>
                  <a:cubicBezTo>
                    <a:pt x="67077" y="14006"/>
                    <a:pt x="68308" y="15445"/>
                    <a:pt x="69419" y="16955"/>
                  </a:cubicBezTo>
                  <a:lnTo>
                    <a:pt x="69419" y="14401"/>
                  </a:lnTo>
                  <a:cubicBezTo>
                    <a:pt x="68605" y="13409"/>
                    <a:pt x="67741" y="12453"/>
                    <a:pt x="66829" y="11532"/>
                  </a:cubicBezTo>
                  <a:cubicBezTo>
                    <a:pt x="59437" y="4095"/>
                    <a:pt x="49606" y="1"/>
                    <a:pt x="391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5613886" y="641080"/>
              <a:ext cx="3500002" cy="3841001"/>
            </a:xfrm>
            <a:custGeom>
              <a:rect b="b" l="l" r="r" t="t"/>
              <a:pathLst>
                <a:path extrusionOk="0" h="73148" w="66654">
                  <a:moveTo>
                    <a:pt x="36383" y="1"/>
                  </a:moveTo>
                  <a:cubicBezTo>
                    <a:pt x="16322" y="1"/>
                    <a:pt x="1" y="16405"/>
                    <a:pt x="1" y="36574"/>
                  </a:cubicBezTo>
                  <a:cubicBezTo>
                    <a:pt x="1" y="56737"/>
                    <a:pt x="16322" y="73147"/>
                    <a:pt x="36383" y="73147"/>
                  </a:cubicBezTo>
                  <a:cubicBezTo>
                    <a:pt x="48991" y="73147"/>
                    <a:pt x="60120" y="66666"/>
                    <a:pt x="66653" y="56844"/>
                  </a:cubicBezTo>
                  <a:lnTo>
                    <a:pt x="66653" y="53859"/>
                  </a:lnTo>
                  <a:cubicBezTo>
                    <a:pt x="60651" y="64426"/>
                    <a:pt x="49331" y="71566"/>
                    <a:pt x="36383" y="71566"/>
                  </a:cubicBezTo>
                  <a:cubicBezTo>
                    <a:pt x="17181" y="71566"/>
                    <a:pt x="1559" y="55865"/>
                    <a:pt x="1559" y="36574"/>
                  </a:cubicBezTo>
                  <a:cubicBezTo>
                    <a:pt x="1559" y="17278"/>
                    <a:pt x="17181" y="1581"/>
                    <a:pt x="36383" y="1581"/>
                  </a:cubicBezTo>
                  <a:cubicBezTo>
                    <a:pt x="49331" y="1581"/>
                    <a:pt x="60651" y="8717"/>
                    <a:pt x="66653" y="19283"/>
                  </a:cubicBezTo>
                  <a:lnTo>
                    <a:pt x="66653" y="16299"/>
                  </a:lnTo>
                  <a:cubicBezTo>
                    <a:pt x="60120" y="6482"/>
                    <a:pt x="48991" y="1"/>
                    <a:pt x="363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5758495" y="787737"/>
              <a:ext cx="3355389" cy="3547628"/>
            </a:xfrm>
            <a:custGeom>
              <a:rect b="b" l="l" r="r" t="t"/>
              <a:pathLst>
                <a:path extrusionOk="0" h="67561" w="63900">
                  <a:moveTo>
                    <a:pt x="33629" y="1"/>
                  </a:moveTo>
                  <a:cubicBezTo>
                    <a:pt x="24648" y="1"/>
                    <a:pt x="16202" y="3511"/>
                    <a:pt x="9850" y="9890"/>
                  </a:cubicBezTo>
                  <a:cubicBezTo>
                    <a:pt x="3497" y="16273"/>
                    <a:pt x="0" y="24755"/>
                    <a:pt x="0" y="33781"/>
                  </a:cubicBezTo>
                  <a:cubicBezTo>
                    <a:pt x="0" y="42802"/>
                    <a:pt x="3497" y="51288"/>
                    <a:pt x="9850" y="57667"/>
                  </a:cubicBezTo>
                  <a:cubicBezTo>
                    <a:pt x="16202" y="64046"/>
                    <a:pt x="24648" y="67560"/>
                    <a:pt x="33629" y="67560"/>
                  </a:cubicBezTo>
                  <a:cubicBezTo>
                    <a:pt x="42611" y="67560"/>
                    <a:pt x="51053" y="64046"/>
                    <a:pt x="57405" y="57667"/>
                  </a:cubicBezTo>
                  <a:cubicBezTo>
                    <a:pt x="60101" y="54962"/>
                    <a:pt x="62279" y="51881"/>
                    <a:pt x="63899" y="48539"/>
                  </a:cubicBezTo>
                  <a:lnTo>
                    <a:pt x="63899" y="44467"/>
                  </a:lnTo>
                  <a:cubicBezTo>
                    <a:pt x="62327" y="48960"/>
                    <a:pt x="59760" y="53076"/>
                    <a:pt x="56312" y="56543"/>
                  </a:cubicBezTo>
                  <a:cubicBezTo>
                    <a:pt x="50252" y="62629"/>
                    <a:pt x="42195" y="65980"/>
                    <a:pt x="33629" y="65980"/>
                  </a:cubicBezTo>
                  <a:cubicBezTo>
                    <a:pt x="25059" y="65980"/>
                    <a:pt x="17003" y="62629"/>
                    <a:pt x="10947" y="56547"/>
                  </a:cubicBezTo>
                  <a:cubicBezTo>
                    <a:pt x="4892" y="50465"/>
                    <a:pt x="1558" y="42377"/>
                    <a:pt x="1558" y="33781"/>
                  </a:cubicBezTo>
                  <a:cubicBezTo>
                    <a:pt x="1558" y="25180"/>
                    <a:pt x="4892" y="17096"/>
                    <a:pt x="10947" y="11014"/>
                  </a:cubicBezTo>
                  <a:cubicBezTo>
                    <a:pt x="17007" y="4932"/>
                    <a:pt x="25059" y="1581"/>
                    <a:pt x="33629" y="1581"/>
                  </a:cubicBezTo>
                  <a:cubicBezTo>
                    <a:pt x="42195" y="1581"/>
                    <a:pt x="50252" y="4932"/>
                    <a:pt x="56312" y="11014"/>
                  </a:cubicBezTo>
                  <a:cubicBezTo>
                    <a:pt x="59760" y="14480"/>
                    <a:pt x="62327" y="18597"/>
                    <a:pt x="63899" y="23090"/>
                  </a:cubicBezTo>
                  <a:lnTo>
                    <a:pt x="63899" y="19018"/>
                  </a:lnTo>
                  <a:cubicBezTo>
                    <a:pt x="62279" y="15676"/>
                    <a:pt x="60101" y="12595"/>
                    <a:pt x="57405" y="9890"/>
                  </a:cubicBezTo>
                  <a:cubicBezTo>
                    <a:pt x="51053" y="3511"/>
                    <a:pt x="42611" y="1"/>
                    <a:pt x="336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6049236" y="1083414"/>
              <a:ext cx="2950274" cy="2956260"/>
            </a:xfrm>
            <a:custGeom>
              <a:rect b="b" l="l" r="r" t="t"/>
              <a:pathLst>
                <a:path extrusionOk="0" h="56299" w="56185">
                  <a:moveTo>
                    <a:pt x="28092" y="1580"/>
                  </a:moveTo>
                  <a:cubicBezTo>
                    <a:pt x="42723" y="1580"/>
                    <a:pt x="54626" y="13497"/>
                    <a:pt x="54626" y="28150"/>
                  </a:cubicBezTo>
                  <a:cubicBezTo>
                    <a:pt x="54626" y="42797"/>
                    <a:pt x="42723" y="54719"/>
                    <a:pt x="28092" y="54719"/>
                  </a:cubicBezTo>
                  <a:cubicBezTo>
                    <a:pt x="13462" y="54719"/>
                    <a:pt x="1559" y="42797"/>
                    <a:pt x="1559" y="28150"/>
                  </a:cubicBezTo>
                  <a:cubicBezTo>
                    <a:pt x="1559" y="13497"/>
                    <a:pt x="13462" y="1580"/>
                    <a:pt x="28092" y="1580"/>
                  </a:cubicBezTo>
                  <a:close/>
                  <a:moveTo>
                    <a:pt x="28092" y="1"/>
                  </a:moveTo>
                  <a:cubicBezTo>
                    <a:pt x="12604" y="1"/>
                    <a:pt x="1" y="12625"/>
                    <a:pt x="1" y="28150"/>
                  </a:cubicBezTo>
                  <a:cubicBezTo>
                    <a:pt x="1" y="43670"/>
                    <a:pt x="12600" y="56298"/>
                    <a:pt x="28092" y="56298"/>
                  </a:cubicBezTo>
                  <a:cubicBezTo>
                    <a:pt x="43581" y="56298"/>
                    <a:pt x="56184" y="43670"/>
                    <a:pt x="56184" y="28150"/>
                  </a:cubicBezTo>
                  <a:cubicBezTo>
                    <a:pt x="56184" y="12625"/>
                    <a:pt x="43581" y="1"/>
                    <a:pt x="2809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6922510" y="1953905"/>
              <a:ext cx="1203634" cy="1215029"/>
            </a:xfrm>
            <a:custGeom>
              <a:rect b="b" l="l" r="r" t="t"/>
              <a:pathLst>
                <a:path extrusionOk="0" h="23139" w="22922">
                  <a:moveTo>
                    <a:pt x="11461" y="1580"/>
                  </a:moveTo>
                  <a:cubicBezTo>
                    <a:pt x="14104" y="1580"/>
                    <a:pt x="16592" y="2621"/>
                    <a:pt x="18465" y="4511"/>
                  </a:cubicBezTo>
                  <a:cubicBezTo>
                    <a:pt x="20333" y="6397"/>
                    <a:pt x="21360" y="8902"/>
                    <a:pt x="21360" y="11572"/>
                  </a:cubicBezTo>
                  <a:cubicBezTo>
                    <a:pt x="21360" y="14236"/>
                    <a:pt x="20333" y="16746"/>
                    <a:pt x="18465" y="18632"/>
                  </a:cubicBezTo>
                  <a:cubicBezTo>
                    <a:pt x="16592" y="20517"/>
                    <a:pt x="14104" y="21559"/>
                    <a:pt x="11461" y="21559"/>
                  </a:cubicBezTo>
                  <a:cubicBezTo>
                    <a:pt x="8814" y="21559"/>
                    <a:pt x="6327" y="20517"/>
                    <a:pt x="4458" y="18632"/>
                  </a:cubicBezTo>
                  <a:cubicBezTo>
                    <a:pt x="2590" y="16746"/>
                    <a:pt x="1559" y="14236"/>
                    <a:pt x="1559" y="11572"/>
                  </a:cubicBezTo>
                  <a:cubicBezTo>
                    <a:pt x="1559" y="8902"/>
                    <a:pt x="2590" y="6397"/>
                    <a:pt x="4458" y="4511"/>
                  </a:cubicBezTo>
                  <a:cubicBezTo>
                    <a:pt x="6327" y="2621"/>
                    <a:pt x="8814" y="1580"/>
                    <a:pt x="11461" y="1580"/>
                  </a:cubicBezTo>
                  <a:close/>
                  <a:moveTo>
                    <a:pt x="11461" y="0"/>
                  </a:moveTo>
                  <a:cubicBezTo>
                    <a:pt x="8399" y="0"/>
                    <a:pt x="5525" y="1204"/>
                    <a:pt x="3361" y="3386"/>
                  </a:cubicBezTo>
                  <a:cubicBezTo>
                    <a:pt x="1191" y="5574"/>
                    <a:pt x="0" y="8477"/>
                    <a:pt x="0" y="11572"/>
                  </a:cubicBezTo>
                  <a:cubicBezTo>
                    <a:pt x="0" y="14661"/>
                    <a:pt x="1191" y="17565"/>
                    <a:pt x="3361" y="19752"/>
                  </a:cubicBezTo>
                  <a:cubicBezTo>
                    <a:pt x="5525" y="21935"/>
                    <a:pt x="8399" y="23138"/>
                    <a:pt x="11461" y="23138"/>
                  </a:cubicBezTo>
                  <a:cubicBezTo>
                    <a:pt x="14520" y="23138"/>
                    <a:pt x="17397" y="21935"/>
                    <a:pt x="19562" y="19752"/>
                  </a:cubicBezTo>
                  <a:cubicBezTo>
                    <a:pt x="21726" y="17565"/>
                    <a:pt x="22922" y="14661"/>
                    <a:pt x="22917" y="11572"/>
                  </a:cubicBezTo>
                  <a:cubicBezTo>
                    <a:pt x="22922" y="8477"/>
                    <a:pt x="21726" y="5574"/>
                    <a:pt x="19562" y="3386"/>
                  </a:cubicBezTo>
                  <a:cubicBezTo>
                    <a:pt x="17397" y="1204"/>
                    <a:pt x="14520" y="0"/>
                    <a:pt x="114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7067539" y="2101717"/>
              <a:ext cx="913359" cy="919345"/>
            </a:xfrm>
            <a:custGeom>
              <a:rect b="b" l="l" r="r" t="t"/>
              <a:pathLst>
                <a:path extrusionOk="0" h="17508" w="17394">
                  <a:moveTo>
                    <a:pt x="8699" y="1580"/>
                  </a:moveTo>
                  <a:cubicBezTo>
                    <a:pt x="10608" y="1580"/>
                    <a:pt x="12400" y="2329"/>
                    <a:pt x="13746" y="3684"/>
                  </a:cubicBezTo>
                  <a:cubicBezTo>
                    <a:pt x="15092" y="5039"/>
                    <a:pt x="15836" y="6839"/>
                    <a:pt x="15836" y="8757"/>
                  </a:cubicBezTo>
                  <a:cubicBezTo>
                    <a:pt x="15836" y="12709"/>
                    <a:pt x="12635" y="15928"/>
                    <a:pt x="8699" y="15928"/>
                  </a:cubicBezTo>
                  <a:cubicBezTo>
                    <a:pt x="4764" y="15928"/>
                    <a:pt x="1563" y="12709"/>
                    <a:pt x="1563" y="8757"/>
                  </a:cubicBezTo>
                  <a:cubicBezTo>
                    <a:pt x="1563" y="6839"/>
                    <a:pt x="2303" y="5039"/>
                    <a:pt x="3649" y="3684"/>
                  </a:cubicBezTo>
                  <a:cubicBezTo>
                    <a:pt x="4999" y="2329"/>
                    <a:pt x="6791" y="1580"/>
                    <a:pt x="8699" y="1580"/>
                  </a:cubicBezTo>
                  <a:close/>
                  <a:moveTo>
                    <a:pt x="8699" y="1"/>
                  </a:moveTo>
                  <a:cubicBezTo>
                    <a:pt x="6375" y="1"/>
                    <a:pt x="4193" y="912"/>
                    <a:pt x="2550" y="2563"/>
                  </a:cubicBezTo>
                  <a:cubicBezTo>
                    <a:pt x="909" y="4215"/>
                    <a:pt x="1" y="6414"/>
                    <a:pt x="6" y="8757"/>
                  </a:cubicBezTo>
                  <a:cubicBezTo>
                    <a:pt x="6" y="13581"/>
                    <a:pt x="3905" y="17508"/>
                    <a:pt x="8699" y="17508"/>
                  </a:cubicBezTo>
                  <a:cubicBezTo>
                    <a:pt x="13493" y="17508"/>
                    <a:pt x="17393" y="13581"/>
                    <a:pt x="17393" y="8757"/>
                  </a:cubicBezTo>
                  <a:cubicBezTo>
                    <a:pt x="17393" y="6414"/>
                    <a:pt x="16486" y="4215"/>
                    <a:pt x="14843" y="2563"/>
                  </a:cubicBezTo>
                  <a:cubicBezTo>
                    <a:pt x="13201" y="912"/>
                    <a:pt x="11019" y="1"/>
                    <a:pt x="869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7359278" y="2393876"/>
              <a:ext cx="330130" cy="335066"/>
            </a:xfrm>
            <a:custGeom>
              <a:rect b="b" l="l" r="r" t="t"/>
              <a:pathLst>
                <a:path extrusionOk="0" h="6381" w="6287">
                  <a:moveTo>
                    <a:pt x="3143" y="1581"/>
                  </a:moveTo>
                  <a:cubicBezTo>
                    <a:pt x="3568" y="1581"/>
                    <a:pt x="3967" y="1749"/>
                    <a:pt x="4263" y="2055"/>
                  </a:cubicBezTo>
                  <a:cubicBezTo>
                    <a:pt x="4564" y="2356"/>
                    <a:pt x="4729" y="2758"/>
                    <a:pt x="4729" y="3193"/>
                  </a:cubicBezTo>
                  <a:cubicBezTo>
                    <a:pt x="4729" y="3622"/>
                    <a:pt x="4564" y="4025"/>
                    <a:pt x="4263" y="4330"/>
                  </a:cubicBezTo>
                  <a:cubicBezTo>
                    <a:pt x="3967" y="4631"/>
                    <a:pt x="3568" y="4799"/>
                    <a:pt x="3143" y="4799"/>
                  </a:cubicBezTo>
                  <a:cubicBezTo>
                    <a:pt x="2267" y="4799"/>
                    <a:pt x="1558" y="4078"/>
                    <a:pt x="1558" y="3193"/>
                  </a:cubicBezTo>
                  <a:cubicBezTo>
                    <a:pt x="1558" y="2763"/>
                    <a:pt x="1722" y="2356"/>
                    <a:pt x="2024" y="2055"/>
                  </a:cubicBezTo>
                  <a:cubicBezTo>
                    <a:pt x="2320" y="1749"/>
                    <a:pt x="2719" y="1581"/>
                    <a:pt x="3143" y="1581"/>
                  </a:cubicBezTo>
                  <a:close/>
                  <a:moveTo>
                    <a:pt x="3139" y="0"/>
                  </a:moveTo>
                  <a:cubicBezTo>
                    <a:pt x="2302" y="0"/>
                    <a:pt x="1515" y="333"/>
                    <a:pt x="921" y="935"/>
                  </a:cubicBezTo>
                  <a:cubicBezTo>
                    <a:pt x="324" y="1537"/>
                    <a:pt x="1" y="2338"/>
                    <a:pt x="1" y="3193"/>
                  </a:cubicBezTo>
                  <a:cubicBezTo>
                    <a:pt x="1" y="4950"/>
                    <a:pt x="1409" y="6380"/>
                    <a:pt x="3143" y="6380"/>
                  </a:cubicBezTo>
                  <a:cubicBezTo>
                    <a:pt x="3985" y="6380"/>
                    <a:pt x="4772" y="6048"/>
                    <a:pt x="5366" y="5445"/>
                  </a:cubicBezTo>
                  <a:cubicBezTo>
                    <a:pt x="5959" y="4844"/>
                    <a:pt x="6286" y="4043"/>
                    <a:pt x="6286" y="3193"/>
                  </a:cubicBezTo>
                  <a:cubicBezTo>
                    <a:pt x="6286" y="2338"/>
                    <a:pt x="5959" y="1537"/>
                    <a:pt x="5366" y="935"/>
                  </a:cubicBezTo>
                  <a:cubicBezTo>
                    <a:pt x="4772" y="333"/>
                    <a:pt x="3985" y="0"/>
                    <a:pt x="3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7214459" y="2247219"/>
              <a:ext cx="619513" cy="628387"/>
            </a:xfrm>
            <a:custGeom>
              <a:rect b="b" l="l" r="r" t="t"/>
              <a:pathLst>
                <a:path extrusionOk="0" h="11967" w="11798">
                  <a:moveTo>
                    <a:pt x="5901" y="1581"/>
                  </a:moveTo>
                  <a:cubicBezTo>
                    <a:pt x="8292" y="1581"/>
                    <a:pt x="10239" y="3555"/>
                    <a:pt x="10239" y="5986"/>
                  </a:cubicBezTo>
                  <a:cubicBezTo>
                    <a:pt x="10239" y="8411"/>
                    <a:pt x="8292" y="10385"/>
                    <a:pt x="5901" y="10385"/>
                  </a:cubicBezTo>
                  <a:cubicBezTo>
                    <a:pt x="3507" y="10385"/>
                    <a:pt x="1564" y="8411"/>
                    <a:pt x="1564" y="5986"/>
                  </a:cubicBezTo>
                  <a:cubicBezTo>
                    <a:pt x="1564" y="3555"/>
                    <a:pt x="3507" y="1581"/>
                    <a:pt x="5901" y="1581"/>
                  </a:cubicBezTo>
                  <a:close/>
                  <a:moveTo>
                    <a:pt x="5901" y="0"/>
                  </a:moveTo>
                  <a:cubicBezTo>
                    <a:pt x="2647" y="0"/>
                    <a:pt x="1" y="2683"/>
                    <a:pt x="1" y="5986"/>
                  </a:cubicBezTo>
                  <a:cubicBezTo>
                    <a:pt x="1" y="9284"/>
                    <a:pt x="2647" y="11966"/>
                    <a:pt x="5901" y="11966"/>
                  </a:cubicBezTo>
                  <a:cubicBezTo>
                    <a:pt x="9155" y="11966"/>
                    <a:pt x="11798" y="9284"/>
                    <a:pt x="11798" y="5986"/>
                  </a:cubicBezTo>
                  <a:cubicBezTo>
                    <a:pt x="11798" y="2683"/>
                    <a:pt x="9155" y="0"/>
                    <a:pt x="590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6195473" y="1231016"/>
              <a:ext cx="2657794" cy="2660787"/>
            </a:xfrm>
            <a:custGeom>
              <a:rect b="b" l="l" r="r" t="t"/>
              <a:pathLst>
                <a:path extrusionOk="0" h="50672" w="50615">
                  <a:moveTo>
                    <a:pt x="25307" y="1581"/>
                  </a:moveTo>
                  <a:cubicBezTo>
                    <a:pt x="31651" y="1581"/>
                    <a:pt x="37618" y="4051"/>
                    <a:pt x="42102" y="8544"/>
                  </a:cubicBezTo>
                  <a:cubicBezTo>
                    <a:pt x="46586" y="13028"/>
                    <a:pt x="49052" y="18995"/>
                    <a:pt x="49052" y="25339"/>
                  </a:cubicBezTo>
                  <a:cubicBezTo>
                    <a:pt x="49052" y="31682"/>
                    <a:pt x="46586" y="37645"/>
                    <a:pt x="42102" y="42133"/>
                  </a:cubicBezTo>
                  <a:cubicBezTo>
                    <a:pt x="37618" y="46622"/>
                    <a:pt x="31651" y="49092"/>
                    <a:pt x="25307" y="49092"/>
                  </a:cubicBezTo>
                  <a:cubicBezTo>
                    <a:pt x="12213" y="49092"/>
                    <a:pt x="1559" y="38437"/>
                    <a:pt x="1559" y="25339"/>
                  </a:cubicBezTo>
                  <a:cubicBezTo>
                    <a:pt x="1559" y="18995"/>
                    <a:pt x="4029" y="13028"/>
                    <a:pt x="8508" y="8544"/>
                  </a:cubicBezTo>
                  <a:cubicBezTo>
                    <a:pt x="12996" y="4055"/>
                    <a:pt x="18960" y="1581"/>
                    <a:pt x="25307" y="1581"/>
                  </a:cubicBezTo>
                  <a:close/>
                  <a:moveTo>
                    <a:pt x="25307" y="1"/>
                  </a:moveTo>
                  <a:cubicBezTo>
                    <a:pt x="18547" y="1"/>
                    <a:pt x="12195" y="2634"/>
                    <a:pt x="7415" y="7419"/>
                  </a:cubicBezTo>
                  <a:cubicBezTo>
                    <a:pt x="2634" y="12205"/>
                    <a:pt x="0" y="18566"/>
                    <a:pt x="0" y="25339"/>
                  </a:cubicBezTo>
                  <a:cubicBezTo>
                    <a:pt x="0" y="39310"/>
                    <a:pt x="11350" y="50672"/>
                    <a:pt x="25307" y="50672"/>
                  </a:cubicBezTo>
                  <a:cubicBezTo>
                    <a:pt x="32062" y="50672"/>
                    <a:pt x="38420" y="48038"/>
                    <a:pt x="43195" y="43257"/>
                  </a:cubicBezTo>
                  <a:cubicBezTo>
                    <a:pt x="47981" y="38472"/>
                    <a:pt x="50615" y="32106"/>
                    <a:pt x="50615" y="25339"/>
                  </a:cubicBezTo>
                  <a:cubicBezTo>
                    <a:pt x="50615" y="18566"/>
                    <a:pt x="47981" y="12205"/>
                    <a:pt x="43195" y="7419"/>
                  </a:cubicBezTo>
                  <a:cubicBezTo>
                    <a:pt x="38420" y="2634"/>
                    <a:pt x="32062" y="1"/>
                    <a:pt x="253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6340030" y="1377463"/>
              <a:ext cx="2368411" cy="2367938"/>
            </a:xfrm>
            <a:custGeom>
              <a:rect b="b" l="l" r="r" t="t"/>
              <a:pathLst>
                <a:path extrusionOk="0" h="45095" w="45104">
                  <a:moveTo>
                    <a:pt x="22554" y="1580"/>
                  </a:moveTo>
                  <a:cubicBezTo>
                    <a:pt x="34130" y="1580"/>
                    <a:pt x="43545" y="10987"/>
                    <a:pt x="43545" y="22550"/>
                  </a:cubicBezTo>
                  <a:cubicBezTo>
                    <a:pt x="43545" y="34108"/>
                    <a:pt x="34130" y="43514"/>
                    <a:pt x="22554" y="43514"/>
                  </a:cubicBezTo>
                  <a:cubicBezTo>
                    <a:pt x="10979" y="43514"/>
                    <a:pt x="1558" y="34108"/>
                    <a:pt x="1558" y="22550"/>
                  </a:cubicBezTo>
                  <a:cubicBezTo>
                    <a:pt x="1558" y="16950"/>
                    <a:pt x="3742" y="11687"/>
                    <a:pt x="7703" y="7724"/>
                  </a:cubicBezTo>
                  <a:cubicBezTo>
                    <a:pt x="11669" y="3763"/>
                    <a:pt x="16942" y="1580"/>
                    <a:pt x="22554" y="1580"/>
                  </a:cubicBezTo>
                  <a:close/>
                  <a:moveTo>
                    <a:pt x="22554" y="1"/>
                  </a:moveTo>
                  <a:cubicBezTo>
                    <a:pt x="16530" y="1"/>
                    <a:pt x="10868" y="2342"/>
                    <a:pt x="6610" y="6600"/>
                  </a:cubicBezTo>
                  <a:cubicBezTo>
                    <a:pt x="2347" y="10858"/>
                    <a:pt x="1" y="16525"/>
                    <a:pt x="1" y="22550"/>
                  </a:cubicBezTo>
                  <a:cubicBezTo>
                    <a:pt x="1" y="34980"/>
                    <a:pt x="10120" y="45094"/>
                    <a:pt x="22554" y="45094"/>
                  </a:cubicBezTo>
                  <a:cubicBezTo>
                    <a:pt x="34989" y="45094"/>
                    <a:pt x="45104" y="34980"/>
                    <a:pt x="45104" y="22550"/>
                  </a:cubicBezTo>
                  <a:cubicBezTo>
                    <a:pt x="45104" y="10115"/>
                    <a:pt x="34989" y="1"/>
                    <a:pt x="225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6631506" y="1673351"/>
              <a:ext cx="1785445" cy="1776151"/>
            </a:xfrm>
            <a:custGeom>
              <a:rect b="b" l="l" r="r" t="t"/>
              <a:pathLst>
                <a:path extrusionOk="0" h="33825" w="34002">
                  <a:moveTo>
                    <a:pt x="17003" y="1580"/>
                  </a:moveTo>
                  <a:cubicBezTo>
                    <a:pt x="25515" y="1585"/>
                    <a:pt x="32443" y="8459"/>
                    <a:pt x="32443" y="16915"/>
                  </a:cubicBezTo>
                  <a:cubicBezTo>
                    <a:pt x="32443" y="25365"/>
                    <a:pt x="25515" y="32244"/>
                    <a:pt x="17003" y="32244"/>
                  </a:cubicBezTo>
                  <a:cubicBezTo>
                    <a:pt x="8486" y="32244"/>
                    <a:pt x="1558" y="25365"/>
                    <a:pt x="1558" y="16915"/>
                  </a:cubicBezTo>
                  <a:cubicBezTo>
                    <a:pt x="1558" y="8459"/>
                    <a:pt x="8486" y="1585"/>
                    <a:pt x="17003" y="1580"/>
                  </a:cubicBezTo>
                  <a:close/>
                  <a:moveTo>
                    <a:pt x="17003" y="1"/>
                  </a:moveTo>
                  <a:cubicBezTo>
                    <a:pt x="7628" y="5"/>
                    <a:pt x="1" y="7587"/>
                    <a:pt x="1" y="16915"/>
                  </a:cubicBezTo>
                  <a:cubicBezTo>
                    <a:pt x="1" y="26238"/>
                    <a:pt x="7628" y="33824"/>
                    <a:pt x="17003" y="33824"/>
                  </a:cubicBezTo>
                  <a:cubicBezTo>
                    <a:pt x="26379" y="33824"/>
                    <a:pt x="34002" y="26238"/>
                    <a:pt x="34002" y="16915"/>
                  </a:cubicBezTo>
                  <a:cubicBezTo>
                    <a:pt x="34002" y="7587"/>
                    <a:pt x="26379" y="5"/>
                    <a:pt x="170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6767031" y="1813707"/>
              <a:ext cx="1514651" cy="1495642"/>
            </a:xfrm>
            <a:custGeom>
              <a:rect b="b" l="l" r="r" t="t"/>
              <a:pathLst>
                <a:path extrusionOk="0" h="28483" w="28845">
                  <a:moveTo>
                    <a:pt x="14422" y="1581"/>
                  </a:moveTo>
                  <a:cubicBezTo>
                    <a:pt x="21514" y="1581"/>
                    <a:pt x="27282" y="7261"/>
                    <a:pt x="27282" y="14242"/>
                  </a:cubicBezTo>
                  <a:cubicBezTo>
                    <a:pt x="27282" y="21222"/>
                    <a:pt x="21514" y="26902"/>
                    <a:pt x="14422" y="26902"/>
                  </a:cubicBezTo>
                  <a:cubicBezTo>
                    <a:pt x="7331" y="26902"/>
                    <a:pt x="1559" y="21222"/>
                    <a:pt x="1559" y="14242"/>
                  </a:cubicBezTo>
                  <a:cubicBezTo>
                    <a:pt x="1559" y="7261"/>
                    <a:pt x="7331" y="1581"/>
                    <a:pt x="14422" y="1581"/>
                  </a:cubicBezTo>
                  <a:close/>
                  <a:moveTo>
                    <a:pt x="14422" y="1"/>
                  </a:moveTo>
                  <a:cubicBezTo>
                    <a:pt x="6467" y="1"/>
                    <a:pt x="0" y="6389"/>
                    <a:pt x="0" y="14242"/>
                  </a:cubicBezTo>
                  <a:cubicBezTo>
                    <a:pt x="0" y="22094"/>
                    <a:pt x="6473" y="28482"/>
                    <a:pt x="14422" y="28482"/>
                  </a:cubicBezTo>
                  <a:cubicBezTo>
                    <a:pt x="22372" y="28482"/>
                    <a:pt x="28845" y="22090"/>
                    <a:pt x="28845" y="14242"/>
                  </a:cubicBezTo>
                  <a:cubicBezTo>
                    <a:pt x="28845" y="6389"/>
                    <a:pt x="22372" y="1"/>
                    <a:pt x="144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6486004" y="1524121"/>
              <a:ext cx="2076455" cy="2074828"/>
            </a:xfrm>
            <a:custGeom>
              <a:rect b="b" l="l" r="r" t="t"/>
              <a:pathLst>
                <a:path extrusionOk="0" h="39513" w="39544">
                  <a:moveTo>
                    <a:pt x="19774" y="1580"/>
                  </a:moveTo>
                  <a:cubicBezTo>
                    <a:pt x="29814" y="1580"/>
                    <a:pt x="37986" y="9734"/>
                    <a:pt x="37986" y="19757"/>
                  </a:cubicBezTo>
                  <a:cubicBezTo>
                    <a:pt x="37986" y="29779"/>
                    <a:pt x="29814" y="37933"/>
                    <a:pt x="19774" y="37933"/>
                  </a:cubicBezTo>
                  <a:cubicBezTo>
                    <a:pt x="9731" y="37933"/>
                    <a:pt x="1563" y="29779"/>
                    <a:pt x="1563" y="19757"/>
                  </a:cubicBezTo>
                  <a:cubicBezTo>
                    <a:pt x="1563" y="9734"/>
                    <a:pt x="9731" y="1580"/>
                    <a:pt x="19774" y="1580"/>
                  </a:cubicBezTo>
                  <a:close/>
                  <a:moveTo>
                    <a:pt x="19774" y="1"/>
                  </a:moveTo>
                  <a:cubicBezTo>
                    <a:pt x="8871" y="1"/>
                    <a:pt x="5" y="8862"/>
                    <a:pt x="0" y="19757"/>
                  </a:cubicBezTo>
                  <a:cubicBezTo>
                    <a:pt x="0" y="30651"/>
                    <a:pt x="8871" y="39512"/>
                    <a:pt x="19774" y="39512"/>
                  </a:cubicBezTo>
                  <a:cubicBezTo>
                    <a:pt x="30673" y="39512"/>
                    <a:pt x="39544" y="30651"/>
                    <a:pt x="39544" y="19757"/>
                  </a:cubicBezTo>
                  <a:cubicBezTo>
                    <a:pt x="39544" y="8862"/>
                    <a:pt x="30673" y="1"/>
                    <a:pt x="197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7"/>
          <p:cNvSpPr txBox="1"/>
          <p:nvPr>
            <p:ph type="ctrTitle"/>
          </p:nvPr>
        </p:nvSpPr>
        <p:spPr>
          <a:xfrm>
            <a:off x="720000" y="804075"/>
            <a:ext cx="77040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720000" y="3066238"/>
            <a:ext cx="44484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9"/>
          <p:cNvGrpSpPr/>
          <p:nvPr/>
        </p:nvGrpSpPr>
        <p:grpSpPr>
          <a:xfrm flipH="1">
            <a:off x="-3827074" y="0"/>
            <a:ext cx="4547073" cy="5143617"/>
            <a:chOff x="4597000" y="0"/>
            <a:chExt cx="4547073" cy="5143617"/>
          </a:xfrm>
        </p:grpSpPr>
        <p:sp>
          <p:nvSpPr>
            <p:cNvPr id="47" name="Google Shape;47;p9"/>
            <p:cNvSpPr/>
            <p:nvPr/>
          </p:nvSpPr>
          <p:spPr>
            <a:xfrm>
              <a:off x="5904679" y="936967"/>
              <a:ext cx="3239394" cy="3248899"/>
            </a:xfrm>
            <a:custGeom>
              <a:rect b="b" l="l" r="r" t="t"/>
              <a:pathLst>
                <a:path extrusionOk="0" h="61872" w="61691">
                  <a:moveTo>
                    <a:pt x="30845" y="1581"/>
                  </a:moveTo>
                  <a:cubicBezTo>
                    <a:pt x="46994" y="1581"/>
                    <a:pt x="60133" y="14750"/>
                    <a:pt x="60133" y="30939"/>
                  </a:cubicBezTo>
                  <a:cubicBezTo>
                    <a:pt x="60133" y="47123"/>
                    <a:pt x="46994" y="60292"/>
                    <a:pt x="30845" y="60292"/>
                  </a:cubicBezTo>
                  <a:cubicBezTo>
                    <a:pt x="23019" y="60292"/>
                    <a:pt x="15666" y="57238"/>
                    <a:pt x="10133" y="51691"/>
                  </a:cubicBezTo>
                  <a:cubicBezTo>
                    <a:pt x="4604" y="46148"/>
                    <a:pt x="1558" y="38778"/>
                    <a:pt x="1558" y="30939"/>
                  </a:cubicBezTo>
                  <a:cubicBezTo>
                    <a:pt x="1558" y="23098"/>
                    <a:pt x="4604" y="15729"/>
                    <a:pt x="10133" y="10182"/>
                  </a:cubicBezTo>
                  <a:cubicBezTo>
                    <a:pt x="15666" y="4635"/>
                    <a:pt x="23019" y="1581"/>
                    <a:pt x="30845" y="1581"/>
                  </a:cubicBezTo>
                  <a:close/>
                  <a:moveTo>
                    <a:pt x="30845" y="1"/>
                  </a:moveTo>
                  <a:cubicBezTo>
                    <a:pt x="22608" y="1"/>
                    <a:pt x="14861" y="3219"/>
                    <a:pt x="9040" y="9058"/>
                  </a:cubicBezTo>
                  <a:cubicBezTo>
                    <a:pt x="3209" y="14901"/>
                    <a:pt x="1" y="22674"/>
                    <a:pt x="1" y="30939"/>
                  </a:cubicBezTo>
                  <a:cubicBezTo>
                    <a:pt x="1" y="39203"/>
                    <a:pt x="3209" y="46972"/>
                    <a:pt x="9040" y="52815"/>
                  </a:cubicBezTo>
                  <a:cubicBezTo>
                    <a:pt x="14865" y="58658"/>
                    <a:pt x="22608" y="61872"/>
                    <a:pt x="30845" y="61872"/>
                  </a:cubicBezTo>
                  <a:cubicBezTo>
                    <a:pt x="45821" y="61872"/>
                    <a:pt x="58335" y="51111"/>
                    <a:pt x="61115" y="36897"/>
                  </a:cubicBezTo>
                  <a:cubicBezTo>
                    <a:pt x="61491" y="34967"/>
                    <a:pt x="61690" y="32975"/>
                    <a:pt x="61690" y="30939"/>
                  </a:cubicBezTo>
                  <a:cubicBezTo>
                    <a:pt x="61690" y="28898"/>
                    <a:pt x="61491" y="26906"/>
                    <a:pt x="61115" y="24976"/>
                  </a:cubicBezTo>
                  <a:cubicBezTo>
                    <a:pt x="58335" y="10762"/>
                    <a:pt x="45821" y="1"/>
                    <a:pt x="308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4597000" y="0"/>
              <a:ext cx="1682000" cy="5143617"/>
            </a:xfrm>
            <a:custGeom>
              <a:rect b="b" l="l" r="r" t="t"/>
              <a:pathLst>
                <a:path extrusionOk="0" h="97955" w="32032">
                  <a:moveTo>
                    <a:pt x="380" y="1"/>
                  </a:moveTo>
                  <a:lnTo>
                    <a:pt x="380" y="42160"/>
                  </a:lnTo>
                  <a:cubicBezTo>
                    <a:pt x="292" y="42940"/>
                    <a:pt x="217" y="43727"/>
                    <a:pt x="159" y="44515"/>
                  </a:cubicBezTo>
                  <a:cubicBezTo>
                    <a:pt x="53" y="45927"/>
                    <a:pt x="0" y="47349"/>
                    <a:pt x="0" y="48783"/>
                  </a:cubicBezTo>
                  <a:cubicBezTo>
                    <a:pt x="0" y="50212"/>
                    <a:pt x="53" y="51633"/>
                    <a:pt x="159" y="53045"/>
                  </a:cubicBezTo>
                  <a:cubicBezTo>
                    <a:pt x="217" y="53834"/>
                    <a:pt x="292" y="54621"/>
                    <a:pt x="380" y="55401"/>
                  </a:cubicBezTo>
                  <a:lnTo>
                    <a:pt x="380" y="97954"/>
                  </a:lnTo>
                  <a:lnTo>
                    <a:pt x="1696" y="97954"/>
                  </a:lnTo>
                  <a:lnTo>
                    <a:pt x="1696" y="62634"/>
                  </a:lnTo>
                  <a:cubicBezTo>
                    <a:pt x="2041" y="64010"/>
                    <a:pt x="2435" y="65369"/>
                    <a:pt x="2881" y="66711"/>
                  </a:cubicBezTo>
                  <a:lnTo>
                    <a:pt x="2881" y="97954"/>
                  </a:lnTo>
                  <a:lnTo>
                    <a:pt x="4440" y="97954"/>
                  </a:lnTo>
                  <a:lnTo>
                    <a:pt x="4440" y="70849"/>
                  </a:lnTo>
                  <a:cubicBezTo>
                    <a:pt x="4812" y="71731"/>
                    <a:pt x="5206" y="72602"/>
                    <a:pt x="5622" y="73461"/>
                  </a:cubicBezTo>
                  <a:lnTo>
                    <a:pt x="5622" y="97954"/>
                  </a:lnTo>
                  <a:lnTo>
                    <a:pt x="7184" y="97954"/>
                  </a:lnTo>
                  <a:lnTo>
                    <a:pt x="7184" y="76445"/>
                  </a:lnTo>
                  <a:cubicBezTo>
                    <a:pt x="7561" y="77123"/>
                    <a:pt x="7960" y="77791"/>
                    <a:pt x="8366" y="78451"/>
                  </a:cubicBezTo>
                  <a:lnTo>
                    <a:pt x="8366" y="97954"/>
                  </a:lnTo>
                  <a:lnTo>
                    <a:pt x="9925" y="97954"/>
                  </a:lnTo>
                  <a:lnTo>
                    <a:pt x="9925" y="80836"/>
                  </a:lnTo>
                  <a:cubicBezTo>
                    <a:pt x="10310" y="81393"/>
                    <a:pt x="10704" y="81943"/>
                    <a:pt x="11111" y="82488"/>
                  </a:cubicBezTo>
                  <a:lnTo>
                    <a:pt x="11111" y="97954"/>
                  </a:lnTo>
                  <a:lnTo>
                    <a:pt x="12669" y="97954"/>
                  </a:lnTo>
                  <a:lnTo>
                    <a:pt x="12669" y="84484"/>
                  </a:lnTo>
                  <a:cubicBezTo>
                    <a:pt x="13054" y="84958"/>
                    <a:pt x="13452" y="85426"/>
                    <a:pt x="13856" y="85887"/>
                  </a:cubicBezTo>
                  <a:lnTo>
                    <a:pt x="13856" y="97954"/>
                  </a:lnTo>
                  <a:lnTo>
                    <a:pt x="15413" y="97954"/>
                  </a:lnTo>
                  <a:lnTo>
                    <a:pt x="15413" y="87600"/>
                  </a:lnTo>
                  <a:cubicBezTo>
                    <a:pt x="15715" y="87919"/>
                    <a:pt x="16020" y="88233"/>
                    <a:pt x="16330" y="88548"/>
                  </a:cubicBezTo>
                  <a:cubicBezTo>
                    <a:pt x="16418" y="88636"/>
                    <a:pt x="16507" y="88724"/>
                    <a:pt x="16600" y="88813"/>
                  </a:cubicBezTo>
                  <a:lnTo>
                    <a:pt x="16600" y="97954"/>
                  </a:lnTo>
                  <a:lnTo>
                    <a:pt x="18159" y="97954"/>
                  </a:lnTo>
                  <a:lnTo>
                    <a:pt x="18159" y="90309"/>
                  </a:lnTo>
                  <a:cubicBezTo>
                    <a:pt x="18547" y="90672"/>
                    <a:pt x="18942" y="91026"/>
                    <a:pt x="19340" y="91371"/>
                  </a:cubicBezTo>
                  <a:lnTo>
                    <a:pt x="19340" y="97954"/>
                  </a:lnTo>
                  <a:lnTo>
                    <a:pt x="20903" y="97954"/>
                  </a:lnTo>
                  <a:lnTo>
                    <a:pt x="20903" y="92687"/>
                  </a:lnTo>
                  <a:cubicBezTo>
                    <a:pt x="21293" y="93000"/>
                    <a:pt x="21686" y="93315"/>
                    <a:pt x="22084" y="93621"/>
                  </a:cubicBezTo>
                  <a:lnTo>
                    <a:pt x="22084" y="97954"/>
                  </a:lnTo>
                  <a:lnTo>
                    <a:pt x="23643" y="97954"/>
                  </a:lnTo>
                  <a:lnTo>
                    <a:pt x="23643" y="94771"/>
                  </a:lnTo>
                  <a:cubicBezTo>
                    <a:pt x="24037" y="95055"/>
                    <a:pt x="24431" y="95329"/>
                    <a:pt x="24829" y="95594"/>
                  </a:cubicBezTo>
                  <a:lnTo>
                    <a:pt x="24829" y="97954"/>
                  </a:lnTo>
                  <a:lnTo>
                    <a:pt x="26387" y="97954"/>
                  </a:lnTo>
                  <a:lnTo>
                    <a:pt x="26387" y="96608"/>
                  </a:lnTo>
                  <a:cubicBezTo>
                    <a:pt x="26781" y="96857"/>
                    <a:pt x="27175" y="97096"/>
                    <a:pt x="27574" y="97335"/>
                  </a:cubicBezTo>
                  <a:lnTo>
                    <a:pt x="27574" y="97954"/>
                  </a:lnTo>
                  <a:lnTo>
                    <a:pt x="32031" y="97954"/>
                  </a:lnTo>
                  <a:cubicBezTo>
                    <a:pt x="26689" y="95329"/>
                    <a:pt x="21757" y="91792"/>
                    <a:pt x="17428" y="87428"/>
                  </a:cubicBezTo>
                  <a:cubicBezTo>
                    <a:pt x="7194" y="77104"/>
                    <a:pt x="1559" y="63377"/>
                    <a:pt x="1559" y="48783"/>
                  </a:cubicBezTo>
                  <a:cubicBezTo>
                    <a:pt x="1559" y="34183"/>
                    <a:pt x="7194" y="20456"/>
                    <a:pt x="17428" y="10138"/>
                  </a:cubicBezTo>
                  <a:cubicBezTo>
                    <a:pt x="21544" y="5985"/>
                    <a:pt x="26206" y="2581"/>
                    <a:pt x="31253" y="1"/>
                  </a:cubicBezTo>
                  <a:lnTo>
                    <a:pt x="27574" y="1"/>
                  </a:lnTo>
                  <a:lnTo>
                    <a:pt x="27574" y="231"/>
                  </a:lnTo>
                  <a:cubicBezTo>
                    <a:pt x="27175" y="465"/>
                    <a:pt x="26781" y="704"/>
                    <a:pt x="26387" y="953"/>
                  </a:cubicBezTo>
                  <a:lnTo>
                    <a:pt x="26387" y="1"/>
                  </a:lnTo>
                  <a:lnTo>
                    <a:pt x="24829" y="1"/>
                  </a:lnTo>
                  <a:lnTo>
                    <a:pt x="24829" y="1966"/>
                  </a:lnTo>
                  <a:cubicBezTo>
                    <a:pt x="24431" y="2236"/>
                    <a:pt x="24037" y="2510"/>
                    <a:pt x="23647" y="2790"/>
                  </a:cubicBezTo>
                  <a:lnTo>
                    <a:pt x="23647" y="1"/>
                  </a:lnTo>
                  <a:lnTo>
                    <a:pt x="22084" y="1"/>
                  </a:lnTo>
                  <a:lnTo>
                    <a:pt x="22084" y="3940"/>
                  </a:lnTo>
                  <a:cubicBezTo>
                    <a:pt x="21686" y="4246"/>
                    <a:pt x="21293" y="4561"/>
                    <a:pt x="20903" y="4879"/>
                  </a:cubicBezTo>
                  <a:lnTo>
                    <a:pt x="20903" y="1"/>
                  </a:lnTo>
                  <a:lnTo>
                    <a:pt x="19340" y="1"/>
                  </a:lnTo>
                  <a:lnTo>
                    <a:pt x="19340" y="6189"/>
                  </a:lnTo>
                  <a:cubicBezTo>
                    <a:pt x="18942" y="6535"/>
                    <a:pt x="18547" y="6893"/>
                    <a:pt x="18159" y="7252"/>
                  </a:cubicBezTo>
                  <a:lnTo>
                    <a:pt x="18159" y="1"/>
                  </a:lnTo>
                  <a:lnTo>
                    <a:pt x="16600" y="1"/>
                  </a:lnTo>
                  <a:lnTo>
                    <a:pt x="16600" y="8747"/>
                  </a:lnTo>
                  <a:cubicBezTo>
                    <a:pt x="16507" y="8837"/>
                    <a:pt x="16418" y="8925"/>
                    <a:pt x="16330" y="9013"/>
                  </a:cubicBezTo>
                  <a:cubicBezTo>
                    <a:pt x="16020" y="9328"/>
                    <a:pt x="15715" y="9642"/>
                    <a:pt x="15413" y="9961"/>
                  </a:cubicBezTo>
                  <a:lnTo>
                    <a:pt x="15413" y="1"/>
                  </a:lnTo>
                  <a:lnTo>
                    <a:pt x="13856" y="1"/>
                  </a:lnTo>
                  <a:lnTo>
                    <a:pt x="13856" y="11673"/>
                  </a:lnTo>
                  <a:cubicBezTo>
                    <a:pt x="13452" y="12139"/>
                    <a:pt x="13059" y="12603"/>
                    <a:pt x="12669" y="13077"/>
                  </a:cubicBezTo>
                  <a:lnTo>
                    <a:pt x="12669" y="1"/>
                  </a:lnTo>
                  <a:lnTo>
                    <a:pt x="11111" y="1"/>
                  </a:lnTo>
                  <a:lnTo>
                    <a:pt x="11111" y="15073"/>
                  </a:lnTo>
                  <a:cubicBezTo>
                    <a:pt x="10704" y="15618"/>
                    <a:pt x="10310" y="16172"/>
                    <a:pt x="9925" y="16725"/>
                  </a:cubicBezTo>
                  <a:lnTo>
                    <a:pt x="9925" y="1"/>
                  </a:lnTo>
                  <a:lnTo>
                    <a:pt x="8366" y="1"/>
                  </a:lnTo>
                  <a:lnTo>
                    <a:pt x="8366" y="19110"/>
                  </a:lnTo>
                  <a:cubicBezTo>
                    <a:pt x="7960" y="19770"/>
                    <a:pt x="7561" y="20443"/>
                    <a:pt x="7184" y="21120"/>
                  </a:cubicBezTo>
                  <a:lnTo>
                    <a:pt x="7184" y="1"/>
                  </a:lnTo>
                  <a:lnTo>
                    <a:pt x="5622" y="1"/>
                  </a:lnTo>
                  <a:lnTo>
                    <a:pt x="5622" y="24099"/>
                  </a:lnTo>
                  <a:cubicBezTo>
                    <a:pt x="5206" y="24963"/>
                    <a:pt x="4812" y="25830"/>
                    <a:pt x="4440" y="26712"/>
                  </a:cubicBezTo>
                  <a:lnTo>
                    <a:pt x="4440" y="1"/>
                  </a:lnTo>
                  <a:lnTo>
                    <a:pt x="2881" y="1"/>
                  </a:lnTo>
                  <a:lnTo>
                    <a:pt x="2881" y="30850"/>
                  </a:lnTo>
                  <a:cubicBezTo>
                    <a:pt x="2435" y="32191"/>
                    <a:pt x="2041" y="33550"/>
                    <a:pt x="1696" y="34927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8382255" y="4761761"/>
              <a:ext cx="731569" cy="381748"/>
            </a:xfrm>
            <a:custGeom>
              <a:rect b="b" l="l" r="r" t="t"/>
              <a:pathLst>
                <a:path extrusionOk="0" h="7270" w="13932">
                  <a:moveTo>
                    <a:pt x="13931" y="0"/>
                  </a:moveTo>
                  <a:cubicBezTo>
                    <a:pt x="9721" y="3095"/>
                    <a:pt x="5034" y="5565"/>
                    <a:pt x="0" y="7269"/>
                  </a:cubicBezTo>
                  <a:lnTo>
                    <a:pt x="4401" y="7269"/>
                  </a:lnTo>
                  <a:cubicBezTo>
                    <a:pt x="7769" y="5817"/>
                    <a:pt x="10961" y="4029"/>
                    <a:pt x="13931" y="1935"/>
                  </a:cubicBezTo>
                  <a:lnTo>
                    <a:pt x="1393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4741557" y="0"/>
              <a:ext cx="1924912" cy="5143617"/>
            </a:xfrm>
            <a:custGeom>
              <a:rect b="b" l="l" r="r" t="t"/>
              <a:pathLst>
                <a:path extrusionOk="0" h="97955" w="36658">
                  <a:moveTo>
                    <a:pt x="31368" y="1"/>
                  </a:moveTo>
                  <a:cubicBezTo>
                    <a:pt x="12899" y="8359"/>
                    <a:pt x="1" y="27078"/>
                    <a:pt x="1" y="48783"/>
                  </a:cubicBezTo>
                  <a:cubicBezTo>
                    <a:pt x="1" y="70828"/>
                    <a:pt x="13312" y="89800"/>
                    <a:pt x="32257" y="97954"/>
                  </a:cubicBezTo>
                  <a:lnTo>
                    <a:pt x="36658" y="97954"/>
                  </a:lnTo>
                  <a:cubicBezTo>
                    <a:pt x="16282" y="91053"/>
                    <a:pt x="1558" y="71619"/>
                    <a:pt x="1558" y="48783"/>
                  </a:cubicBezTo>
                  <a:cubicBezTo>
                    <a:pt x="1558" y="26361"/>
                    <a:pt x="15746" y="7221"/>
                    <a:pt x="35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8440592" y="0"/>
              <a:ext cx="673231" cy="361269"/>
            </a:xfrm>
            <a:custGeom>
              <a:rect b="b" l="l" r="r" t="t"/>
              <a:pathLst>
                <a:path extrusionOk="0" h="6880" w="12821">
                  <a:moveTo>
                    <a:pt x="0" y="1"/>
                  </a:moveTo>
                  <a:cubicBezTo>
                    <a:pt x="4613" y="1683"/>
                    <a:pt x="8925" y="4011"/>
                    <a:pt x="12820" y="6880"/>
                  </a:cubicBezTo>
                  <a:lnTo>
                    <a:pt x="12820" y="4941"/>
                  </a:lnTo>
                  <a:cubicBezTo>
                    <a:pt x="10111" y="3033"/>
                    <a:pt x="7220" y="1378"/>
                    <a:pt x="41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7788590" y="0"/>
              <a:ext cx="1325247" cy="546314"/>
            </a:xfrm>
            <a:custGeom>
              <a:rect b="b" l="l" r="r" t="t"/>
              <a:pathLst>
                <a:path extrusionOk="0" h="10404" w="25238">
                  <a:moveTo>
                    <a:pt x="0" y="1"/>
                  </a:moveTo>
                  <a:cubicBezTo>
                    <a:pt x="9478" y="983"/>
                    <a:pt x="18159" y="4724"/>
                    <a:pt x="25237" y="10404"/>
                  </a:cubicBezTo>
                  <a:lnTo>
                    <a:pt x="25237" y="8406"/>
                  </a:lnTo>
                  <a:cubicBezTo>
                    <a:pt x="20265" y="4614"/>
                    <a:pt x="14573" y="1727"/>
                    <a:pt x="84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4887059" y="0"/>
              <a:ext cx="4226845" cy="5143617"/>
            </a:xfrm>
            <a:custGeom>
              <a:rect b="b" l="l" r="r" t="t"/>
              <a:pathLst>
                <a:path extrusionOk="0" h="97955" w="80496">
                  <a:moveTo>
                    <a:pt x="36782" y="1"/>
                  </a:moveTo>
                  <a:cubicBezTo>
                    <a:pt x="15596" y="5936"/>
                    <a:pt x="1" y="25556"/>
                    <a:pt x="1" y="48783"/>
                  </a:cubicBezTo>
                  <a:cubicBezTo>
                    <a:pt x="1" y="72540"/>
                    <a:pt x="16326" y="92532"/>
                    <a:pt x="38265" y="97954"/>
                  </a:cubicBezTo>
                  <a:lnTo>
                    <a:pt x="62186" y="97954"/>
                  </a:lnTo>
                  <a:cubicBezTo>
                    <a:pt x="68919" y="96289"/>
                    <a:pt x="75125" y="93253"/>
                    <a:pt x="80495" y="89154"/>
                  </a:cubicBezTo>
                  <a:lnTo>
                    <a:pt x="80495" y="87157"/>
                  </a:lnTo>
                  <a:cubicBezTo>
                    <a:pt x="72177" y="93833"/>
                    <a:pt x="61655" y="97826"/>
                    <a:pt x="50225" y="97826"/>
                  </a:cubicBezTo>
                  <a:cubicBezTo>
                    <a:pt x="23391" y="97826"/>
                    <a:pt x="1559" y="75825"/>
                    <a:pt x="1559" y="48783"/>
                  </a:cubicBezTo>
                  <a:cubicBezTo>
                    <a:pt x="1559" y="23453"/>
                    <a:pt x="20713" y="2546"/>
                    <a:pt x="451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5032351" y="50881"/>
              <a:ext cx="4081550" cy="5021374"/>
            </a:xfrm>
            <a:custGeom>
              <a:rect b="b" l="l" r="r" t="t"/>
              <a:pathLst>
                <a:path extrusionOk="0" h="95627" w="77729">
                  <a:moveTo>
                    <a:pt x="47458" y="1"/>
                  </a:moveTo>
                  <a:cubicBezTo>
                    <a:pt x="21288" y="1"/>
                    <a:pt x="0" y="21448"/>
                    <a:pt x="0" y="47814"/>
                  </a:cubicBezTo>
                  <a:cubicBezTo>
                    <a:pt x="0" y="74174"/>
                    <a:pt x="21293" y="95626"/>
                    <a:pt x="47458" y="95626"/>
                  </a:cubicBezTo>
                  <a:cubicBezTo>
                    <a:pt x="58950" y="95626"/>
                    <a:pt x="69503" y="91487"/>
                    <a:pt x="77728" y="84608"/>
                  </a:cubicBezTo>
                  <a:lnTo>
                    <a:pt x="77728" y="82536"/>
                  </a:lnTo>
                  <a:cubicBezTo>
                    <a:pt x="69640" y="89694"/>
                    <a:pt x="59043" y="94041"/>
                    <a:pt x="47458" y="94041"/>
                  </a:cubicBezTo>
                  <a:cubicBezTo>
                    <a:pt x="22151" y="94041"/>
                    <a:pt x="1559" y="73302"/>
                    <a:pt x="1559" y="47814"/>
                  </a:cubicBezTo>
                  <a:cubicBezTo>
                    <a:pt x="1559" y="22321"/>
                    <a:pt x="22151" y="1582"/>
                    <a:pt x="47458" y="1582"/>
                  </a:cubicBezTo>
                  <a:cubicBezTo>
                    <a:pt x="59043" y="1582"/>
                    <a:pt x="69640" y="5929"/>
                    <a:pt x="77728" y="13086"/>
                  </a:cubicBezTo>
                  <a:lnTo>
                    <a:pt x="77728" y="11015"/>
                  </a:lnTo>
                  <a:cubicBezTo>
                    <a:pt x="69503" y="4140"/>
                    <a:pt x="58950" y="1"/>
                    <a:pt x="474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5177800" y="198483"/>
              <a:ext cx="3936097" cy="4725900"/>
            </a:xfrm>
            <a:custGeom>
              <a:rect b="b" l="l" r="r" t="t"/>
              <a:pathLst>
                <a:path extrusionOk="0" h="90000" w="74959">
                  <a:moveTo>
                    <a:pt x="44688" y="1"/>
                  </a:moveTo>
                  <a:cubicBezTo>
                    <a:pt x="20045" y="1"/>
                    <a:pt x="1" y="20186"/>
                    <a:pt x="1" y="45003"/>
                  </a:cubicBezTo>
                  <a:cubicBezTo>
                    <a:pt x="1" y="69814"/>
                    <a:pt x="20045" y="90000"/>
                    <a:pt x="44688" y="90000"/>
                  </a:cubicBezTo>
                  <a:cubicBezTo>
                    <a:pt x="56007" y="90000"/>
                    <a:pt x="66684" y="85790"/>
                    <a:pt x="74958" y="78105"/>
                  </a:cubicBezTo>
                  <a:lnTo>
                    <a:pt x="74958" y="75927"/>
                  </a:lnTo>
                  <a:cubicBezTo>
                    <a:pt x="66835" y="83984"/>
                    <a:pt x="56101" y="88419"/>
                    <a:pt x="44688" y="88419"/>
                  </a:cubicBezTo>
                  <a:cubicBezTo>
                    <a:pt x="20904" y="88419"/>
                    <a:pt x="1559" y="68942"/>
                    <a:pt x="1559" y="45003"/>
                  </a:cubicBezTo>
                  <a:cubicBezTo>
                    <a:pt x="1559" y="21059"/>
                    <a:pt x="20904" y="1586"/>
                    <a:pt x="44688" y="1586"/>
                  </a:cubicBezTo>
                  <a:cubicBezTo>
                    <a:pt x="56473" y="1586"/>
                    <a:pt x="67162" y="6367"/>
                    <a:pt x="74958" y="14100"/>
                  </a:cubicBezTo>
                  <a:lnTo>
                    <a:pt x="74958" y="11926"/>
                  </a:lnTo>
                  <a:cubicBezTo>
                    <a:pt x="66990" y="4530"/>
                    <a:pt x="56353" y="1"/>
                    <a:pt x="446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5323144" y="346086"/>
              <a:ext cx="3790749" cy="4430951"/>
            </a:xfrm>
            <a:custGeom>
              <a:rect b="b" l="l" r="r" t="t"/>
              <a:pathLst>
                <a:path extrusionOk="0" h="84383" w="72191">
                  <a:moveTo>
                    <a:pt x="41920" y="1"/>
                  </a:moveTo>
                  <a:cubicBezTo>
                    <a:pt x="18805" y="1"/>
                    <a:pt x="0" y="18925"/>
                    <a:pt x="0" y="42192"/>
                  </a:cubicBezTo>
                  <a:cubicBezTo>
                    <a:pt x="0" y="65453"/>
                    <a:pt x="18805" y="84382"/>
                    <a:pt x="41920" y="84382"/>
                  </a:cubicBezTo>
                  <a:cubicBezTo>
                    <a:pt x="53115" y="84382"/>
                    <a:pt x="63642" y="79991"/>
                    <a:pt x="71557" y="72023"/>
                  </a:cubicBezTo>
                  <a:cubicBezTo>
                    <a:pt x="71770" y="71811"/>
                    <a:pt x="71982" y="71594"/>
                    <a:pt x="72190" y="71376"/>
                  </a:cubicBezTo>
                  <a:lnTo>
                    <a:pt x="72190" y="69053"/>
                  </a:lnTo>
                  <a:cubicBezTo>
                    <a:pt x="71633" y="69686"/>
                    <a:pt x="71057" y="70301"/>
                    <a:pt x="70459" y="70903"/>
                  </a:cubicBezTo>
                  <a:cubicBezTo>
                    <a:pt x="62836" y="78574"/>
                    <a:pt x="52700" y="82802"/>
                    <a:pt x="41920" y="82802"/>
                  </a:cubicBezTo>
                  <a:cubicBezTo>
                    <a:pt x="19663" y="82802"/>
                    <a:pt x="1558" y="64582"/>
                    <a:pt x="1558" y="42192"/>
                  </a:cubicBezTo>
                  <a:cubicBezTo>
                    <a:pt x="1558" y="19797"/>
                    <a:pt x="19663" y="1582"/>
                    <a:pt x="41920" y="1582"/>
                  </a:cubicBezTo>
                  <a:cubicBezTo>
                    <a:pt x="52700" y="1582"/>
                    <a:pt x="62836" y="5805"/>
                    <a:pt x="70459" y="13475"/>
                  </a:cubicBezTo>
                  <a:cubicBezTo>
                    <a:pt x="71057" y="14078"/>
                    <a:pt x="71633" y="14693"/>
                    <a:pt x="72190" y="15326"/>
                  </a:cubicBezTo>
                  <a:lnTo>
                    <a:pt x="72190" y="13003"/>
                  </a:lnTo>
                  <a:cubicBezTo>
                    <a:pt x="71982" y="12785"/>
                    <a:pt x="71770" y="12568"/>
                    <a:pt x="71557" y="12356"/>
                  </a:cubicBezTo>
                  <a:cubicBezTo>
                    <a:pt x="63642" y="4388"/>
                    <a:pt x="53115" y="1"/>
                    <a:pt x="419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468646" y="493478"/>
              <a:ext cx="3645244" cy="4135898"/>
            </a:xfrm>
            <a:custGeom>
              <a:rect b="b" l="l" r="r" t="t"/>
              <a:pathLst>
                <a:path extrusionOk="0" h="78764" w="69420">
                  <a:moveTo>
                    <a:pt x="39149" y="1"/>
                  </a:moveTo>
                  <a:cubicBezTo>
                    <a:pt x="17560" y="1"/>
                    <a:pt x="0" y="17667"/>
                    <a:pt x="0" y="39385"/>
                  </a:cubicBezTo>
                  <a:cubicBezTo>
                    <a:pt x="0" y="61097"/>
                    <a:pt x="17560" y="78764"/>
                    <a:pt x="39149" y="78764"/>
                  </a:cubicBezTo>
                  <a:cubicBezTo>
                    <a:pt x="49606" y="78764"/>
                    <a:pt x="59437" y="74669"/>
                    <a:pt x="66829" y="67233"/>
                  </a:cubicBezTo>
                  <a:cubicBezTo>
                    <a:pt x="67746" y="66312"/>
                    <a:pt x="68605" y="65355"/>
                    <a:pt x="69419" y="64368"/>
                  </a:cubicBezTo>
                  <a:lnTo>
                    <a:pt x="69419" y="61810"/>
                  </a:lnTo>
                  <a:cubicBezTo>
                    <a:pt x="68308" y="63320"/>
                    <a:pt x="67077" y="64758"/>
                    <a:pt x="65732" y="66109"/>
                  </a:cubicBezTo>
                  <a:cubicBezTo>
                    <a:pt x="58631" y="73253"/>
                    <a:pt x="49189" y="77184"/>
                    <a:pt x="39149" y="77184"/>
                  </a:cubicBezTo>
                  <a:cubicBezTo>
                    <a:pt x="18419" y="77184"/>
                    <a:pt x="1559" y="60225"/>
                    <a:pt x="1559" y="39385"/>
                  </a:cubicBezTo>
                  <a:cubicBezTo>
                    <a:pt x="1559" y="18540"/>
                    <a:pt x="18419" y="1581"/>
                    <a:pt x="39149" y="1581"/>
                  </a:cubicBezTo>
                  <a:cubicBezTo>
                    <a:pt x="49189" y="1581"/>
                    <a:pt x="58631" y="5516"/>
                    <a:pt x="65732" y="12656"/>
                  </a:cubicBezTo>
                  <a:cubicBezTo>
                    <a:pt x="67077" y="14006"/>
                    <a:pt x="68308" y="15445"/>
                    <a:pt x="69419" y="16955"/>
                  </a:cubicBezTo>
                  <a:lnTo>
                    <a:pt x="69419" y="14401"/>
                  </a:lnTo>
                  <a:cubicBezTo>
                    <a:pt x="68605" y="13409"/>
                    <a:pt x="67741" y="12453"/>
                    <a:pt x="66829" y="11532"/>
                  </a:cubicBezTo>
                  <a:cubicBezTo>
                    <a:pt x="59437" y="4095"/>
                    <a:pt x="49606" y="1"/>
                    <a:pt x="391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5613886" y="641080"/>
              <a:ext cx="3500002" cy="3841001"/>
            </a:xfrm>
            <a:custGeom>
              <a:rect b="b" l="l" r="r" t="t"/>
              <a:pathLst>
                <a:path extrusionOk="0" h="73148" w="66654">
                  <a:moveTo>
                    <a:pt x="36383" y="1"/>
                  </a:moveTo>
                  <a:cubicBezTo>
                    <a:pt x="16322" y="1"/>
                    <a:pt x="1" y="16405"/>
                    <a:pt x="1" y="36574"/>
                  </a:cubicBezTo>
                  <a:cubicBezTo>
                    <a:pt x="1" y="56737"/>
                    <a:pt x="16322" y="73147"/>
                    <a:pt x="36383" y="73147"/>
                  </a:cubicBezTo>
                  <a:cubicBezTo>
                    <a:pt x="48991" y="73147"/>
                    <a:pt x="60120" y="66666"/>
                    <a:pt x="66653" y="56844"/>
                  </a:cubicBezTo>
                  <a:lnTo>
                    <a:pt x="66653" y="53859"/>
                  </a:lnTo>
                  <a:cubicBezTo>
                    <a:pt x="60651" y="64426"/>
                    <a:pt x="49331" y="71566"/>
                    <a:pt x="36383" y="71566"/>
                  </a:cubicBezTo>
                  <a:cubicBezTo>
                    <a:pt x="17181" y="71566"/>
                    <a:pt x="1559" y="55865"/>
                    <a:pt x="1559" y="36574"/>
                  </a:cubicBezTo>
                  <a:cubicBezTo>
                    <a:pt x="1559" y="17278"/>
                    <a:pt x="17181" y="1581"/>
                    <a:pt x="36383" y="1581"/>
                  </a:cubicBezTo>
                  <a:cubicBezTo>
                    <a:pt x="49331" y="1581"/>
                    <a:pt x="60651" y="8717"/>
                    <a:pt x="66653" y="19283"/>
                  </a:cubicBezTo>
                  <a:lnTo>
                    <a:pt x="66653" y="16299"/>
                  </a:lnTo>
                  <a:cubicBezTo>
                    <a:pt x="60120" y="6482"/>
                    <a:pt x="48991" y="1"/>
                    <a:pt x="363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5758495" y="787737"/>
              <a:ext cx="3355389" cy="3547628"/>
            </a:xfrm>
            <a:custGeom>
              <a:rect b="b" l="l" r="r" t="t"/>
              <a:pathLst>
                <a:path extrusionOk="0" h="67561" w="63900">
                  <a:moveTo>
                    <a:pt x="33629" y="1"/>
                  </a:moveTo>
                  <a:cubicBezTo>
                    <a:pt x="24648" y="1"/>
                    <a:pt x="16202" y="3511"/>
                    <a:pt x="9850" y="9890"/>
                  </a:cubicBezTo>
                  <a:cubicBezTo>
                    <a:pt x="3497" y="16273"/>
                    <a:pt x="0" y="24755"/>
                    <a:pt x="0" y="33781"/>
                  </a:cubicBezTo>
                  <a:cubicBezTo>
                    <a:pt x="0" y="42802"/>
                    <a:pt x="3497" y="51288"/>
                    <a:pt x="9850" y="57667"/>
                  </a:cubicBezTo>
                  <a:cubicBezTo>
                    <a:pt x="16202" y="64046"/>
                    <a:pt x="24648" y="67560"/>
                    <a:pt x="33629" y="67560"/>
                  </a:cubicBezTo>
                  <a:cubicBezTo>
                    <a:pt x="42611" y="67560"/>
                    <a:pt x="51053" y="64046"/>
                    <a:pt x="57405" y="57667"/>
                  </a:cubicBezTo>
                  <a:cubicBezTo>
                    <a:pt x="60101" y="54962"/>
                    <a:pt x="62279" y="51881"/>
                    <a:pt x="63899" y="48539"/>
                  </a:cubicBezTo>
                  <a:lnTo>
                    <a:pt x="63899" y="44467"/>
                  </a:lnTo>
                  <a:cubicBezTo>
                    <a:pt x="62327" y="48960"/>
                    <a:pt x="59760" y="53076"/>
                    <a:pt x="56312" y="56543"/>
                  </a:cubicBezTo>
                  <a:cubicBezTo>
                    <a:pt x="50252" y="62629"/>
                    <a:pt x="42195" y="65980"/>
                    <a:pt x="33629" y="65980"/>
                  </a:cubicBezTo>
                  <a:cubicBezTo>
                    <a:pt x="25059" y="65980"/>
                    <a:pt x="17003" y="62629"/>
                    <a:pt x="10947" y="56547"/>
                  </a:cubicBezTo>
                  <a:cubicBezTo>
                    <a:pt x="4892" y="50465"/>
                    <a:pt x="1558" y="42377"/>
                    <a:pt x="1558" y="33781"/>
                  </a:cubicBezTo>
                  <a:cubicBezTo>
                    <a:pt x="1558" y="25180"/>
                    <a:pt x="4892" y="17096"/>
                    <a:pt x="10947" y="11014"/>
                  </a:cubicBezTo>
                  <a:cubicBezTo>
                    <a:pt x="17007" y="4932"/>
                    <a:pt x="25059" y="1581"/>
                    <a:pt x="33629" y="1581"/>
                  </a:cubicBezTo>
                  <a:cubicBezTo>
                    <a:pt x="42195" y="1581"/>
                    <a:pt x="50252" y="4932"/>
                    <a:pt x="56312" y="11014"/>
                  </a:cubicBezTo>
                  <a:cubicBezTo>
                    <a:pt x="59760" y="14480"/>
                    <a:pt x="62327" y="18597"/>
                    <a:pt x="63899" y="23090"/>
                  </a:cubicBezTo>
                  <a:lnTo>
                    <a:pt x="63899" y="19018"/>
                  </a:lnTo>
                  <a:cubicBezTo>
                    <a:pt x="62279" y="15676"/>
                    <a:pt x="60101" y="12595"/>
                    <a:pt x="57405" y="9890"/>
                  </a:cubicBezTo>
                  <a:cubicBezTo>
                    <a:pt x="51053" y="3511"/>
                    <a:pt x="42611" y="1"/>
                    <a:pt x="336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49236" y="1083414"/>
              <a:ext cx="2950274" cy="2956260"/>
            </a:xfrm>
            <a:custGeom>
              <a:rect b="b" l="l" r="r" t="t"/>
              <a:pathLst>
                <a:path extrusionOk="0" h="56299" w="56185">
                  <a:moveTo>
                    <a:pt x="28092" y="1580"/>
                  </a:moveTo>
                  <a:cubicBezTo>
                    <a:pt x="42723" y="1580"/>
                    <a:pt x="54626" y="13497"/>
                    <a:pt x="54626" y="28150"/>
                  </a:cubicBezTo>
                  <a:cubicBezTo>
                    <a:pt x="54626" y="42797"/>
                    <a:pt x="42723" y="54719"/>
                    <a:pt x="28092" y="54719"/>
                  </a:cubicBezTo>
                  <a:cubicBezTo>
                    <a:pt x="13462" y="54719"/>
                    <a:pt x="1559" y="42797"/>
                    <a:pt x="1559" y="28150"/>
                  </a:cubicBezTo>
                  <a:cubicBezTo>
                    <a:pt x="1559" y="13497"/>
                    <a:pt x="13462" y="1580"/>
                    <a:pt x="28092" y="1580"/>
                  </a:cubicBezTo>
                  <a:close/>
                  <a:moveTo>
                    <a:pt x="28092" y="1"/>
                  </a:moveTo>
                  <a:cubicBezTo>
                    <a:pt x="12604" y="1"/>
                    <a:pt x="1" y="12625"/>
                    <a:pt x="1" y="28150"/>
                  </a:cubicBezTo>
                  <a:cubicBezTo>
                    <a:pt x="1" y="43670"/>
                    <a:pt x="12600" y="56298"/>
                    <a:pt x="28092" y="56298"/>
                  </a:cubicBezTo>
                  <a:cubicBezTo>
                    <a:pt x="43581" y="56298"/>
                    <a:pt x="56184" y="43670"/>
                    <a:pt x="56184" y="28150"/>
                  </a:cubicBezTo>
                  <a:cubicBezTo>
                    <a:pt x="56184" y="12625"/>
                    <a:pt x="43581" y="1"/>
                    <a:pt x="2809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6922510" y="1953905"/>
              <a:ext cx="1203634" cy="1215029"/>
            </a:xfrm>
            <a:custGeom>
              <a:rect b="b" l="l" r="r" t="t"/>
              <a:pathLst>
                <a:path extrusionOk="0" h="23139" w="22922">
                  <a:moveTo>
                    <a:pt x="11461" y="1580"/>
                  </a:moveTo>
                  <a:cubicBezTo>
                    <a:pt x="14104" y="1580"/>
                    <a:pt x="16592" y="2621"/>
                    <a:pt x="18465" y="4511"/>
                  </a:cubicBezTo>
                  <a:cubicBezTo>
                    <a:pt x="20333" y="6397"/>
                    <a:pt x="21360" y="8902"/>
                    <a:pt x="21360" y="11572"/>
                  </a:cubicBezTo>
                  <a:cubicBezTo>
                    <a:pt x="21360" y="14236"/>
                    <a:pt x="20333" y="16746"/>
                    <a:pt x="18465" y="18632"/>
                  </a:cubicBezTo>
                  <a:cubicBezTo>
                    <a:pt x="16592" y="20517"/>
                    <a:pt x="14104" y="21559"/>
                    <a:pt x="11461" y="21559"/>
                  </a:cubicBezTo>
                  <a:cubicBezTo>
                    <a:pt x="8814" y="21559"/>
                    <a:pt x="6327" y="20517"/>
                    <a:pt x="4458" y="18632"/>
                  </a:cubicBezTo>
                  <a:cubicBezTo>
                    <a:pt x="2590" y="16746"/>
                    <a:pt x="1559" y="14236"/>
                    <a:pt x="1559" y="11572"/>
                  </a:cubicBezTo>
                  <a:cubicBezTo>
                    <a:pt x="1559" y="8902"/>
                    <a:pt x="2590" y="6397"/>
                    <a:pt x="4458" y="4511"/>
                  </a:cubicBezTo>
                  <a:cubicBezTo>
                    <a:pt x="6327" y="2621"/>
                    <a:pt x="8814" y="1580"/>
                    <a:pt x="11461" y="1580"/>
                  </a:cubicBezTo>
                  <a:close/>
                  <a:moveTo>
                    <a:pt x="11461" y="0"/>
                  </a:moveTo>
                  <a:cubicBezTo>
                    <a:pt x="8399" y="0"/>
                    <a:pt x="5525" y="1204"/>
                    <a:pt x="3361" y="3386"/>
                  </a:cubicBezTo>
                  <a:cubicBezTo>
                    <a:pt x="1191" y="5574"/>
                    <a:pt x="0" y="8477"/>
                    <a:pt x="0" y="11572"/>
                  </a:cubicBezTo>
                  <a:cubicBezTo>
                    <a:pt x="0" y="14661"/>
                    <a:pt x="1191" y="17565"/>
                    <a:pt x="3361" y="19752"/>
                  </a:cubicBezTo>
                  <a:cubicBezTo>
                    <a:pt x="5525" y="21935"/>
                    <a:pt x="8399" y="23138"/>
                    <a:pt x="11461" y="23138"/>
                  </a:cubicBezTo>
                  <a:cubicBezTo>
                    <a:pt x="14520" y="23138"/>
                    <a:pt x="17397" y="21935"/>
                    <a:pt x="19562" y="19752"/>
                  </a:cubicBezTo>
                  <a:cubicBezTo>
                    <a:pt x="21726" y="17565"/>
                    <a:pt x="22922" y="14661"/>
                    <a:pt x="22917" y="11572"/>
                  </a:cubicBezTo>
                  <a:cubicBezTo>
                    <a:pt x="22922" y="8477"/>
                    <a:pt x="21726" y="5574"/>
                    <a:pt x="19562" y="3386"/>
                  </a:cubicBezTo>
                  <a:cubicBezTo>
                    <a:pt x="17397" y="1204"/>
                    <a:pt x="14520" y="0"/>
                    <a:pt x="114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7067539" y="2101717"/>
              <a:ext cx="913359" cy="919345"/>
            </a:xfrm>
            <a:custGeom>
              <a:rect b="b" l="l" r="r" t="t"/>
              <a:pathLst>
                <a:path extrusionOk="0" h="17508" w="17394">
                  <a:moveTo>
                    <a:pt x="8699" y="1580"/>
                  </a:moveTo>
                  <a:cubicBezTo>
                    <a:pt x="10608" y="1580"/>
                    <a:pt x="12400" y="2329"/>
                    <a:pt x="13746" y="3684"/>
                  </a:cubicBezTo>
                  <a:cubicBezTo>
                    <a:pt x="15092" y="5039"/>
                    <a:pt x="15836" y="6839"/>
                    <a:pt x="15836" y="8757"/>
                  </a:cubicBezTo>
                  <a:cubicBezTo>
                    <a:pt x="15836" y="12709"/>
                    <a:pt x="12635" y="15928"/>
                    <a:pt x="8699" y="15928"/>
                  </a:cubicBezTo>
                  <a:cubicBezTo>
                    <a:pt x="4764" y="15928"/>
                    <a:pt x="1563" y="12709"/>
                    <a:pt x="1563" y="8757"/>
                  </a:cubicBezTo>
                  <a:cubicBezTo>
                    <a:pt x="1563" y="6839"/>
                    <a:pt x="2303" y="5039"/>
                    <a:pt x="3649" y="3684"/>
                  </a:cubicBezTo>
                  <a:cubicBezTo>
                    <a:pt x="4999" y="2329"/>
                    <a:pt x="6791" y="1580"/>
                    <a:pt x="8699" y="1580"/>
                  </a:cubicBezTo>
                  <a:close/>
                  <a:moveTo>
                    <a:pt x="8699" y="1"/>
                  </a:moveTo>
                  <a:cubicBezTo>
                    <a:pt x="6375" y="1"/>
                    <a:pt x="4193" y="912"/>
                    <a:pt x="2550" y="2563"/>
                  </a:cubicBezTo>
                  <a:cubicBezTo>
                    <a:pt x="909" y="4215"/>
                    <a:pt x="1" y="6414"/>
                    <a:pt x="6" y="8757"/>
                  </a:cubicBezTo>
                  <a:cubicBezTo>
                    <a:pt x="6" y="13581"/>
                    <a:pt x="3905" y="17508"/>
                    <a:pt x="8699" y="17508"/>
                  </a:cubicBezTo>
                  <a:cubicBezTo>
                    <a:pt x="13493" y="17508"/>
                    <a:pt x="17393" y="13581"/>
                    <a:pt x="17393" y="8757"/>
                  </a:cubicBezTo>
                  <a:cubicBezTo>
                    <a:pt x="17393" y="6414"/>
                    <a:pt x="16486" y="4215"/>
                    <a:pt x="14843" y="2563"/>
                  </a:cubicBezTo>
                  <a:cubicBezTo>
                    <a:pt x="13201" y="912"/>
                    <a:pt x="11019" y="1"/>
                    <a:pt x="869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7359278" y="2393876"/>
              <a:ext cx="330130" cy="335066"/>
            </a:xfrm>
            <a:custGeom>
              <a:rect b="b" l="l" r="r" t="t"/>
              <a:pathLst>
                <a:path extrusionOk="0" h="6381" w="6287">
                  <a:moveTo>
                    <a:pt x="3143" y="1581"/>
                  </a:moveTo>
                  <a:cubicBezTo>
                    <a:pt x="3568" y="1581"/>
                    <a:pt x="3967" y="1749"/>
                    <a:pt x="4263" y="2055"/>
                  </a:cubicBezTo>
                  <a:cubicBezTo>
                    <a:pt x="4564" y="2356"/>
                    <a:pt x="4729" y="2758"/>
                    <a:pt x="4729" y="3193"/>
                  </a:cubicBezTo>
                  <a:cubicBezTo>
                    <a:pt x="4729" y="3622"/>
                    <a:pt x="4564" y="4025"/>
                    <a:pt x="4263" y="4330"/>
                  </a:cubicBezTo>
                  <a:cubicBezTo>
                    <a:pt x="3967" y="4631"/>
                    <a:pt x="3568" y="4799"/>
                    <a:pt x="3143" y="4799"/>
                  </a:cubicBezTo>
                  <a:cubicBezTo>
                    <a:pt x="2267" y="4799"/>
                    <a:pt x="1558" y="4078"/>
                    <a:pt x="1558" y="3193"/>
                  </a:cubicBezTo>
                  <a:cubicBezTo>
                    <a:pt x="1558" y="2763"/>
                    <a:pt x="1722" y="2356"/>
                    <a:pt x="2024" y="2055"/>
                  </a:cubicBezTo>
                  <a:cubicBezTo>
                    <a:pt x="2320" y="1749"/>
                    <a:pt x="2719" y="1581"/>
                    <a:pt x="3143" y="1581"/>
                  </a:cubicBezTo>
                  <a:close/>
                  <a:moveTo>
                    <a:pt x="3139" y="0"/>
                  </a:moveTo>
                  <a:cubicBezTo>
                    <a:pt x="2302" y="0"/>
                    <a:pt x="1515" y="333"/>
                    <a:pt x="921" y="935"/>
                  </a:cubicBezTo>
                  <a:cubicBezTo>
                    <a:pt x="324" y="1537"/>
                    <a:pt x="1" y="2338"/>
                    <a:pt x="1" y="3193"/>
                  </a:cubicBezTo>
                  <a:cubicBezTo>
                    <a:pt x="1" y="4950"/>
                    <a:pt x="1409" y="6380"/>
                    <a:pt x="3143" y="6380"/>
                  </a:cubicBezTo>
                  <a:cubicBezTo>
                    <a:pt x="3985" y="6380"/>
                    <a:pt x="4772" y="6048"/>
                    <a:pt x="5366" y="5445"/>
                  </a:cubicBezTo>
                  <a:cubicBezTo>
                    <a:pt x="5959" y="4844"/>
                    <a:pt x="6286" y="4043"/>
                    <a:pt x="6286" y="3193"/>
                  </a:cubicBezTo>
                  <a:cubicBezTo>
                    <a:pt x="6286" y="2338"/>
                    <a:pt x="5959" y="1537"/>
                    <a:pt x="5366" y="935"/>
                  </a:cubicBezTo>
                  <a:cubicBezTo>
                    <a:pt x="4772" y="333"/>
                    <a:pt x="3985" y="0"/>
                    <a:pt x="3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7214459" y="2247219"/>
              <a:ext cx="619513" cy="628387"/>
            </a:xfrm>
            <a:custGeom>
              <a:rect b="b" l="l" r="r" t="t"/>
              <a:pathLst>
                <a:path extrusionOk="0" h="11967" w="11798">
                  <a:moveTo>
                    <a:pt x="5901" y="1581"/>
                  </a:moveTo>
                  <a:cubicBezTo>
                    <a:pt x="8292" y="1581"/>
                    <a:pt x="10239" y="3555"/>
                    <a:pt x="10239" y="5986"/>
                  </a:cubicBezTo>
                  <a:cubicBezTo>
                    <a:pt x="10239" y="8411"/>
                    <a:pt x="8292" y="10385"/>
                    <a:pt x="5901" y="10385"/>
                  </a:cubicBezTo>
                  <a:cubicBezTo>
                    <a:pt x="3507" y="10385"/>
                    <a:pt x="1564" y="8411"/>
                    <a:pt x="1564" y="5986"/>
                  </a:cubicBezTo>
                  <a:cubicBezTo>
                    <a:pt x="1564" y="3555"/>
                    <a:pt x="3507" y="1581"/>
                    <a:pt x="5901" y="1581"/>
                  </a:cubicBezTo>
                  <a:close/>
                  <a:moveTo>
                    <a:pt x="5901" y="0"/>
                  </a:moveTo>
                  <a:cubicBezTo>
                    <a:pt x="2647" y="0"/>
                    <a:pt x="1" y="2683"/>
                    <a:pt x="1" y="5986"/>
                  </a:cubicBezTo>
                  <a:cubicBezTo>
                    <a:pt x="1" y="9284"/>
                    <a:pt x="2647" y="11966"/>
                    <a:pt x="5901" y="11966"/>
                  </a:cubicBezTo>
                  <a:cubicBezTo>
                    <a:pt x="9155" y="11966"/>
                    <a:pt x="11798" y="9284"/>
                    <a:pt x="11798" y="5986"/>
                  </a:cubicBezTo>
                  <a:cubicBezTo>
                    <a:pt x="11798" y="2683"/>
                    <a:pt x="9155" y="0"/>
                    <a:pt x="590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6195473" y="1231016"/>
              <a:ext cx="2657794" cy="2660787"/>
            </a:xfrm>
            <a:custGeom>
              <a:rect b="b" l="l" r="r" t="t"/>
              <a:pathLst>
                <a:path extrusionOk="0" h="50672" w="50615">
                  <a:moveTo>
                    <a:pt x="25307" y="1581"/>
                  </a:moveTo>
                  <a:cubicBezTo>
                    <a:pt x="31651" y="1581"/>
                    <a:pt x="37618" y="4051"/>
                    <a:pt x="42102" y="8544"/>
                  </a:cubicBezTo>
                  <a:cubicBezTo>
                    <a:pt x="46586" y="13028"/>
                    <a:pt x="49052" y="18995"/>
                    <a:pt x="49052" y="25339"/>
                  </a:cubicBezTo>
                  <a:cubicBezTo>
                    <a:pt x="49052" y="31682"/>
                    <a:pt x="46586" y="37645"/>
                    <a:pt x="42102" y="42133"/>
                  </a:cubicBezTo>
                  <a:cubicBezTo>
                    <a:pt x="37618" y="46622"/>
                    <a:pt x="31651" y="49092"/>
                    <a:pt x="25307" y="49092"/>
                  </a:cubicBezTo>
                  <a:cubicBezTo>
                    <a:pt x="12213" y="49092"/>
                    <a:pt x="1559" y="38437"/>
                    <a:pt x="1559" y="25339"/>
                  </a:cubicBezTo>
                  <a:cubicBezTo>
                    <a:pt x="1559" y="18995"/>
                    <a:pt x="4029" y="13028"/>
                    <a:pt x="8508" y="8544"/>
                  </a:cubicBezTo>
                  <a:cubicBezTo>
                    <a:pt x="12996" y="4055"/>
                    <a:pt x="18960" y="1581"/>
                    <a:pt x="25307" y="1581"/>
                  </a:cubicBezTo>
                  <a:close/>
                  <a:moveTo>
                    <a:pt x="25307" y="1"/>
                  </a:moveTo>
                  <a:cubicBezTo>
                    <a:pt x="18547" y="1"/>
                    <a:pt x="12195" y="2634"/>
                    <a:pt x="7415" y="7419"/>
                  </a:cubicBezTo>
                  <a:cubicBezTo>
                    <a:pt x="2634" y="12205"/>
                    <a:pt x="0" y="18566"/>
                    <a:pt x="0" y="25339"/>
                  </a:cubicBezTo>
                  <a:cubicBezTo>
                    <a:pt x="0" y="39310"/>
                    <a:pt x="11350" y="50672"/>
                    <a:pt x="25307" y="50672"/>
                  </a:cubicBezTo>
                  <a:cubicBezTo>
                    <a:pt x="32062" y="50672"/>
                    <a:pt x="38420" y="48038"/>
                    <a:pt x="43195" y="43257"/>
                  </a:cubicBezTo>
                  <a:cubicBezTo>
                    <a:pt x="47981" y="38472"/>
                    <a:pt x="50615" y="32106"/>
                    <a:pt x="50615" y="25339"/>
                  </a:cubicBezTo>
                  <a:cubicBezTo>
                    <a:pt x="50615" y="18566"/>
                    <a:pt x="47981" y="12205"/>
                    <a:pt x="43195" y="7419"/>
                  </a:cubicBezTo>
                  <a:cubicBezTo>
                    <a:pt x="38420" y="2634"/>
                    <a:pt x="32062" y="1"/>
                    <a:pt x="253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6340030" y="1377463"/>
              <a:ext cx="2368411" cy="2367938"/>
            </a:xfrm>
            <a:custGeom>
              <a:rect b="b" l="l" r="r" t="t"/>
              <a:pathLst>
                <a:path extrusionOk="0" h="45095" w="45104">
                  <a:moveTo>
                    <a:pt x="22554" y="1580"/>
                  </a:moveTo>
                  <a:cubicBezTo>
                    <a:pt x="34130" y="1580"/>
                    <a:pt x="43545" y="10987"/>
                    <a:pt x="43545" y="22550"/>
                  </a:cubicBezTo>
                  <a:cubicBezTo>
                    <a:pt x="43545" y="34108"/>
                    <a:pt x="34130" y="43514"/>
                    <a:pt x="22554" y="43514"/>
                  </a:cubicBezTo>
                  <a:cubicBezTo>
                    <a:pt x="10979" y="43514"/>
                    <a:pt x="1558" y="34108"/>
                    <a:pt x="1558" y="22550"/>
                  </a:cubicBezTo>
                  <a:cubicBezTo>
                    <a:pt x="1558" y="16950"/>
                    <a:pt x="3742" y="11687"/>
                    <a:pt x="7703" y="7724"/>
                  </a:cubicBezTo>
                  <a:cubicBezTo>
                    <a:pt x="11669" y="3763"/>
                    <a:pt x="16942" y="1580"/>
                    <a:pt x="22554" y="1580"/>
                  </a:cubicBezTo>
                  <a:close/>
                  <a:moveTo>
                    <a:pt x="22554" y="1"/>
                  </a:moveTo>
                  <a:cubicBezTo>
                    <a:pt x="16530" y="1"/>
                    <a:pt x="10868" y="2342"/>
                    <a:pt x="6610" y="6600"/>
                  </a:cubicBezTo>
                  <a:cubicBezTo>
                    <a:pt x="2347" y="10858"/>
                    <a:pt x="1" y="16525"/>
                    <a:pt x="1" y="22550"/>
                  </a:cubicBezTo>
                  <a:cubicBezTo>
                    <a:pt x="1" y="34980"/>
                    <a:pt x="10120" y="45094"/>
                    <a:pt x="22554" y="45094"/>
                  </a:cubicBezTo>
                  <a:cubicBezTo>
                    <a:pt x="34989" y="45094"/>
                    <a:pt x="45104" y="34980"/>
                    <a:pt x="45104" y="22550"/>
                  </a:cubicBezTo>
                  <a:cubicBezTo>
                    <a:pt x="45104" y="10115"/>
                    <a:pt x="34989" y="1"/>
                    <a:pt x="225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6631506" y="1673351"/>
              <a:ext cx="1785445" cy="1776151"/>
            </a:xfrm>
            <a:custGeom>
              <a:rect b="b" l="l" r="r" t="t"/>
              <a:pathLst>
                <a:path extrusionOk="0" h="33825" w="34002">
                  <a:moveTo>
                    <a:pt x="17003" y="1580"/>
                  </a:moveTo>
                  <a:cubicBezTo>
                    <a:pt x="25515" y="1585"/>
                    <a:pt x="32443" y="8459"/>
                    <a:pt x="32443" y="16915"/>
                  </a:cubicBezTo>
                  <a:cubicBezTo>
                    <a:pt x="32443" y="25365"/>
                    <a:pt x="25515" y="32244"/>
                    <a:pt x="17003" y="32244"/>
                  </a:cubicBezTo>
                  <a:cubicBezTo>
                    <a:pt x="8486" y="32244"/>
                    <a:pt x="1558" y="25365"/>
                    <a:pt x="1558" y="16915"/>
                  </a:cubicBezTo>
                  <a:cubicBezTo>
                    <a:pt x="1558" y="8459"/>
                    <a:pt x="8486" y="1585"/>
                    <a:pt x="17003" y="1580"/>
                  </a:cubicBezTo>
                  <a:close/>
                  <a:moveTo>
                    <a:pt x="17003" y="1"/>
                  </a:moveTo>
                  <a:cubicBezTo>
                    <a:pt x="7628" y="5"/>
                    <a:pt x="1" y="7587"/>
                    <a:pt x="1" y="16915"/>
                  </a:cubicBezTo>
                  <a:cubicBezTo>
                    <a:pt x="1" y="26238"/>
                    <a:pt x="7628" y="33824"/>
                    <a:pt x="17003" y="33824"/>
                  </a:cubicBezTo>
                  <a:cubicBezTo>
                    <a:pt x="26379" y="33824"/>
                    <a:pt x="34002" y="26238"/>
                    <a:pt x="34002" y="16915"/>
                  </a:cubicBezTo>
                  <a:cubicBezTo>
                    <a:pt x="34002" y="7587"/>
                    <a:pt x="26379" y="5"/>
                    <a:pt x="170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6767031" y="1813707"/>
              <a:ext cx="1514651" cy="1495642"/>
            </a:xfrm>
            <a:custGeom>
              <a:rect b="b" l="l" r="r" t="t"/>
              <a:pathLst>
                <a:path extrusionOk="0" h="28483" w="28845">
                  <a:moveTo>
                    <a:pt x="14422" y="1581"/>
                  </a:moveTo>
                  <a:cubicBezTo>
                    <a:pt x="21514" y="1581"/>
                    <a:pt x="27282" y="7261"/>
                    <a:pt x="27282" y="14242"/>
                  </a:cubicBezTo>
                  <a:cubicBezTo>
                    <a:pt x="27282" y="21222"/>
                    <a:pt x="21514" y="26902"/>
                    <a:pt x="14422" y="26902"/>
                  </a:cubicBezTo>
                  <a:cubicBezTo>
                    <a:pt x="7331" y="26902"/>
                    <a:pt x="1559" y="21222"/>
                    <a:pt x="1559" y="14242"/>
                  </a:cubicBezTo>
                  <a:cubicBezTo>
                    <a:pt x="1559" y="7261"/>
                    <a:pt x="7331" y="1581"/>
                    <a:pt x="14422" y="1581"/>
                  </a:cubicBezTo>
                  <a:close/>
                  <a:moveTo>
                    <a:pt x="14422" y="1"/>
                  </a:moveTo>
                  <a:cubicBezTo>
                    <a:pt x="6467" y="1"/>
                    <a:pt x="0" y="6389"/>
                    <a:pt x="0" y="14242"/>
                  </a:cubicBezTo>
                  <a:cubicBezTo>
                    <a:pt x="0" y="22094"/>
                    <a:pt x="6473" y="28482"/>
                    <a:pt x="14422" y="28482"/>
                  </a:cubicBezTo>
                  <a:cubicBezTo>
                    <a:pt x="22372" y="28482"/>
                    <a:pt x="28845" y="22090"/>
                    <a:pt x="28845" y="14242"/>
                  </a:cubicBezTo>
                  <a:cubicBezTo>
                    <a:pt x="28845" y="6389"/>
                    <a:pt x="22372" y="1"/>
                    <a:pt x="144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6486004" y="1524121"/>
              <a:ext cx="2076455" cy="2074828"/>
            </a:xfrm>
            <a:custGeom>
              <a:rect b="b" l="l" r="r" t="t"/>
              <a:pathLst>
                <a:path extrusionOk="0" h="39513" w="39544">
                  <a:moveTo>
                    <a:pt x="19774" y="1580"/>
                  </a:moveTo>
                  <a:cubicBezTo>
                    <a:pt x="29814" y="1580"/>
                    <a:pt x="37986" y="9734"/>
                    <a:pt x="37986" y="19757"/>
                  </a:cubicBezTo>
                  <a:cubicBezTo>
                    <a:pt x="37986" y="29779"/>
                    <a:pt x="29814" y="37933"/>
                    <a:pt x="19774" y="37933"/>
                  </a:cubicBezTo>
                  <a:cubicBezTo>
                    <a:pt x="9731" y="37933"/>
                    <a:pt x="1563" y="29779"/>
                    <a:pt x="1563" y="19757"/>
                  </a:cubicBezTo>
                  <a:cubicBezTo>
                    <a:pt x="1563" y="9734"/>
                    <a:pt x="9731" y="1580"/>
                    <a:pt x="19774" y="1580"/>
                  </a:cubicBezTo>
                  <a:close/>
                  <a:moveTo>
                    <a:pt x="19774" y="1"/>
                  </a:moveTo>
                  <a:cubicBezTo>
                    <a:pt x="8871" y="1"/>
                    <a:pt x="5" y="8862"/>
                    <a:pt x="0" y="19757"/>
                  </a:cubicBezTo>
                  <a:cubicBezTo>
                    <a:pt x="0" y="30651"/>
                    <a:pt x="8871" y="39512"/>
                    <a:pt x="19774" y="39512"/>
                  </a:cubicBezTo>
                  <a:cubicBezTo>
                    <a:pt x="30673" y="39512"/>
                    <a:pt x="39544" y="30651"/>
                    <a:pt x="39544" y="19757"/>
                  </a:cubicBezTo>
                  <a:cubicBezTo>
                    <a:pt x="39544" y="8862"/>
                    <a:pt x="30673" y="1"/>
                    <a:pt x="197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3426300" y="1679233"/>
            <a:ext cx="49977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3426300" y="3059932"/>
            <a:ext cx="49977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 rot="10800000">
            <a:off x="1219" y="0"/>
            <a:ext cx="3625581" cy="5143497"/>
            <a:chOff x="5518417" y="0"/>
            <a:chExt cx="3625581" cy="5143497"/>
          </a:xfrm>
        </p:grpSpPr>
        <p:sp>
          <p:nvSpPr>
            <p:cNvPr id="74" name="Google Shape;74;p10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0"/>
          <p:cNvSpPr txBox="1"/>
          <p:nvPr>
            <p:ph idx="1" type="subTitle"/>
          </p:nvPr>
        </p:nvSpPr>
        <p:spPr>
          <a:xfrm>
            <a:off x="841500" y="2657900"/>
            <a:ext cx="32649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2" type="subTitle"/>
          </p:nvPr>
        </p:nvSpPr>
        <p:spPr>
          <a:xfrm>
            <a:off x="841500" y="2108800"/>
            <a:ext cx="32649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5" name="Google Shape;95;p10"/>
          <p:cNvSpPr txBox="1"/>
          <p:nvPr>
            <p:ph idx="3" type="subTitle"/>
          </p:nvPr>
        </p:nvSpPr>
        <p:spPr>
          <a:xfrm>
            <a:off x="5037675" y="2657899"/>
            <a:ext cx="32649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96" name="Google Shape;96;p10"/>
          <p:cNvSpPr txBox="1"/>
          <p:nvPr>
            <p:ph idx="4" type="subTitle"/>
          </p:nvPr>
        </p:nvSpPr>
        <p:spPr>
          <a:xfrm>
            <a:off x="5037675" y="2108800"/>
            <a:ext cx="32649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1"/>
          <p:cNvGrpSpPr/>
          <p:nvPr/>
        </p:nvGrpSpPr>
        <p:grpSpPr>
          <a:xfrm flipH="1" rot="10800000"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00" name="Google Shape;100;p11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 txBox="1"/>
          <p:nvPr>
            <p:ph type="title"/>
          </p:nvPr>
        </p:nvSpPr>
        <p:spPr>
          <a:xfrm>
            <a:off x="1963300" y="532025"/>
            <a:ext cx="64608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>
            <a:off x="720000" y="1679233"/>
            <a:ext cx="49977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" type="subTitle"/>
          </p:nvPr>
        </p:nvSpPr>
        <p:spPr>
          <a:xfrm>
            <a:off x="720000" y="3123492"/>
            <a:ext cx="49977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grpSp>
        <p:nvGrpSpPr>
          <p:cNvPr id="123" name="Google Shape;123;p12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24" name="Google Shape;124;p12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gradFill>
          <a:gsLst>
            <a:gs pos="0">
              <a:srgbClr val="6E879E"/>
            </a:gs>
            <a:gs pos="100000">
              <a:srgbClr val="282828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0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 Light"/>
              <a:buChar char="●"/>
              <a:defRPr b="0" i="0" sz="18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●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●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floir.com/siteDocuments/ARALossMitigationStudy.pdf" TargetMode="External"/><Relationship Id="rId4" Type="http://schemas.openxmlformats.org/officeDocument/2006/relationships/hyperlink" Target="https://doi.org/10.1007/s12114-011-9116-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lang="en" sz="3900">
                <a:latin typeface="Calibri"/>
                <a:ea typeface="Calibri"/>
                <a:cs typeface="Calibri"/>
                <a:sym typeface="Calibri"/>
              </a:rPr>
              <a:t>Analyzing the Impact of Hurricane Catastrophe on the Communities of Tampa Bay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Author: James Montgomery</a:t>
            </a:r>
            <a:endParaRPr/>
          </a:p>
          <a:p>
            <a:pPr indent="0" lvl="0" marL="0" rtl="0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Advisor: Doug Miller</a:t>
            </a:r>
            <a:endParaRPr/>
          </a:p>
          <a:p>
            <a:pPr indent="-228600" lvl="0" marL="457200" rtl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/>
          <p:nvPr/>
        </p:nvSpPr>
        <p:spPr>
          <a:xfrm>
            <a:off x="2466750" y="2210975"/>
            <a:ext cx="1377300" cy="733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SLOSH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"/>
          <p:cNvSpPr/>
          <p:nvPr/>
        </p:nvSpPr>
        <p:spPr>
          <a:xfrm>
            <a:off x="473375" y="1341476"/>
            <a:ext cx="1377300" cy="664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"/>
          <p:cNvSpPr/>
          <p:nvPr/>
        </p:nvSpPr>
        <p:spPr>
          <a:xfrm>
            <a:off x="2339998" y="1356923"/>
            <a:ext cx="1630800" cy="6339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3"/>
          <p:cNvCxnSpPr>
            <a:stCxn id="394" idx="2"/>
            <a:endCxn id="397" idx="0"/>
          </p:cNvCxnSpPr>
          <p:nvPr/>
        </p:nvCxnSpPr>
        <p:spPr>
          <a:xfrm>
            <a:off x="1162025" y="2006276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8" name="Google Shape;398;p3"/>
          <p:cNvCxnSpPr>
            <a:stCxn id="393" idx="0"/>
            <a:endCxn id="395" idx="4"/>
          </p:cNvCxnSpPr>
          <p:nvPr/>
        </p:nvCxnSpPr>
        <p:spPr>
          <a:xfrm rot="10800000">
            <a:off x="3155400" y="1990775"/>
            <a:ext cx="0" cy="22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p3"/>
          <p:cNvSpPr/>
          <p:nvPr/>
        </p:nvSpPr>
        <p:spPr>
          <a:xfrm>
            <a:off x="4236301" y="1341475"/>
            <a:ext cx="1377300" cy="664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 Data with </a:t>
            </a:r>
            <a:r>
              <a:rPr lang="en"/>
              <a:t>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urge </a:t>
            </a:r>
            <a:r>
              <a:rPr lang="en"/>
              <a:t>H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3"/>
          <p:cNvCxnSpPr>
            <a:stCxn id="395" idx="6"/>
            <a:endCxn id="399" idx="1"/>
          </p:cNvCxnSpPr>
          <p:nvPr/>
        </p:nvCxnSpPr>
        <p:spPr>
          <a:xfrm>
            <a:off x="3970798" y="1673873"/>
            <a:ext cx="26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3"/>
          <p:cNvSpPr/>
          <p:nvPr/>
        </p:nvSpPr>
        <p:spPr>
          <a:xfrm>
            <a:off x="7455001" y="1105258"/>
            <a:ext cx="1377300" cy="664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Elevation Raster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"/>
          <p:cNvSpPr/>
          <p:nvPr/>
        </p:nvSpPr>
        <p:spPr>
          <a:xfrm>
            <a:off x="5879097" y="1746848"/>
            <a:ext cx="1521300" cy="6339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Zonal Statistics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3"/>
          <p:cNvCxnSpPr>
            <a:stCxn id="399" idx="3"/>
            <a:endCxn id="402" idx="2"/>
          </p:cNvCxnSpPr>
          <p:nvPr/>
        </p:nvCxnSpPr>
        <p:spPr>
          <a:xfrm>
            <a:off x="5613601" y="1673875"/>
            <a:ext cx="265500" cy="3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4" name="Google Shape;404;p3"/>
          <p:cNvCxnSpPr>
            <a:stCxn id="401" idx="1"/>
            <a:endCxn id="402" idx="7"/>
          </p:cNvCxnSpPr>
          <p:nvPr/>
        </p:nvCxnSpPr>
        <p:spPr>
          <a:xfrm flipH="1">
            <a:off x="7177501" y="1437658"/>
            <a:ext cx="277500" cy="40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Google Shape;405;p3"/>
          <p:cNvSpPr/>
          <p:nvPr/>
        </p:nvSpPr>
        <p:spPr>
          <a:xfrm>
            <a:off x="6957925" y="2776524"/>
            <a:ext cx="1748400" cy="8487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</a:t>
            </a:r>
            <a:r>
              <a:rPr lang="en"/>
              <a:t>Surge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3"/>
          <p:cNvCxnSpPr>
            <a:stCxn id="402" idx="5"/>
            <a:endCxn id="405" idx="0"/>
          </p:cNvCxnSpPr>
          <p:nvPr/>
        </p:nvCxnSpPr>
        <p:spPr>
          <a:xfrm>
            <a:off x="7177608" y="2287916"/>
            <a:ext cx="654600" cy="48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7" name="Google Shape;407;p3"/>
          <p:cNvSpPr/>
          <p:nvPr/>
        </p:nvSpPr>
        <p:spPr>
          <a:xfrm>
            <a:off x="5501750" y="3942800"/>
            <a:ext cx="1630800" cy="7788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Property </a:t>
            </a:r>
            <a:r>
              <a:rPr lang="en"/>
              <a:t>I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mpact </a:t>
            </a:r>
            <a:r>
              <a:rPr lang="en"/>
              <a:t>L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3"/>
          <p:cNvCxnSpPr>
            <a:stCxn id="405" idx="3"/>
            <a:endCxn id="407" idx="7"/>
          </p:cNvCxnSpPr>
          <p:nvPr/>
        </p:nvCxnSpPr>
        <p:spPr>
          <a:xfrm flipH="1">
            <a:off x="6893872" y="3500935"/>
            <a:ext cx="320100" cy="5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9" name="Google Shape;409;p3"/>
          <p:cNvSpPr/>
          <p:nvPr/>
        </p:nvSpPr>
        <p:spPr>
          <a:xfrm>
            <a:off x="3186574" y="3110301"/>
            <a:ext cx="1338300" cy="633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Census Block 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"/>
          <p:cNvSpPr/>
          <p:nvPr/>
        </p:nvSpPr>
        <p:spPr>
          <a:xfrm>
            <a:off x="3040336" y="4018673"/>
            <a:ext cx="1630800" cy="6339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3"/>
          <p:cNvCxnSpPr>
            <a:stCxn id="409" idx="2"/>
            <a:endCxn id="410" idx="0"/>
          </p:cNvCxnSpPr>
          <p:nvPr/>
        </p:nvCxnSpPr>
        <p:spPr>
          <a:xfrm>
            <a:off x="3855724" y="3744201"/>
            <a:ext cx="0" cy="2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2" name="Google Shape;412;p3"/>
          <p:cNvCxnSpPr>
            <a:stCxn id="407" idx="2"/>
            <a:endCxn id="410" idx="6"/>
          </p:cNvCxnSpPr>
          <p:nvPr/>
        </p:nvCxnSpPr>
        <p:spPr>
          <a:xfrm flipH="1">
            <a:off x="4671050" y="4332200"/>
            <a:ext cx="8307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3" name="Google Shape;413;p3"/>
          <p:cNvSpPr/>
          <p:nvPr/>
        </p:nvSpPr>
        <p:spPr>
          <a:xfrm>
            <a:off x="1035750" y="3911275"/>
            <a:ext cx="1431000" cy="848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Final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Property Impact Database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3"/>
          <p:cNvCxnSpPr>
            <a:stCxn id="410" idx="2"/>
            <a:endCxn id="413" idx="3"/>
          </p:cNvCxnSpPr>
          <p:nvPr/>
        </p:nvCxnSpPr>
        <p:spPr>
          <a:xfrm rot="10800000">
            <a:off x="2466736" y="4335623"/>
            <a:ext cx="57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5" name="Google Shape;415;p3"/>
          <p:cNvSpPr txBox="1"/>
          <p:nvPr>
            <p:ph type="title"/>
          </p:nvPr>
        </p:nvSpPr>
        <p:spPr>
          <a:xfrm>
            <a:off x="242650" y="403275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Flood </a:t>
            </a:r>
            <a:r>
              <a:rPr lang="en">
                <a:solidFill>
                  <a:schemeClr val="dk2"/>
                </a:solidFill>
              </a:rPr>
              <a:t>Risk Data Analysis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"/>
          <p:cNvSpPr/>
          <p:nvPr/>
        </p:nvSpPr>
        <p:spPr>
          <a:xfrm>
            <a:off x="5162589" y="2694588"/>
            <a:ext cx="1377300" cy="664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Damage Ratio 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"/>
          <p:cNvCxnSpPr>
            <a:stCxn id="416" idx="2"/>
            <a:endCxn id="407" idx="0"/>
          </p:cNvCxnSpPr>
          <p:nvPr/>
        </p:nvCxnSpPr>
        <p:spPr>
          <a:xfrm>
            <a:off x="5851239" y="3359388"/>
            <a:ext cx="46590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8" name="Google Shape;418;p3"/>
          <p:cNvSpPr/>
          <p:nvPr/>
        </p:nvSpPr>
        <p:spPr>
          <a:xfrm>
            <a:off x="324725" y="1221625"/>
            <a:ext cx="1705200" cy="1920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382325" y="2315800"/>
            <a:ext cx="1559400" cy="6339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/>
              <a:t>Preprocessing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p3"/>
          <p:cNvCxnSpPr>
            <a:stCxn id="397" idx="7"/>
            <a:endCxn id="395" idx="2"/>
          </p:cNvCxnSpPr>
          <p:nvPr/>
        </p:nvCxnSpPr>
        <p:spPr>
          <a:xfrm flipH="1" rot="10800000">
            <a:off x="1713356" y="1673933"/>
            <a:ext cx="626700" cy="7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00d20d675_0_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Parcel Data Preprocessing</a:t>
            </a:r>
            <a:endParaRPr/>
          </a:p>
        </p:txBody>
      </p:sp>
      <p:sp>
        <p:nvSpPr>
          <p:cNvPr id="425" name="Google Shape;425;g800d20d675_0_4"/>
          <p:cNvSpPr txBox="1"/>
          <p:nvPr>
            <p:ph idx="1" type="body"/>
          </p:nvPr>
        </p:nvSpPr>
        <p:spPr>
          <a:xfrm>
            <a:off x="311700" y="1468825"/>
            <a:ext cx="43281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 Parcels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Union County Files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 a Unique ID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Complex Fields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Extraneous Fields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Normalize the Parcel Database</a:t>
            </a:r>
            <a:endParaRPr/>
          </a:p>
        </p:txBody>
      </p:sp>
      <p:pic>
        <p:nvPicPr>
          <p:cNvPr id="426" name="Google Shape;426;g800d20d67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13" y="1171575"/>
            <a:ext cx="4067175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00d20d675_0_7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SLOSH Outputs</a:t>
            </a:r>
            <a:endParaRPr/>
          </a:p>
        </p:txBody>
      </p:sp>
      <p:sp>
        <p:nvSpPr>
          <p:cNvPr id="432" name="Google Shape;432;g800d20d675_0_78"/>
          <p:cNvSpPr txBox="1"/>
          <p:nvPr>
            <p:ph idx="1" type="body"/>
          </p:nvPr>
        </p:nvSpPr>
        <p:spPr>
          <a:xfrm>
            <a:off x="311700" y="1468825"/>
            <a:ext cx="38394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Model Run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 Tide Level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Category 1-5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Outputs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 to Postgres</a:t>
            </a:r>
            <a:endParaRPr/>
          </a:p>
        </p:txBody>
      </p:sp>
      <p:pic>
        <p:nvPicPr>
          <p:cNvPr id="433" name="Google Shape;433;g800d20d675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975" y="1106000"/>
            <a:ext cx="3215101" cy="36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800d20d675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400" y="605800"/>
            <a:ext cx="3215100" cy="17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01e1a5363_0_1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Analysis</a:t>
            </a:r>
            <a:endParaRPr/>
          </a:p>
        </p:txBody>
      </p:sp>
      <p:sp>
        <p:nvSpPr>
          <p:cNvPr id="440" name="Google Shape;440;g801e1a5363_0_10"/>
          <p:cNvSpPr txBox="1"/>
          <p:nvPr>
            <p:ph idx="1" type="body"/>
          </p:nvPr>
        </p:nvSpPr>
        <p:spPr>
          <a:xfrm>
            <a:off x="311700" y="1468825"/>
            <a:ext cx="4124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Intersect for Raw Surge Height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 Location is Submerged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 Accuracy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 False Positives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Damage Level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to Demographics</a:t>
            </a:r>
            <a:endParaRPr/>
          </a:p>
        </p:txBody>
      </p:sp>
      <p:pic>
        <p:nvPicPr>
          <p:cNvPr id="441" name="Google Shape;441;g801e1a536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68113"/>
            <a:ext cx="4403100" cy="310131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801e1a5363_0_10"/>
          <p:cNvSpPr/>
          <p:nvPr/>
        </p:nvSpPr>
        <p:spPr>
          <a:xfrm>
            <a:off x="4701000" y="1599075"/>
            <a:ext cx="2261100" cy="1395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801e1a5363_0_10"/>
          <p:cNvSpPr/>
          <p:nvPr/>
        </p:nvSpPr>
        <p:spPr>
          <a:xfrm>
            <a:off x="6962100" y="1599075"/>
            <a:ext cx="1914300" cy="217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801e1a5363_0_10"/>
          <p:cNvSpPr/>
          <p:nvPr/>
        </p:nvSpPr>
        <p:spPr>
          <a:xfrm>
            <a:off x="6310250" y="2769625"/>
            <a:ext cx="1313100" cy="1681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801e1a5363_0_10"/>
          <p:cNvSpPr/>
          <p:nvPr/>
        </p:nvSpPr>
        <p:spPr>
          <a:xfrm>
            <a:off x="4945450" y="2994375"/>
            <a:ext cx="1251600" cy="1395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"/>
          <p:cNvSpPr/>
          <p:nvPr/>
        </p:nvSpPr>
        <p:spPr>
          <a:xfrm>
            <a:off x="5834500" y="1027947"/>
            <a:ext cx="1199100" cy="668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WBD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"/>
          <p:cNvSpPr/>
          <p:nvPr/>
        </p:nvSpPr>
        <p:spPr>
          <a:xfrm>
            <a:off x="5834511" y="3041135"/>
            <a:ext cx="1199100" cy="668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"/>
          <p:cNvSpPr/>
          <p:nvPr/>
        </p:nvSpPr>
        <p:spPr>
          <a:xfrm>
            <a:off x="7180137" y="1027940"/>
            <a:ext cx="1199100" cy="668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Quality 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"/>
          <p:cNvSpPr/>
          <p:nvPr/>
        </p:nvSpPr>
        <p:spPr>
          <a:xfrm>
            <a:off x="7202625" y="2025313"/>
            <a:ext cx="1154100" cy="5298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Spatial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"/>
          <p:cNvSpPr/>
          <p:nvPr/>
        </p:nvSpPr>
        <p:spPr>
          <a:xfrm>
            <a:off x="5834500" y="4099100"/>
            <a:ext cx="1199100" cy="668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Final Wind Risk Database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2"/>
          <p:cNvCxnSpPr>
            <a:stCxn id="451" idx="2"/>
            <a:endCxn id="454" idx="0"/>
          </p:cNvCxnSpPr>
          <p:nvPr/>
        </p:nvCxnSpPr>
        <p:spPr>
          <a:xfrm>
            <a:off x="6434061" y="3709835"/>
            <a:ext cx="0" cy="3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56" name="Google Shape;456;p2"/>
          <p:cNvSpPr/>
          <p:nvPr/>
        </p:nvSpPr>
        <p:spPr>
          <a:xfrm>
            <a:off x="4559425" y="1027950"/>
            <a:ext cx="1154100" cy="668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Census Block 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"/>
          <p:cNvSpPr txBox="1"/>
          <p:nvPr>
            <p:ph type="title"/>
          </p:nvPr>
        </p:nvSpPr>
        <p:spPr>
          <a:xfrm>
            <a:off x="194325" y="240250"/>
            <a:ext cx="30507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Risk 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4559430" y="1991581"/>
            <a:ext cx="1154100" cy="597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Spatial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"/>
          <p:cNvSpPr/>
          <p:nvPr/>
        </p:nvSpPr>
        <p:spPr>
          <a:xfrm>
            <a:off x="5879489" y="2025324"/>
            <a:ext cx="1109100" cy="5298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Spatial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0" name="Google Shape;460;p2"/>
          <p:cNvCxnSpPr>
            <a:stCxn id="450" idx="2"/>
            <a:endCxn id="459" idx="0"/>
          </p:cNvCxnSpPr>
          <p:nvPr/>
        </p:nvCxnSpPr>
        <p:spPr>
          <a:xfrm>
            <a:off x="6434050" y="1696647"/>
            <a:ext cx="0" cy="3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1" name="Google Shape;461;p2"/>
          <p:cNvCxnSpPr>
            <a:stCxn id="456" idx="2"/>
            <a:endCxn id="458" idx="0"/>
          </p:cNvCxnSpPr>
          <p:nvPr/>
        </p:nvCxnSpPr>
        <p:spPr>
          <a:xfrm>
            <a:off x="5136475" y="1696650"/>
            <a:ext cx="0" cy="2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2" name="Google Shape;462;p2"/>
          <p:cNvCxnSpPr>
            <a:stCxn id="459" idx="4"/>
            <a:endCxn id="451" idx="0"/>
          </p:cNvCxnSpPr>
          <p:nvPr/>
        </p:nvCxnSpPr>
        <p:spPr>
          <a:xfrm>
            <a:off x="6434039" y="2555124"/>
            <a:ext cx="0" cy="4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3" name="Google Shape;463;p2"/>
          <p:cNvCxnSpPr>
            <a:stCxn id="458" idx="4"/>
            <a:endCxn id="451" idx="1"/>
          </p:cNvCxnSpPr>
          <p:nvPr/>
        </p:nvCxnSpPr>
        <p:spPr>
          <a:xfrm>
            <a:off x="5136480" y="2588881"/>
            <a:ext cx="698100" cy="78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4" name="Google Shape;464;p2"/>
          <p:cNvCxnSpPr>
            <a:stCxn id="452" idx="2"/>
            <a:endCxn id="453" idx="0"/>
          </p:cNvCxnSpPr>
          <p:nvPr/>
        </p:nvCxnSpPr>
        <p:spPr>
          <a:xfrm>
            <a:off x="7779687" y="1696640"/>
            <a:ext cx="0" cy="3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5" name="Google Shape;465;p2"/>
          <p:cNvCxnSpPr>
            <a:stCxn id="453" idx="4"/>
            <a:endCxn id="451" idx="3"/>
          </p:cNvCxnSpPr>
          <p:nvPr/>
        </p:nvCxnSpPr>
        <p:spPr>
          <a:xfrm flipH="1">
            <a:off x="7033575" y="2555113"/>
            <a:ext cx="746100" cy="82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66" name="Google Shape;466;p2"/>
          <p:cNvSpPr txBox="1"/>
          <p:nvPr/>
        </p:nvSpPr>
        <p:spPr>
          <a:xfrm>
            <a:off x="270825" y="1696650"/>
            <a:ext cx="3789000" cy="30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Create Spatial Relationships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○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Census Blocks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○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Windborne Debris Region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○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Establish Building Quality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Establish Data in Final Table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Links to Flood Table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800d20d675_0_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Impact Database </a:t>
            </a:r>
            <a:r>
              <a:rPr lang="en">
                <a:solidFill>
                  <a:schemeClr val="dk2"/>
                </a:solidFill>
              </a:rPr>
              <a:t>Anal</a:t>
            </a:r>
            <a:r>
              <a:rPr lang="en"/>
              <a:t>ysis</a:t>
            </a:r>
            <a:endParaRPr/>
          </a:p>
        </p:txBody>
      </p:sp>
      <p:sp>
        <p:nvSpPr>
          <p:cNvPr id="472" name="Google Shape;472;g800d20d675_0_39"/>
          <p:cNvSpPr txBox="1"/>
          <p:nvPr>
            <p:ph idx="1" type="body"/>
          </p:nvPr>
        </p:nvSpPr>
        <p:spPr>
          <a:xfrm>
            <a:off x="311700" y="1468825"/>
            <a:ext cx="3278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Losses by Category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Income Level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 Level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Pinpoint Communities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 at Risk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Safe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g800d20d675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272" y="1468828"/>
            <a:ext cx="3099901" cy="309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00d20d675_0_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Results</a:t>
            </a:r>
            <a:endParaRPr/>
          </a:p>
        </p:txBody>
      </p:sp>
      <p:sp>
        <p:nvSpPr>
          <p:cNvPr id="479" name="Google Shape;479;g800d20d675_0_44"/>
          <p:cNvSpPr txBox="1"/>
          <p:nvPr>
            <p:ph idx="1" type="body"/>
          </p:nvPr>
        </p:nvSpPr>
        <p:spPr>
          <a:xfrm>
            <a:off x="311700" y="1475750"/>
            <a:ext cx="43971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Property Vulnerability Database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Actionable Database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Easily Updatable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Reproducible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Risk Correlation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Race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Income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g800d20d675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343" y="1298637"/>
            <a:ext cx="3885882" cy="34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00d20d19a_0_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486" name="Google Shape;486;g800d20d19a_0_17"/>
          <p:cNvSpPr txBox="1"/>
          <p:nvPr>
            <p:ph idx="1" type="body"/>
          </p:nvPr>
        </p:nvSpPr>
        <p:spPr>
          <a:xfrm>
            <a:off x="311700" y="1324075"/>
            <a:ext cx="40938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2020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Download Data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Import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June-July 2020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 Data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Analyze Results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August-September 2020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Prepare results for presentation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October 8th-10th- Presentation at GIS in the Rockies </a:t>
            </a:r>
            <a:endParaRPr/>
          </a:p>
        </p:txBody>
      </p:sp>
      <p:pic>
        <p:nvPicPr>
          <p:cNvPr id="487" name="Google Shape;487;g800d20d19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000" y="1106000"/>
            <a:ext cx="4433702" cy="310359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800d20d19a_0_17"/>
          <p:cNvSpPr/>
          <p:nvPr/>
        </p:nvSpPr>
        <p:spPr>
          <a:xfrm>
            <a:off x="4083150" y="2352800"/>
            <a:ext cx="977700" cy="103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800d20d19a_0_17"/>
          <p:cNvSpPr/>
          <p:nvPr/>
        </p:nvSpPr>
        <p:spPr>
          <a:xfrm>
            <a:off x="5189525" y="2352800"/>
            <a:ext cx="2210700" cy="97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800d20d19a_0_17"/>
          <p:cNvSpPr/>
          <p:nvPr/>
        </p:nvSpPr>
        <p:spPr>
          <a:xfrm>
            <a:off x="7528900" y="2322200"/>
            <a:ext cx="977700" cy="103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800d20d19a_0_17"/>
          <p:cNvSpPr/>
          <p:nvPr/>
        </p:nvSpPr>
        <p:spPr>
          <a:xfrm>
            <a:off x="4083150" y="3170700"/>
            <a:ext cx="977700" cy="103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800d20d19a_0_17"/>
          <p:cNvSpPr/>
          <p:nvPr/>
        </p:nvSpPr>
        <p:spPr>
          <a:xfrm>
            <a:off x="5729700" y="3559900"/>
            <a:ext cx="448200" cy="152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00d20d675_0_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498" name="Google Shape;498;g800d20d675_0_49"/>
          <p:cNvSpPr txBox="1"/>
          <p:nvPr>
            <p:ph idx="1" type="body"/>
          </p:nvPr>
        </p:nvSpPr>
        <p:spPr>
          <a:xfrm>
            <a:off x="311700" y="13771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Applied Research Associates, Inc., “2008 Florida Residential Wind Loss Mitigation Study” Florida Office of Insurance Regulation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Contract Number IR018, 2008.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https://www.floir.com/siteDocuments/ARALossMitigationStudy.pdf</a:t>
            </a:r>
            <a:r>
              <a:rPr lang="en" sz="1000"/>
              <a:t> retrieved April 2020.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Borden, K.A., Cutter, S.L. Spatial patterns of natural hazards mortality in the United States. Int J Health Geogr 7, 64 (2008).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https://doi.org/10.1186/1476-072X-7-64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Bouwer, </a:t>
            </a:r>
            <a:r>
              <a:rPr lang="en" sz="1000"/>
              <a:t>Laurens M. “</a:t>
            </a:r>
            <a:r>
              <a:rPr lang="en" sz="1000">
                <a:solidFill>
                  <a:schemeClr val="dk2"/>
                </a:solidFill>
              </a:rPr>
              <a:t>Have Disaster Losses Increased Due To Anthropogenic Climate Change</a:t>
            </a:r>
            <a:r>
              <a:rPr lang="en" sz="1000"/>
              <a:t>?” Bulletin of the American Meteorological Society, 2011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v. 92 no. 1 pp. 39–46.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Cutter, Susan &amp; Emrich, Chris. (2005). Are Natural Hazards and Disaster Losses in the U.S. Increasing?. Eos, Transactions American Geophysical Union.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86. 10.1029/2005EO410001.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Gabe, Thomas, et al. "Hurricane Katrina: Social-demographic characteristics of impacted areas." Washington, DC: Congressional Research Service,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Library of Congress, 2005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Green, R.D., Kouassi, M. &amp; Mambo, B. Housing, Race, and Recovery from Hurricane Katrina. Rev Black Polit Econ 40, 145–163 (2013).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https://doi.org/10.1007/s12114-011-9116-0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Huizinga, J., de Moel, H., and Szewczyk, W.: Global flood depth-damage functions. Methodology and the database with guidelines, Technical Report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EUR 28552 EN, European Commission – Joint Research Centre, https://doi.org/10.2760/16510, 2017.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J.E. Minor, J.R. McDonald, K.C. Mehta, The tornado: an engineering-oriented perspective, National Oceanic and Atmospheric Administration Technical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Memorandum ERL NSSL-82, US Department of Commerce, 1977.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R.H. Simpson, H. Riehl. The Hurricane and its Impact. Louisiana State University Press, Baton Rouge (1981)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W.H. Gray, Likely increase in intense landfalling hurricanes in the coming decades, Paper presented at the 12th. Annual Hurricane Conference, Dallas, </a:t>
            </a:r>
            <a:endParaRPr sz="1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TX, 1990.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Weinkle, J., Landsea, C., Collins, D. et al. Normalized hurricane damage in the continental United States 1900–2017. Nat Sustain 1, 808–813 (2018).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00d20d19a_0_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Outline</a:t>
            </a:r>
            <a:endParaRPr/>
          </a:p>
        </p:txBody>
      </p:sp>
      <p:sp>
        <p:nvSpPr>
          <p:cNvPr id="331" name="Google Shape;331;g800d20d19a_0_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Background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Goals and Objectives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Sources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Proposed Methodology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Anticipated Results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Project Timeline</a:t>
            </a:r>
            <a:endParaRPr/>
          </a:p>
        </p:txBody>
      </p:sp>
      <p:pic>
        <p:nvPicPr>
          <p:cNvPr id="332" name="Google Shape;332;g800d20d1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650" y="1106000"/>
            <a:ext cx="5109075" cy="33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00d20d19a_0_5"/>
          <p:cNvSpPr txBox="1"/>
          <p:nvPr>
            <p:ph type="title"/>
          </p:nvPr>
        </p:nvSpPr>
        <p:spPr>
          <a:xfrm>
            <a:off x="311700" y="408475"/>
            <a:ext cx="85206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Hurricanes: An Omnipresent Issue for Coastal Communities</a:t>
            </a:r>
            <a:endParaRPr sz="2500"/>
          </a:p>
        </p:txBody>
      </p:sp>
      <p:sp>
        <p:nvSpPr>
          <p:cNvPr id="338" name="Google Shape;338;g800d20d19a_0_5"/>
          <p:cNvSpPr txBox="1"/>
          <p:nvPr>
            <p:ph idx="1" type="body"/>
          </p:nvPr>
        </p:nvSpPr>
        <p:spPr>
          <a:xfrm>
            <a:off x="311700" y="1468825"/>
            <a:ext cx="49092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One C</a:t>
            </a:r>
            <a:r>
              <a:rPr lang="en"/>
              <a:t>ontributor</a:t>
            </a:r>
            <a:r>
              <a:rPr lang="en"/>
              <a:t> to Disaster Losses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</a:t>
            </a:r>
            <a:r>
              <a:rPr lang="en">
                <a:solidFill>
                  <a:schemeClr val="dk2"/>
                </a:solidFill>
              </a:rPr>
              <a:t>nthropogenic Climate Change </a:t>
            </a:r>
            <a:r>
              <a:rPr lang="en"/>
              <a:t>Correlation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Apparent Increase in Event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 </a:t>
            </a:r>
            <a:r>
              <a:rPr lang="en"/>
              <a:t>Strength</a:t>
            </a:r>
            <a:r>
              <a:rPr lang="en"/>
              <a:t> Unclear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Migration Increases Societal Risks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g800d20d19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025" y="1468825"/>
            <a:ext cx="3640725" cy="23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800d20d19a_0_5"/>
          <p:cNvSpPr txBox="1"/>
          <p:nvPr/>
        </p:nvSpPr>
        <p:spPr>
          <a:xfrm>
            <a:off x="5336750" y="4152325"/>
            <a:ext cx="3570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Figure 1: Trend in storm count 1880-2006, Vecchu and Knutson 2008.</a:t>
            </a:r>
            <a:endParaRPr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1" name="Google Shape;341;g800d20d19a_0_5"/>
          <p:cNvSpPr txBox="1"/>
          <p:nvPr/>
        </p:nvSpPr>
        <p:spPr>
          <a:xfrm>
            <a:off x="6339684" y="3856575"/>
            <a:ext cx="1493400" cy="1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Storm Year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00d20d19a_0_1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Issue for All: Disproportionately So for Some</a:t>
            </a:r>
            <a:endParaRPr/>
          </a:p>
        </p:txBody>
      </p:sp>
      <p:sp>
        <p:nvSpPr>
          <p:cNvPr id="347" name="Google Shape;347;g800d20d19a_0_12"/>
          <p:cNvSpPr txBox="1"/>
          <p:nvPr>
            <p:ph idx="1" type="body"/>
          </p:nvPr>
        </p:nvSpPr>
        <p:spPr>
          <a:xfrm>
            <a:off x="311700" y="1468825"/>
            <a:ext cx="3513300" cy="33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Hurricane Katrina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Broad Media Coverage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Public Outcry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Green and Colleagues Study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Higher Damage in Poorer/Minority Areas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Exacerbated Recovery Differences</a:t>
            </a:r>
            <a:endParaRPr/>
          </a:p>
        </p:txBody>
      </p:sp>
      <p:pic>
        <p:nvPicPr>
          <p:cNvPr id="348" name="Google Shape;348;g800d20d19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400" y="1213350"/>
            <a:ext cx="5014200" cy="3601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800d20d19a_0_12"/>
          <p:cNvSpPr txBox="1"/>
          <p:nvPr/>
        </p:nvSpPr>
        <p:spPr>
          <a:xfrm>
            <a:off x="7215000" y="4860275"/>
            <a:ext cx="17766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Data Derived from Green, et al 2013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01e1a5363_0_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to Tampa Bay</a:t>
            </a:r>
            <a:endParaRPr/>
          </a:p>
        </p:txBody>
      </p:sp>
      <p:sp>
        <p:nvSpPr>
          <p:cNvPr id="355" name="Google Shape;355;g801e1a5363_0_51"/>
          <p:cNvSpPr txBox="1"/>
          <p:nvPr>
            <p:ph idx="1" type="body"/>
          </p:nvPr>
        </p:nvSpPr>
        <p:spPr>
          <a:xfrm>
            <a:off x="311700" y="1468825"/>
            <a:ext cx="3651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Diverse Communities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Population Density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Hydrography of the Bay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 Low Ground Elevation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Sensitive Infrastructure</a:t>
            </a:r>
            <a:endParaRPr/>
          </a:p>
        </p:txBody>
      </p:sp>
      <p:pic>
        <p:nvPicPr>
          <p:cNvPr id="356" name="Google Shape;356;g801e1a5363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750" y="942650"/>
            <a:ext cx="4830553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00d20d675_0_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362" name="Google Shape;362;g800d20d675_0_11"/>
          <p:cNvSpPr txBox="1"/>
          <p:nvPr>
            <p:ph idx="1" type="body"/>
          </p:nvPr>
        </p:nvSpPr>
        <p:spPr>
          <a:xfrm>
            <a:off x="311700" y="1468825"/>
            <a:ext cx="41553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Risk Database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Postgres Based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Multiscale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Multi-Risk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Potential Trends Resiliency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Locate At-Risk Communities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g800d20d67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548" y="2983875"/>
            <a:ext cx="1252234" cy="17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800d20d675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500" y="1016250"/>
            <a:ext cx="2781649" cy="185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g800d20d675_0_11"/>
          <p:cNvCxnSpPr>
            <a:stCxn id="364" idx="2"/>
            <a:endCxn id="363" idx="1"/>
          </p:cNvCxnSpPr>
          <p:nvPr/>
        </p:nvCxnSpPr>
        <p:spPr>
          <a:xfrm flipH="1" rot="-5400000">
            <a:off x="6068824" y="2466350"/>
            <a:ext cx="981300" cy="178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00d20d675_0_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371" name="Google Shape;371;g800d20d675_0_34"/>
          <p:cNvSpPr txBox="1"/>
          <p:nvPr>
            <p:ph idx="1" type="body"/>
          </p:nvPr>
        </p:nvSpPr>
        <p:spPr>
          <a:xfrm>
            <a:off x="311700" y="1258400"/>
            <a:ext cx="52263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Florida DOR NAL Parcel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Department of Revenue Real Property DB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SLOSH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of Maximum (MOM)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Outputs Maximum Surge Value per Cat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JRC Flood Damage Factor 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Code to Construction Quality Lookup 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U.S. Census Block Groups and Associated Demographic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USGS/NOAA DEM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Windborne Debris Region</a:t>
            </a:r>
            <a:endParaRPr/>
          </a:p>
        </p:txBody>
      </p:sp>
      <p:pic>
        <p:nvPicPr>
          <p:cNvPr id="372" name="Google Shape;372;g800d20d675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925" y="3422475"/>
            <a:ext cx="1330375" cy="13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800d20d675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400" y="1258400"/>
            <a:ext cx="3301200" cy="125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800d20d675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400" y="2662354"/>
            <a:ext cx="1659125" cy="209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01e1a5363_0_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Revenue Parcel Files</a:t>
            </a:r>
            <a:endParaRPr/>
          </a:p>
        </p:txBody>
      </p:sp>
      <p:sp>
        <p:nvSpPr>
          <p:cNvPr id="380" name="Google Shape;380;g801e1a5363_0_3"/>
          <p:cNvSpPr txBox="1"/>
          <p:nvPr>
            <p:ph idx="1" type="body"/>
          </p:nvPr>
        </p:nvSpPr>
        <p:spPr>
          <a:xfrm>
            <a:off x="311700" y="1468825"/>
            <a:ext cx="42603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Name, Address, Legal Databases (NAL)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Representative</a:t>
            </a:r>
            <a:r>
              <a:rPr lang="en"/>
              <a:t> of Land Ownership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Helpful fields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Structure Type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Construction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Format</a:t>
            </a:r>
            <a:endParaRPr/>
          </a:p>
        </p:txBody>
      </p:sp>
      <p:pic>
        <p:nvPicPr>
          <p:cNvPr id="381" name="Google Shape;381;g801e1a5363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000" y="1152425"/>
            <a:ext cx="3367849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00d20d675_0_5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Depth-to-Loss Ratio Table</a:t>
            </a:r>
            <a:endParaRPr/>
          </a:p>
        </p:txBody>
      </p:sp>
      <p:sp>
        <p:nvSpPr>
          <p:cNvPr id="387" name="Google Shape;387;g800d20d675_0_59"/>
          <p:cNvSpPr txBox="1"/>
          <p:nvPr>
            <p:ph idx="1" type="body"/>
          </p:nvPr>
        </p:nvSpPr>
        <p:spPr>
          <a:xfrm>
            <a:off x="187425" y="1509775"/>
            <a:ext cx="45420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European Commission Joint Research Centre Report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for Global Regions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North America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Canada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U.S.A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Calculates the average expected damage</a:t>
            </a:r>
            <a:endParaRPr/>
          </a:p>
        </p:txBody>
      </p:sp>
      <p:graphicFrame>
        <p:nvGraphicFramePr>
          <p:cNvPr id="388" name="Google Shape;388;g800d20d675_0_59"/>
          <p:cNvGraphicFramePr/>
          <p:nvPr/>
        </p:nvGraphicFramePr>
        <p:xfrm>
          <a:off x="5648025" y="151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{C5601BE7-F4E7-41C0-8F08-3BD956623196}</a:tableStyleId>
              </a:tblPr>
              <a:tblGrid>
                <a:gridCol w="1381125"/>
                <a:gridCol w="1371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Water Depth(m)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Damage Factor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0.44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0.58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1.5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0.68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0.78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0.85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0.92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0.96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UY KAWASAKI">
  <a:themeElements>
    <a:clrScheme name="Simple Dark">
      <a:dk1>
        <a:srgbClr val="434343"/>
      </a:dk1>
      <a:lt1>
        <a:srgbClr val="303030"/>
      </a:lt1>
      <a:dk2>
        <a:srgbClr val="F3F3F3"/>
      </a:dk2>
      <a:lt2>
        <a:srgbClr val="FF552E"/>
      </a:lt2>
      <a:accent1>
        <a:srgbClr val="F9CB9C"/>
      </a:accent1>
      <a:accent2>
        <a:srgbClr val="434343"/>
      </a:accent2>
      <a:accent3>
        <a:srgbClr val="FF552E"/>
      </a:accent3>
      <a:accent4>
        <a:srgbClr val="F9CB9C"/>
      </a:accent4>
      <a:accent5>
        <a:srgbClr val="F3F3F3"/>
      </a:accent5>
      <a:accent6>
        <a:srgbClr val="434343"/>
      </a:accent6>
      <a:hlink>
        <a:srgbClr val="F3F3F3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2020-05-02T20:13:52Z</dcterms:created>
  <dc:creator>James Montgomery</dc:creator>
</cp:coreProperties>
</file>