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3"/>
  </p:notesMasterIdLst>
  <p:sldIdLst>
    <p:sldId id="256" r:id="rId5"/>
    <p:sldId id="257" r:id="rId6"/>
    <p:sldId id="258" r:id="rId7"/>
    <p:sldId id="260" r:id="rId8"/>
    <p:sldId id="271" r:id="rId9"/>
    <p:sldId id="259" r:id="rId10"/>
    <p:sldId id="286" r:id="rId11"/>
    <p:sldId id="262" r:id="rId12"/>
    <p:sldId id="263" r:id="rId13"/>
    <p:sldId id="272" r:id="rId14"/>
    <p:sldId id="273" r:id="rId15"/>
    <p:sldId id="274" r:id="rId16"/>
    <p:sldId id="264" r:id="rId17"/>
    <p:sldId id="265" r:id="rId18"/>
    <p:sldId id="278" r:id="rId19"/>
    <p:sldId id="279" r:id="rId20"/>
    <p:sldId id="280" r:id="rId21"/>
    <p:sldId id="281" r:id="rId22"/>
    <p:sldId id="277" r:id="rId23"/>
    <p:sldId id="287" r:id="rId24"/>
    <p:sldId id="288" r:id="rId25"/>
    <p:sldId id="276" r:id="rId26"/>
    <p:sldId id="284" r:id="rId27"/>
    <p:sldId id="285" r:id="rId28"/>
    <p:sldId id="275" r:id="rId29"/>
    <p:sldId id="266" r:id="rId30"/>
    <p:sldId id="267" r:id="rId31"/>
    <p:sldId id="26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8F6B3412-6E54-4069-BAB6-1124D4D3E639}">
          <p14:sldIdLst>
            <p14:sldId id="256"/>
          </p14:sldIdLst>
        </p14:section>
        <p14:section name="Outline" id="{6FBFF810-BF57-49B1-95EC-E02BE349FE99}">
          <p14:sldIdLst>
            <p14:sldId id="257"/>
          </p14:sldIdLst>
        </p14:section>
        <p14:section name="Introduction" id="{36193254-A536-4FBB-9997-D7345CD83BD7}">
          <p14:sldIdLst>
            <p14:sldId id="258"/>
          </p14:sldIdLst>
        </p14:section>
        <p14:section name="Background" id="{8653169B-CE94-45A6-9DD6-AECA27B676FF}">
          <p14:sldIdLst>
            <p14:sldId id="260"/>
            <p14:sldId id="271"/>
          </p14:sldIdLst>
        </p14:section>
        <p14:section name="Objectives" id="{1CF0A511-FF02-462D-9925-2818C9FF97A6}">
          <p14:sldIdLst>
            <p14:sldId id="259"/>
            <p14:sldId id="286"/>
          </p14:sldIdLst>
        </p14:section>
        <p14:section name="Digital Proxies" id="{305BAEB2-EB61-4607-841A-5FBD5DD20B98}">
          <p14:sldIdLst>
            <p14:sldId id="262"/>
            <p14:sldId id="263"/>
            <p14:sldId id="272"/>
            <p14:sldId id="273"/>
          </p14:sldIdLst>
        </p14:section>
        <p14:section name="Limitations" id="{21CF5292-B175-451F-9F9C-D3058EEE594A}">
          <p14:sldIdLst>
            <p14:sldId id="274"/>
          </p14:sldIdLst>
        </p14:section>
        <p14:section name="Methods" id="{73190718-760C-4779-B64C-EC762727630F}">
          <p14:sldIdLst>
            <p14:sldId id="264"/>
            <p14:sldId id="265"/>
            <p14:sldId id="278"/>
            <p14:sldId id="279"/>
            <p14:sldId id="280"/>
            <p14:sldId id="281"/>
            <p14:sldId id="277"/>
            <p14:sldId id="287"/>
            <p14:sldId id="288"/>
            <p14:sldId id="276"/>
            <p14:sldId id="284"/>
            <p14:sldId id="285"/>
          </p14:sldIdLst>
        </p14:section>
        <p14:section name="Anticipated Results" id="{F7CB96E9-A71B-4718-86F2-F34CBF270367}">
          <p14:sldIdLst>
            <p14:sldId id="275"/>
          </p14:sldIdLst>
        </p14:section>
        <p14:section name="Timeline" id="{C74A23CA-BAC6-40BD-8012-2543E1F9E72B}">
          <p14:sldIdLst>
            <p14:sldId id="266"/>
          </p14:sldIdLst>
        </p14:section>
        <p14:section name="References" id="{9C94B102-AB3D-4FC2-A7BA-12FA0406696F}">
          <p14:sldIdLst>
            <p14:sldId id="267"/>
          </p14:sldIdLst>
        </p14:section>
        <p14:section name="Conclusion" id="{76854EB1-1B7A-48C9-9F0F-5283731FFADC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D4316-6E21-4631-B5F0-8180C69FC25C}" v="205" dt="2020-04-22T14:41:45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75830" autoAdjust="0"/>
  </p:normalViewPr>
  <p:slideViewPr>
    <p:cSldViewPr snapToGrid="0">
      <p:cViewPr varScale="1">
        <p:scale>
          <a:sx n="116" d="100"/>
          <a:sy n="116" d="100"/>
        </p:scale>
        <p:origin x="18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Moore" userId="5fb2c9ae-833e-410a-8005-f4394997a352" providerId="ADAL" clId="{34AD4316-6E21-4631-B5F0-8180C69FC25C}"/>
    <pc:docChg chg="undo custSel mod addSld delSld modSld sldOrd delSection">
      <pc:chgData name="Ryan Moore" userId="5fb2c9ae-833e-410a-8005-f4394997a352" providerId="ADAL" clId="{34AD4316-6E21-4631-B5F0-8180C69FC25C}" dt="2020-04-22T14:42:03.618" v="7498" actId="14100"/>
      <pc:docMkLst>
        <pc:docMk/>
      </pc:docMkLst>
      <pc:sldChg chg="modSp">
        <pc:chgData name="Ryan Moore" userId="5fb2c9ae-833e-410a-8005-f4394997a352" providerId="ADAL" clId="{34AD4316-6E21-4631-B5F0-8180C69FC25C}" dt="2020-04-22T14:22:22.725" v="7494" actId="207"/>
        <pc:sldMkLst>
          <pc:docMk/>
          <pc:sldMk cId="3166223294" sldId="256"/>
        </pc:sldMkLst>
        <pc:spChg chg="mod">
          <ac:chgData name="Ryan Moore" userId="5fb2c9ae-833e-410a-8005-f4394997a352" providerId="ADAL" clId="{34AD4316-6E21-4631-B5F0-8180C69FC25C}" dt="2020-04-22T14:22:17.225" v="7493" actId="207"/>
          <ac:spMkLst>
            <pc:docMk/>
            <pc:sldMk cId="3166223294" sldId="256"/>
            <ac:spMk id="2" creationId="{40ED8990-7911-459C-9FAE-BB8CEBB31762}"/>
          </ac:spMkLst>
        </pc:spChg>
        <pc:spChg chg="mod">
          <ac:chgData name="Ryan Moore" userId="5fb2c9ae-833e-410a-8005-f4394997a352" providerId="ADAL" clId="{34AD4316-6E21-4631-B5F0-8180C69FC25C}" dt="2020-04-22T14:22:22.725" v="7494" actId="207"/>
          <ac:spMkLst>
            <pc:docMk/>
            <pc:sldMk cId="3166223294" sldId="256"/>
            <ac:spMk id="3" creationId="{6C244795-6B17-4CE2-80CA-547A4680D127}"/>
          </ac:spMkLst>
        </pc:spChg>
      </pc:sldChg>
      <pc:sldChg chg="addSp delSp modSp modNotesTx">
        <pc:chgData name="Ryan Moore" userId="5fb2c9ae-833e-410a-8005-f4394997a352" providerId="ADAL" clId="{34AD4316-6E21-4631-B5F0-8180C69FC25C}" dt="2020-04-22T13:11:50.436" v="6272" actId="20577"/>
        <pc:sldMkLst>
          <pc:docMk/>
          <pc:sldMk cId="2792492434" sldId="257"/>
        </pc:sldMkLst>
        <pc:spChg chg="mod">
          <ac:chgData name="Ryan Moore" userId="5fb2c9ae-833e-410a-8005-f4394997a352" providerId="ADAL" clId="{34AD4316-6E21-4631-B5F0-8180C69FC25C}" dt="2020-04-22T13:11:50.436" v="6272" actId="20577"/>
          <ac:spMkLst>
            <pc:docMk/>
            <pc:sldMk cId="2792492434" sldId="257"/>
            <ac:spMk id="5" creationId="{1D5E77CD-7D01-4C96-A74F-DE78B5BEA243}"/>
          </ac:spMkLst>
        </pc:spChg>
        <pc:graphicFrameChg chg="add del mod modGraphic">
          <ac:chgData name="Ryan Moore" userId="5fb2c9ae-833e-410a-8005-f4394997a352" providerId="ADAL" clId="{34AD4316-6E21-4631-B5F0-8180C69FC25C}" dt="2020-04-22T13:11:00.160" v="6265" actId="478"/>
          <ac:graphicFrameMkLst>
            <pc:docMk/>
            <pc:sldMk cId="2792492434" sldId="257"/>
            <ac:graphicFrameMk id="3" creationId="{F8934F14-175C-459F-A714-216CC4294CAA}"/>
          </ac:graphicFrameMkLst>
        </pc:graphicFrameChg>
      </pc:sldChg>
      <pc:sldChg chg="addSp modSp add modAnim">
        <pc:chgData name="Ryan Moore" userId="5fb2c9ae-833e-410a-8005-f4394997a352" providerId="ADAL" clId="{34AD4316-6E21-4631-B5F0-8180C69FC25C}" dt="2020-04-22T11:21:05.530" v="5102" actId="403"/>
        <pc:sldMkLst>
          <pc:docMk/>
          <pc:sldMk cId="1749375103" sldId="258"/>
        </pc:sldMkLst>
        <pc:spChg chg="mod">
          <ac:chgData name="Ryan Moore" userId="5fb2c9ae-833e-410a-8005-f4394997a352" providerId="ADAL" clId="{34AD4316-6E21-4631-B5F0-8180C69FC25C}" dt="2020-04-15T17:13:05.260" v="13" actId="20577"/>
          <ac:spMkLst>
            <pc:docMk/>
            <pc:sldMk cId="1749375103" sldId="258"/>
            <ac:spMk id="4" creationId="{15877317-EC31-4B8C-B4F3-1E02184D15D6}"/>
          </ac:spMkLst>
        </pc:spChg>
        <pc:spChg chg="mod">
          <ac:chgData name="Ryan Moore" userId="5fb2c9ae-833e-410a-8005-f4394997a352" providerId="ADAL" clId="{34AD4316-6E21-4631-B5F0-8180C69FC25C}" dt="2020-04-22T11:21:05.530" v="5102" actId="403"/>
          <ac:spMkLst>
            <pc:docMk/>
            <pc:sldMk cId="1749375103" sldId="258"/>
            <ac:spMk id="5" creationId="{1D5E77CD-7D01-4C96-A74F-DE78B5BEA243}"/>
          </ac:spMkLst>
        </pc:spChg>
        <pc:picChg chg="add mod">
          <ac:chgData name="Ryan Moore" userId="5fb2c9ae-833e-410a-8005-f4394997a352" providerId="ADAL" clId="{34AD4316-6E21-4631-B5F0-8180C69FC25C}" dt="2020-04-16T15:08:40.846" v="1965" actId="14861"/>
          <ac:picMkLst>
            <pc:docMk/>
            <pc:sldMk cId="1749375103" sldId="258"/>
            <ac:picMk id="2" creationId="{68A1BE52-1402-4307-A6DD-B93690B6FC5C}"/>
          </ac:picMkLst>
        </pc:picChg>
      </pc:sldChg>
      <pc:sldChg chg="del">
        <pc:chgData name="Ryan Moore" userId="5fb2c9ae-833e-410a-8005-f4394997a352" providerId="ADAL" clId="{34AD4316-6E21-4631-B5F0-8180C69FC25C}" dt="2020-04-15T17:12:54.778" v="0" actId="2696"/>
        <pc:sldMkLst>
          <pc:docMk/>
          <pc:sldMk cId="3597291506" sldId="258"/>
        </pc:sldMkLst>
      </pc:sldChg>
      <pc:sldChg chg="addSp delSp modSp add">
        <pc:chgData name="Ryan Moore" userId="5fb2c9ae-833e-410a-8005-f4394997a352" providerId="ADAL" clId="{34AD4316-6E21-4631-B5F0-8180C69FC25C}" dt="2020-04-22T11:29:57.457" v="5206" actId="14100"/>
        <pc:sldMkLst>
          <pc:docMk/>
          <pc:sldMk cId="1743502970" sldId="259"/>
        </pc:sldMkLst>
        <pc:spChg chg="mod">
          <ac:chgData name="Ryan Moore" userId="5fb2c9ae-833e-410a-8005-f4394997a352" providerId="ADAL" clId="{34AD4316-6E21-4631-B5F0-8180C69FC25C}" dt="2020-04-15T17:23:26.820" v="325" actId="20577"/>
          <ac:spMkLst>
            <pc:docMk/>
            <pc:sldMk cId="1743502970" sldId="259"/>
            <ac:spMk id="4" creationId="{15877317-EC31-4B8C-B4F3-1E02184D15D6}"/>
          </ac:spMkLst>
        </pc:spChg>
        <pc:spChg chg="mod">
          <ac:chgData name="Ryan Moore" userId="5fb2c9ae-833e-410a-8005-f4394997a352" providerId="ADAL" clId="{34AD4316-6E21-4631-B5F0-8180C69FC25C}" dt="2020-04-22T11:29:54.023" v="5205" actId="1076"/>
          <ac:spMkLst>
            <pc:docMk/>
            <pc:sldMk cId="1743502970" sldId="259"/>
            <ac:spMk id="5" creationId="{1D5E77CD-7D01-4C96-A74F-DE78B5BEA243}"/>
          </ac:spMkLst>
        </pc:spChg>
        <pc:picChg chg="add del mod">
          <ac:chgData name="Ryan Moore" userId="5fb2c9ae-833e-410a-8005-f4394997a352" providerId="ADAL" clId="{34AD4316-6E21-4631-B5F0-8180C69FC25C}" dt="2020-04-16T15:06:26.091" v="1938" actId="478"/>
          <ac:picMkLst>
            <pc:docMk/>
            <pc:sldMk cId="1743502970" sldId="259"/>
            <ac:picMk id="1026" creationId="{5F8F3703-63C2-4A86-A256-148C27EFEF50}"/>
          </ac:picMkLst>
        </pc:picChg>
        <pc:picChg chg="add mod">
          <ac:chgData name="Ryan Moore" userId="5fb2c9ae-833e-410a-8005-f4394997a352" providerId="ADAL" clId="{34AD4316-6E21-4631-B5F0-8180C69FC25C}" dt="2020-04-22T11:29:57.457" v="5206" actId="14100"/>
          <ac:picMkLst>
            <pc:docMk/>
            <pc:sldMk cId="1743502970" sldId="259"/>
            <ac:picMk id="1028" creationId="{80E20DA2-09C6-4807-8EE3-4A68F59E3E18}"/>
          </ac:picMkLst>
        </pc:picChg>
      </pc:sldChg>
      <pc:sldChg chg="addSp delSp modSp add modNotesTx">
        <pc:chgData name="Ryan Moore" userId="5fb2c9ae-833e-410a-8005-f4394997a352" providerId="ADAL" clId="{34AD4316-6E21-4631-B5F0-8180C69FC25C}" dt="2020-04-22T11:22:08.063" v="5105" actId="403"/>
        <pc:sldMkLst>
          <pc:docMk/>
          <pc:sldMk cId="4192642994" sldId="260"/>
        </pc:sldMkLst>
        <pc:spChg chg="mod">
          <ac:chgData name="Ryan Moore" userId="5fb2c9ae-833e-410a-8005-f4394997a352" providerId="ADAL" clId="{34AD4316-6E21-4631-B5F0-8180C69FC25C}" dt="2020-04-15T17:24:10.235" v="347" actId="313"/>
          <ac:spMkLst>
            <pc:docMk/>
            <pc:sldMk cId="4192642994" sldId="260"/>
            <ac:spMk id="4" creationId="{15877317-EC31-4B8C-B4F3-1E02184D15D6}"/>
          </ac:spMkLst>
        </pc:spChg>
        <pc:spChg chg="mod">
          <ac:chgData name="Ryan Moore" userId="5fb2c9ae-833e-410a-8005-f4394997a352" providerId="ADAL" clId="{34AD4316-6E21-4631-B5F0-8180C69FC25C}" dt="2020-04-16T13:16:58.042" v="487" actId="5793"/>
          <ac:spMkLst>
            <pc:docMk/>
            <pc:sldMk cId="4192642994" sldId="260"/>
            <ac:spMk id="5" creationId="{1D5E77CD-7D01-4C96-A74F-DE78B5BEA243}"/>
          </ac:spMkLst>
        </pc:spChg>
        <pc:spChg chg="add mod">
          <ac:chgData name="Ryan Moore" userId="5fb2c9ae-833e-410a-8005-f4394997a352" providerId="ADAL" clId="{34AD4316-6E21-4631-B5F0-8180C69FC25C}" dt="2020-04-22T11:22:08.063" v="5105" actId="403"/>
          <ac:spMkLst>
            <pc:docMk/>
            <pc:sldMk cId="4192642994" sldId="260"/>
            <ac:spMk id="6" creationId="{9BE05CC8-803B-4856-B209-4E0B7741341F}"/>
          </ac:spMkLst>
        </pc:spChg>
        <pc:picChg chg="add del mod">
          <ac:chgData name="Ryan Moore" userId="5fb2c9ae-833e-410a-8005-f4394997a352" providerId="ADAL" clId="{34AD4316-6E21-4631-B5F0-8180C69FC25C}" dt="2020-04-16T13:29:07.500" v="1090" actId="478"/>
          <ac:picMkLst>
            <pc:docMk/>
            <pc:sldMk cId="4192642994" sldId="260"/>
            <ac:picMk id="7" creationId="{3A40FC16-B333-4FFA-A655-C64D6EC09D90}"/>
          </ac:picMkLst>
        </pc:picChg>
        <pc:picChg chg="add mod">
          <ac:chgData name="Ryan Moore" userId="5fb2c9ae-833e-410a-8005-f4394997a352" providerId="ADAL" clId="{34AD4316-6E21-4631-B5F0-8180C69FC25C}" dt="2020-04-16T15:08:30.844" v="1961" actId="14861"/>
          <ac:picMkLst>
            <pc:docMk/>
            <pc:sldMk cId="4192642994" sldId="260"/>
            <ac:picMk id="8" creationId="{1EA3997D-A772-468E-AF0D-3E0C5B0935B2}"/>
          </ac:picMkLst>
        </pc:picChg>
      </pc:sldChg>
      <pc:sldChg chg="add del">
        <pc:chgData name="Ryan Moore" userId="5fb2c9ae-833e-410a-8005-f4394997a352" providerId="ADAL" clId="{34AD4316-6E21-4631-B5F0-8180C69FC25C}" dt="2020-04-16T13:28:57.828" v="1089" actId="2696"/>
        <pc:sldMkLst>
          <pc:docMk/>
          <pc:sldMk cId="2828500980" sldId="261"/>
        </pc:sldMkLst>
      </pc:sldChg>
      <pc:sldChg chg="addSp delSp modSp add ord modNotesTx">
        <pc:chgData name="Ryan Moore" userId="5fb2c9ae-833e-410a-8005-f4394997a352" providerId="ADAL" clId="{34AD4316-6E21-4631-B5F0-8180C69FC25C}" dt="2020-04-22T14:42:03.618" v="7498" actId="14100"/>
        <pc:sldMkLst>
          <pc:docMk/>
          <pc:sldMk cId="2796250121" sldId="262"/>
        </pc:sldMkLst>
        <pc:spChg chg="add mod">
          <ac:chgData name="Ryan Moore" userId="5fb2c9ae-833e-410a-8005-f4394997a352" providerId="ADAL" clId="{34AD4316-6E21-4631-B5F0-8180C69FC25C}" dt="2020-04-22T11:31:08.363" v="5228" actId="692"/>
          <ac:spMkLst>
            <pc:docMk/>
            <pc:sldMk cId="2796250121" sldId="262"/>
            <ac:spMk id="2" creationId="{5D95ABB9-98C7-4DEA-A704-073667C584C6}"/>
          </ac:spMkLst>
        </pc:spChg>
        <pc:spChg chg="mod">
          <ac:chgData name="Ryan Moore" userId="5fb2c9ae-833e-410a-8005-f4394997a352" providerId="ADAL" clId="{34AD4316-6E21-4631-B5F0-8180C69FC25C}" dt="2020-04-16T18:48:17.506" v="4800" actId="20577"/>
          <ac:spMkLst>
            <pc:docMk/>
            <pc:sldMk cId="2796250121" sldId="262"/>
            <ac:spMk id="4" creationId="{15877317-EC31-4B8C-B4F3-1E02184D15D6}"/>
          </ac:spMkLst>
        </pc:spChg>
        <pc:spChg chg="add mod">
          <ac:chgData name="Ryan Moore" userId="5fb2c9ae-833e-410a-8005-f4394997a352" providerId="ADAL" clId="{34AD4316-6E21-4631-B5F0-8180C69FC25C}" dt="2020-04-22T11:30:42.377" v="5222" actId="20577"/>
          <ac:spMkLst>
            <pc:docMk/>
            <pc:sldMk cId="2796250121" sldId="262"/>
            <ac:spMk id="6" creationId="{E28B6C76-3C40-4721-8099-50410E4EE9FB}"/>
          </ac:spMkLst>
        </pc:spChg>
        <pc:grpChg chg="add del mod">
          <ac:chgData name="Ryan Moore" userId="5fb2c9ae-833e-410a-8005-f4394997a352" providerId="ADAL" clId="{34AD4316-6E21-4631-B5F0-8180C69FC25C}" dt="2020-04-22T12:38:37.170" v="5530" actId="478"/>
          <ac:grpSpMkLst>
            <pc:docMk/>
            <pc:sldMk cId="2796250121" sldId="262"/>
            <ac:grpSpMk id="9" creationId="{324FAA00-C18E-44E8-AEF6-0672234EFC54}"/>
          </ac:grpSpMkLst>
        </pc:grpChg>
        <pc:picChg chg="add mod modCrop">
          <ac:chgData name="Ryan Moore" userId="5fb2c9ae-833e-410a-8005-f4394997a352" providerId="ADAL" clId="{34AD4316-6E21-4631-B5F0-8180C69FC25C}" dt="2020-04-22T14:42:03.618" v="7498" actId="14100"/>
          <ac:picMkLst>
            <pc:docMk/>
            <pc:sldMk cId="2796250121" sldId="262"/>
            <ac:picMk id="7" creationId="{FB9F35BB-2610-451A-B6AC-40BF0BAC7F8F}"/>
          </ac:picMkLst>
        </pc:picChg>
        <pc:picChg chg="add del mod">
          <ac:chgData name="Ryan Moore" userId="5fb2c9ae-833e-410a-8005-f4394997a352" providerId="ADAL" clId="{34AD4316-6E21-4631-B5F0-8180C69FC25C}" dt="2020-04-22T12:37:12.221" v="5527" actId="931"/>
          <ac:picMkLst>
            <pc:docMk/>
            <pc:sldMk cId="2796250121" sldId="262"/>
            <ac:picMk id="8" creationId="{501DE052-CDF6-4F93-9EA3-16A9B55DD678}"/>
          </ac:picMkLst>
        </pc:picChg>
      </pc:sldChg>
      <pc:sldChg chg="addSp modSp add modNotesTx">
        <pc:chgData name="Ryan Moore" userId="5fb2c9ae-833e-410a-8005-f4394997a352" providerId="ADAL" clId="{34AD4316-6E21-4631-B5F0-8180C69FC25C}" dt="2020-04-22T12:19:31.802" v="5266" actId="1076"/>
        <pc:sldMkLst>
          <pc:docMk/>
          <pc:sldMk cId="768942634" sldId="263"/>
        </pc:sldMkLst>
        <pc:spChg chg="mod">
          <ac:chgData name="Ryan Moore" userId="5fb2c9ae-833e-410a-8005-f4394997a352" providerId="ADAL" clId="{34AD4316-6E21-4631-B5F0-8180C69FC25C}" dt="2020-04-16T18:48:41.574" v="4801" actId="20577"/>
          <ac:spMkLst>
            <pc:docMk/>
            <pc:sldMk cId="768942634" sldId="263"/>
            <ac:spMk id="4" creationId="{15877317-EC31-4B8C-B4F3-1E02184D15D6}"/>
          </ac:spMkLst>
        </pc:spChg>
        <pc:spChg chg="add mod">
          <ac:chgData name="Ryan Moore" userId="5fb2c9ae-833e-410a-8005-f4394997a352" providerId="ADAL" clId="{34AD4316-6E21-4631-B5F0-8180C69FC25C}" dt="2020-04-22T12:19:12.147" v="5264" actId="27636"/>
          <ac:spMkLst>
            <pc:docMk/>
            <pc:sldMk cId="768942634" sldId="263"/>
            <ac:spMk id="6" creationId="{F557AC23-9CE2-400F-93DC-C1BC6B904B6D}"/>
          </ac:spMkLst>
        </pc:spChg>
        <pc:cxnChg chg="add mod">
          <ac:chgData name="Ryan Moore" userId="5fb2c9ae-833e-410a-8005-f4394997a352" providerId="ADAL" clId="{34AD4316-6E21-4631-B5F0-8180C69FC25C}" dt="2020-04-22T12:19:31.802" v="5266" actId="1076"/>
          <ac:cxnSpMkLst>
            <pc:docMk/>
            <pc:sldMk cId="768942634" sldId="263"/>
            <ac:cxnSpMk id="3" creationId="{8337B70F-87A3-4780-B7C5-46AB4F7F9EF6}"/>
          </ac:cxnSpMkLst>
        </pc:cxnChg>
      </pc:sldChg>
      <pc:sldChg chg="addSp modSp add modNotesTx">
        <pc:chgData name="Ryan Moore" userId="5fb2c9ae-833e-410a-8005-f4394997a352" providerId="ADAL" clId="{34AD4316-6E21-4631-B5F0-8180C69FC25C}" dt="2020-04-16T17:56:18.819" v="4600" actId="20577"/>
        <pc:sldMkLst>
          <pc:docMk/>
          <pc:sldMk cId="4165912854" sldId="264"/>
        </pc:sldMkLst>
        <pc:spChg chg="mod">
          <ac:chgData name="Ryan Moore" userId="5fb2c9ae-833e-410a-8005-f4394997a352" providerId="ADAL" clId="{34AD4316-6E21-4631-B5F0-8180C69FC25C}" dt="2020-04-15T17:25:00.460" v="386" actId="27636"/>
          <ac:spMkLst>
            <pc:docMk/>
            <pc:sldMk cId="4165912854" sldId="264"/>
            <ac:spMk id="4" creationId="{15877317-EC31-4B8C-B4F3-1E02184D15D6}"/>
          </ac:spMkLst>
        </pc:spChg>
        <pc:picChg chg="add mod">
          <ac:chgData name="Ryan Moore" userId="5fb2c9ae-833e-410a-8005-f4394997a352" providerId="ADAL" clId="{34AD4316-6E21-4631-B5F0-8180C69FC25C}" dt="2020-04-15T17:33:43.034" v="476" actId="14100"/>
          <ac:picMkLst>
            <pc:docMk/>
            <pc:sldMk cId="4165912854" sldId="264"/>
            <ac:picMk id="6" creationId="{FC5F4983-6E60-4D1A-B353-1D1E88B211E1}"/>
          </ac:picMkLst>
        </pc:picChg>
      </pc:sldChg>
      <pc:sldChg chg="addSp delSp modSp add del modTransition">
        <pc:chgData name="Ryan Moore" userId="5fb2c9ae-833e-410a-8005-f4394997a352" providerId="ADAL" clId="{34AD4316-6E21-4631-B5F0-8180C69FC25C}" dt="2020-04-22T14:03:04.450" v="6823" actId="207"/>
        <pc:sldMkLst>
          <pc:docMk/>
          <pc:sldMk cId="2380922709" sldId="265"/>
        </pc:sldMkLst>
        <pc:spChg chg="add del mod">
          <ac:chgData name="Ryan Moore" userId="5fb2c9ae-833e-410a-8005-f4394997a352" providerId="ADAL" clId="{34AD4316-6E21-4631-B5F0-8180C69FC25C}" dt="2020-04-22T12:50:40.453" v="5765" actId="11529"/>
          <ac:spMkLst>
            <pc:docMk/>
            <pc:sldMk cId="2380922709" sldId="265"/>
            <ac:spMk id="2" creationId="{E7440201-B075-4E64-B69F-7B16124D48E0}"/>
          </ac:spMkLst>
        </pc:spChg>
        <pc:spChg chg="add mod">
          <ac:chgData name="Ryan Moore" userId="5fb2c9ae-833e-410a-8005-f4394997a352" providerId="ADAL" clId="{34AD4316-6E21-4631-B5F0-8180C69FC25C}" dt="2020-04-22T13:06:27.520" v="6051" actId="692"/>
          <ac:spMkLst>
            <pc:docMk/>
            <pc:sldMk cId="2380922709" sldId="265"/>
            <ac:spMk id="3" creationId="{27FAE1FE-9D88-4F4A-B878-69AB5E51B23E}"/>
          </ac:spMkLst>
        </pc:spChg>
        <pc:spChg chg="mod">
          <ac:chgData name="Ryan Moore" userId="5fb2c9ae-833e-410a-8005-f4394997a352" providerId="ADAL" clId="{34AD4316-6E21-4631-B5F0-8180C69FC25C}" dt="2020-04-16T17:56:41.022" v="4619" actId="20577"/>
          <ac:spMkLst>
            <pc:docMk/>
            <pc:sldMk cId="2380922709" sldId="265"/>
            <ac:spMk id="4" creationId="{15877317-EC31-4B8C-B4F3-1E02184D15D6}"/>
          </ac:spMkLst>
        </pc:spChg>
        <pc:spChg chg="mod">
          <ac:chgData name="Ryan Moore" userId="5fb2c9ae-833e-410a-8005-f4394997a352" providerId="ADAL" clId="{34AD4316-6E21-4631-B5F0-8180C69FC25C}" dt="2020-04-22T14:03:04.450" v="6823" actId="207"/>
          <ac:spMkLst>
            <pc:docMk/>
            <pc:sldMk cId="2380922709" sldId="265"/>
            <ac:spMk id="5" creationId="{1D5E77CD-7D01-4C96-A74F-DE78B5BEA243}"/>
          </ac:spMkLst>
        </pc:spChg>
        <pc:spChg chg="add del mod">
          <ac:chgData name="Ryan Moore" userId="5fb2c9ae-833e-410a-8005-f4394997a352" providerId="ADAL" clId="{34AD4316-6E21-4631-B5F0-8180C69FC25C}" dt="2020-04-22T12:50:38.257" v="5762"/>
          <ac:spMkLst>
            <pc:docMk/>
            <pc:sldMk cId="2380922709" sldId="265"/>
            <ac:spMk id="7" creationId="{B71F493C-9723-40F3-B775-8FE2A96394A0}"/>
          </ac:spMkLst>
        </pc:spChg>
        <pc:spChg chg="add mod">
          <ac:chgData name="Ryan Moore" userId="5fb2c9ae-833e-410a-8005-f4394997a352" providerId="ADAL" clId="{34AD4316-6E21-4631-B5F0-8180C69FC25C}" dt="2020-04-22T13:06:43.327" v="6054" actId="14100"/>
          <ac:spMkLst>
            <pc:docMk/>
            <pc:sldMk cId="2380922709" sldId="265"/>
            <ac:spMk id="8" creationId="{668026AD-F410-4F6A-BE4D-55BB73E8C8A5}"/>
          </ac:spMkLst>
        </pc:spChg>
        <pc:picChg chg="add mod modCrop">
          <ac:chgData name="Ryan Moore" userId="5fb2c9ae-833e-410a-8005-f4394997a352" providerId="ADAL" clId="{34AD4316-6E21-4631-B5F0-8180C69FC25C}" dt="2020-04-22T12:45:28.386" v="5542" actId="14100"/>
          <ac:picMkLst>
            <pc:docMk/>
            <pc:sldMk cId="2380922709" sldId="265"/>
            <ac:picMk id="6" creationId="{71704B18-B266-4D65-A347-D306992863E0}"/>
          </ac:picMkLst>
        </pc:picChg>
      </pc:sldChg>
      <pc:sldChg chg="addSp modSp add">
        <pc:chgData name="Ryan Moore" userId="5fb2c9ae-833e-410a-8005-f4394997a352" providerId="ADAL" clId="{34AD4316-6E21-4631-B5F0-8180C69FC25C}" dt="2020-04-15T17:31:52.896" v="471" actId="14861"/>
        <pc:sldMkLst>
          <pc:docMk/>
          <pc:sldMk cId="3837848622" sldId="266"/>
        </pc:sldMkLst>
        <pc:spChg chg="mod">
          <ac:chgData name="Ryan Moore" userId="5fb2c9ae-833e-410a-8005-f4394997a352" providerId="ADAL" clId="{34AD4316-6E21-4631-B5F0-8180C69FC25C}" dt="2020-04-15T17:26:41.272" v="415" actId="20577"/>
          <ac:spMkLst>
            <pc:docMk/>
            <pc:sldMk cId="3837848622" sldId="266"/>
            <ac:spMk id="4" creationId="{15877317-EC31-4B8C-B4F3-1E02184D15D6}"/>
          </ac:spMkLst>
        </pc:spChg>
        <pc:picChg chg="add mod">
          <ac:chgData name="Ryan Moore" userId="5fb2c9ae-833e-410a-8005-f4394997a352" providerId="ADAL" clId="{34AD4316-6E21-4631-B5F0-8180C69FC25C}" dt="2020-04-15T17:31:52.896" v="471" actId="14861"/>
          <ac:picMkLst>
            <pc:docMk/>
            <pc:sldMk cId="3837848622" sldId="266"/>
            <ac:picMk id="6" creationId="{3378A592-2028-4CB6-98DD-04839FBD9B19}"/>
          </ac:picMkLst>
        </pc:picChg>
      </pc:sldChg>
      <pc:sldChg chg="modSp add">
        <pc:chgData name="Ryan Moore" userId="5fb2c9ae-833e-410a-8005-f4394997a352" providerId="ADAL" clId="{34AD4316-6E21-4631-B5F0-8180C69FC25C}" dt="2020-04-15T17:30:02.874" v="465" actId="20577"/>
        <pc:sldMkLst>
          <pc:docMk/>
          <pc:sldMk cId="1273052543" sldId="267"/>
        </pc:sldMkLst>
        <pc:spChg chg="mod">
          <ac:chgData name="Ryan Moore" userId="5fb2c9ae-833e-410a-8005-f4394997a352" providerId="ADAL" clId="{34AD4316-6E21-4631-B5F0-8180C69FC25C}" dt="2020-04-15T17:27:13.302" v="437" actId="27636"/>
          <ac:spMkLst>
            <pc:docMk/>
            <pc:sldMk cId="1273052543" sldId="267"/>
            <ac:spMk id="4" creationId="{15877317-EC31-4B8C-B4F3-1E02184D15D6}"/>
          </ac:spMkLst>
        </pc:spChg>
        <pc:spChg chg="mod">
          <ac:chgData name="Ryan Moore" userId="5fb2c9ae-833e-410a-8005-f4394997a352" providerId="ADAL" clId="{34AD4316-6E21-4631-B5F0-8180C69FC25C}" dt="2020-04-15T17:30:02.874" v="465" actId="20577"/>
          <ac:spMkLst>
            <pc:docMk/>
            <pc:sldMk cId="1273052543" sldId="267"/>
            <ac:spMk id="5" creationId="{1D5E77CD-7D01-4C96-A74F-DE78B5BEA243}"/>
          </ac:spMkLst>
        </pc:spChg>
      </pc:sldChg>
      <pc:sldChg chg="addSp modSp add mod setBg">
        <pc:chgData name="Ryan Moore" userId="5fb2c9ae-833e-410a-8005-f4394997a352" providerId="ADAL" clId="{34AD4316-6E21-4631-B5F0-8180C69FC25C}" dt="2020-04-22T14:20:29.450" v="7492" actId="14100"/>
        <pc:sldMkLst>
          <pc:docMk/>
          <pc:sldMk cId="1444874918" sldId="268"/>
        </pc:sldMkLst>
        <pc:spChg chg="mod">
          <ac:chgData name="Ryan Moore" userId="5fb2c9ae-833e-410a-8005-f4394997a352" providerId="ADAL" clId="{34AD4316-6E21-4631-B5F0-8180C69FC25C}" dt="2020-04-22T14:20:09.917" v="7487" actId="26606"/>
          <ac:spMkLst>
            <pc:docMk/>
            <pc:sldMk cId="1444874918" sldId="268"/>
            <ac:spMk id="4" creationId="{15877317-EC31-4B8C-B4F3-1E02184D15D6}"/>
          </ac:spMkLst>
        </pc:spChg>
        <pc:spChg chg="mod">
          <ac:chgData name="Ryan Moore" userId="5fb2c9ae-833e-410a-8005-f4394997a352" providerId="ADAL" clId="{34AD4316-6E21-4631-B5F0-8180C69FC25C}" dt="2020-04-22T14:20:09.917" v="7487" actId="26606"/>
          <ac:spMkLst>
            <pc:docMk/>
            <pc:sldMk cId="1444874918" sldId="268"/>
            <ac:spMk id="5" creationId="{1D5E77CD-7D01-4C96-A74F-DE78B5BEA243}"/>
          </ac:spMkLst>
        </pc:spChg>
        <pc:spChg chg="add">
          <ac:chgData name="Ryan Moore" userId="5fb2c9ae-833e-410a-8005-f4394997a352" providerId="ADAL" clId="{34AD4316-6E21-4631-B5F0-8180C69FC25C}" dt="2020-04-22T14:20:09.917" v="7487" actId="26606"/>
          <ac:spMkLst>
            <pc:docMk/>
            <pc:sldMk cId="1444874918" sldId="268"/>
            <ac:spMk id="81" creationId="{C5BDD1EA-D8C1-45AF-9F0A-14A2A137BA2A}"/>
          </ac:spMkLst>
        </pc:spChg>
        <pc:spChg chg="add">
          <ac:chgData name="Ryan Moore" userId="5fb2c9ae-833e-410a-8005-f4394997a352" providerId="ADAL" clId="{34AD4316-6E21-4631-B5F0-8180C69FC25C}" dt="2020-04-22T14:20:09.917" v="7487" actId="26606"/>
          <ac:spMkLst>
            <pc:docMk/>
            <pc:sldMk cId="1444874918" sldId="268"/>
            <ac:spMk id="83" creationId="{14354E08-0068-48D7-A8AD-84C7B1CF585D}"/>
          </ac:spMkLst>
        </pc:spChg>
        <pc:grpChg chg="add">
          <ac:chgData name="Ryan Moore" userId="5fb2c9ae-833e-410a-8005-f4394997a352" providerId="ADAL" clId="{34AD4316-6E21-4631-B5F0-8180C69FC25C}" dt="2020-04-22T14:20:09.917" v="7487" actId="26606"/>
          <ac:grpSpMkLst>
            <pc:docMk/>
            <pc:sldMk cId="1444874918" sldId="268"/>
            <ac:grpSpMk id="85" creationId="{A779F34F-2960-4B81-BA08-445B6F6A0CD7}"/>
          </ac:grpSpMkLst>
        </pc:grpChg>
        <pc:picChg chg="add mod">
          <ac:chgData name="Ryan Moore" userId="5fb2c9ae-833e-410a-8005-f4394997a352" providerId="ADAL" clId="{34AD4316-6E21-4631-B5F0-8180C69FC25C}" dt="2020-04-22T14:20:29.450" v="7492" actId="14100"/>
          <ac:picMkLst>
            <pc:docMk/>
            <pc:sldMk cId="1444874918" sldId="268"/>
            <ac:picMk id="2050" creationId="{C7F639D0-3967-44E0-93FE-BEC2316E4A0F}"/>
          </ac:picMkLst>
        </pc:picChg>
        <pc:cxnChg chg="add">
          <ac:chgData name="Ryan Moore" userId="5fb2c9ae-833e-410a-8005-f4394997a352" providerId="ADAL" clId="{34AD4316-6E21-4631-B5F0-8180C69FC25C}" dt="2020-04-22T14:20:09.917" v="7487" actId="26606"/>
          <ac:cxnSpMkLst>
            <pc:docMk/>
            <pc:sldMk cId="1444874918" sldId="268"/>
            <ac:cxnSpMk id="71" creationId="{8FD48FB1-66D8-4676-B0AA-C139A1DB78D1}"/>
          </ac:cxnSpMkLst>
        </pc:cxnChg>
        <pc:cxnChg chg="add">
          <ac:chgData name="Ryan Moore" userId="5fb2c9ae-833e-410a-8005-f4394997a352" providerId="ADAL" clId="{34AD4316-6E21-4631-B5F0-8180C69FC25C}" dt="2020-04-22T14:20:09.917" v="7487" actId="26606"/>
          <ac:cxnSpMkLst>
            <pc:docMk/>
            <pc:sldMk cId="1444874918" sldId="268"/>
            <ac:cxnSpMk id="73" creationId="{F033F5AE-6728-4F19-8DED-658E674B31B9}"/>
          </ac:cxnSpMkLst>
        </pc:cxnChg>
        <pc:cxnChg chg="add">
          <ac:chgData name="Ryan Moore" userId="5fb2c9ae-833e-410a-8005-f4394997a352" providerId="ADAL" clId="{34AD4316-6E21-4631-B5F0-8180C69FC25C}" dt="2020-04-22T14:20:09.917" v="7487" actId="26606"/>
          <ac:cxnSpMkLst>
            <pc:docMk/>
            <pc:sldMk cId="1444874918" sldId="268"/>
            <ac:cxnSpMk id="75" creationId="{82C7D74A-18BA-4709-A808-44E8815C4430}"/>
          </ac:cxnSpMkLst>
        </pc:cxnChg>
        <pc:cxnChg chg="add">
          <ac:chgData name="Ryan Moore" userId="5fb2c9ae-833e-410a-8005-f4394997a352" providerId="ADAL" clId="{34AD4316-6E21-4631-B5F0-8180C69FC25C}" dt="2020-04-22T14:20:09.917" v="7487" actId="26606"/>
          <ac:cxnSpMkLst>
            <pc:docMk/>
            <pc:sldMk cId="1444874918" sldId="268"/>
            <ac:cxnSpMk id="77" creationId="{B5164A3F-1561-4039-8185-AB0EEB713EA7}"/>
          </ac:cxnSpMkLst>
        </pc:cxnChg>
        <pc:cxnChg chg="add">
          <ac:chgData name="Ryan Moore" userId="5fb2c9ae-833e-410a-8005-f4394997a352" providerId="ADAL" clId="{34AD4316-6E21-4631-B5F0-8180C69FC25C}" dt="2020-04-22T14:20:09.917" v="7487" actId="26606"/>
          <ac:cxnSpMkLst>
            <pc:docMk/>
            <pc:sldMk cId="1444874918" sldId="268"/>
            <ac:cxnSpMk id="79" creationId="{2A35DB53-42BE-460E-9CA1-1294C98463CB}"/>
          </ac:cxnSpMkLst>
        </pc:cxnChg>
      </pc:sldChg>
      <pc:sldChg chg="add del">
        <pc:chgData name="Ryan Moore" userId="5fb2c9ae-833e-410a-8005-f4394997a352" providerId="ADAL" clId="{34AD4316-6E21-4631-B5F0-8180C69FC25C}" dt="2020-04-16T17:40:17.923" v="3279" actId="2696"/>
        <pc:sldMkLst>
          <pc:docMk/>
          <pc:sldMk cId="3929784797" sldId="269"/>
        </pc:sldMkLst>
      </pc:sldChg>
      <pc:sldChg chg="add del">
        <pc:chgData name="Ryan Moore" userId="5fb2c9ae-833e-410a-8005-f4394997a352" providerId="ADAL" clId="{34AD4316-6E21-4631-B5F0-8180C69FC25C}" dt="2020-04-16T17:40:20.460" v="3280" actId="2696"/>
        <pc:sldMkLst>
          <pc:docMk/>
          <pc:sldMk cId="91030968" sldId="270"/>
        </pc:sldMkLst>
      </pc:sldChg>
      <pc:sldChg chg="addSp modSp add modNotesTx">
        <pc:chgData name="Ryan Moore" userId="5fb2c9ae-833e-410a-8005-f4394997a352" providerId="ADAL" clId="{34AD4316-6E21-4631-B5F0-8180C69FC25C}" dt="2020-04-22T11:29:33.555" v="5203" actId="20577"/>
        <pc:sldMkLst>
          <pc:docMk/>
          <pc:sldMk cId="3156685181" sldId="271"/>
        </pc:sldMkLst>
        <pc:spChg chg="add mod">
          <ac:chgData name="Ryan Moore" userId="5fb2c9ae-833e-410a-8005-f4394997a352" providerId="ADAL" clId="{34AD4316-6E21-4631-B5F0-8180C69FC25C}" dt="2020-04-22T11:28:30.399" v="5198" actId="2085"/>
          <ac:spMkLst>
            <pc:docMk/>
            <pc:sldMk cId="3156685181" sldId="271"/>
            <ac:spMk id="2" creationId="{94239709-03D4-4E39-A5C6-43D32EF83F59}"/>
          </ac:spMkLst>
        </pc:spChg>
        <pc:spChg chg="mod">
          <ac:chgData name="Ryan Moore" userId="5fb2c9ae-833e-410a-8005-f4394997a352" providerId="ADAL" clId="{34AD4316-6E21-4631-B5F0-8180C69FC25C}" dt="2020-04-22T11:25:57.351" v="5120" actId="20577"/>
          <ac:spMkLst>
            <pc:docMk/>
            <pc:sldMk cId="3156685181" sldId="271"/>
            <ac:spMk id="6" creationId="{9BE05CC8-803B-4856-B209-4E0B7741341F}"/>
          </ac:spMkLst>
        </pc:spChg>
        <pc:spChg chg="add mod">
          <ac:chgData name="Ryan Moore" userId="5fb2c9ae-833e-410a-8005-f4394997a352" providerId="ADAL" clId="{34AD4316-6E21-4631-B5F0-8180C69FC25C}" dt="2020-04-22T11:29:02.285" v="5201" actId="692"/>
          <ac:spMkLst>
            <pc:docMk/>
            <pc:sldMk cId="3156685181" sldId="271"/>
            <ac:spMk id="8" creationId="{C31EAF12-24BF-4D83-AB0F-E66BA328A9AC}"/>
          </ac:spMkLst>
        </pc:spChg>
        <pc:grpChg chg="add mod">
          <ac:chgData name="Ryan Moore" userId="5fb2c9ae-833e-410a-8005-f4394997a352" providerId="ADAL" clId="{34AD4316-6E21-4631-B5F0-8180C69FC25C}" dt="2020-04-22T11:29:19.187" v="5202" actId="1076"/>
          <ac:grpSpMkLst>
            <pc:docMk/>
            <pc:sldMk cId="3156685181" sldId="271"/>
            <ac:grpSpMk id="3" creationId="{3BB842CA-24BB-4541-81DA-411DEEFFD41B}"/>
          </ac:grpSpMkLst>
        </pc:grpChg>
        <pc:picChg chg="mod">
          <ac:chgData name="Ryan Moore" userId="5fb2c9ae-833e-410a-8005-f4394997a352" providerId="ADAL" clId="{34AD4316-6E21-4631-B5F0-8180C69FC25C}" dt="2020-04-22T11:28:30.399" v="5198" actId="2085"/>
          <ac:picMkLst>
            <pc:docMk/>
            <pc:sldMk cId="3156685181" sldId="271"/>
            <ac:picMk id="7" creationId="{3A40FC16-B333-4FFA-A655-C64D6EC09D90}"/>
          </ac:picMkLst>
        </pc:picChg>
      </pc:sldChg>
      <pc:sldChg chg="addSp modSp add">
        <pc:chgData name="Ryan Moore" userId="5fb2c9ae-833e-410a-8005-f4394997a352" providerId="ADAL" clId="{34AD4316-6E21-4631-B5F0-8180C69FC25C}" dt="2020-04-22T12:20:50.239" v="5285" actId="1076"/>
        <pc:sldMkLst>
          <pc:docMk/>
          <pc:sldMk cId="707302159" sldId="272"/>
        </pc:sldMkLst>
        <pc:spChg chg="mod">
          <ac:chgData name="Ryan Moore" userId="5fb2c9ae-833e-410a-8005-f4394997a352" providerId="ADAL" clId="{34AD4316-6E21-4631-B5F0-8180C69FC25C}" dt="2020-04-16T18:49:44.121" v="4878" actId="20577"/>
          <ac:spMkLst>
            <pc:docMk/>
            <pc:sldMk cId="707302159" sldId="272"/>
            <ac:spMk id="4" creationId="{15877317-EC31-4B8C-B4F3-1E02184D15D6}"/>
          </ac:spMkLst>
        </pc:spChg>
        <pc:spChg chg="mod">
          <ac:chgData name="Ryan Moore" userId="5fb2c9ae-833e-410a-8005-f4394997a352" providerId="ADAL" clId="{34AD4316-6E21-4631-B5F0-8180C69FC25C}" dt="2020-04-22T12:20:18.193" v="5281" actId="403"/>
          <ac:spMkLst>
            <pc:docMk/>
            <pc:sldMk cId="707302159" sldId="272"/>
            <ac:spMk id="6" creationId="{F557AC23-9CE2-400F-93DC-C1BC6B904B6D}"/>
          </ac:spMkLst>
        </pc:spChg>
        <pc:cxnChg chg="mod">
          <ac:chgData name="Ryan Moore" userId="5fb2c9ae-833e-410a-8005-f4394997a352" providerId="ADAL" clId="{34AD4316-6E21-4631-B5F0-8180C69FC25C}" dt="2020-04-22T12:20:50.239" v="5285" actId="1076"/>
          <ac:cxnSpMkLst>
            <pc:docMk/>
            <pc:sldMk cId="707302159" sldId="272"/>
            <ac:cxnSpMk id="3" creationId="{8337B70F-87A3-4780-B7C5-46AB4F7F9EF6}"/>
          </ac:cxnSpMkLst>
        </pc:cxnChg>
        <pc:cxnChg chg="add mod">
          <ac:chgData name="Ryan Moore" userId="5fb2c9ae-833e-410a-8005-f4394997a352" providerId="ADAL" clId="{34AD4316-6E21-4631-B5F0-8180C69FC25C}" dt="2020-04-22T12:20:44.861" v="5284" actId="1076"/>
          <ac:cxnSpMkLst>
            <pc:docMk/>
            <pc:sldMk cId="707302159" sldId="272"/>
            <ac:cxnSpMk id="7" creationId="{0F49669E-DE16-4ECF-819A-C42F82B81F8A}"/>
          </ac:cxnSpMkLst>
        </pc:cxnChg>
      </pc:sldChg>
      <pc:sldChg chg="addSp modSp add modNotesTx">
        <pc:chgData name="Ryan Moore" userId="5fb2c9ae-833e-410a-8005-f4394997a352" providerId="ADAL" clId="{34AD4316-6E21-4631-B5F0-8180C69FC25C}" dt="2020-04-22T12:41:11.427" v="5541" actId="732"/>
        <pc:sldMkLst>
          <pc:docMk/>
          <pc:sldMk cId="2546150944" sldId="273"/>
        </pc:sldMkLst>
        <pc:spChg chg="mod">
          <ac:chgData name="Ryan Moore" userId="5fb2c9ae-833e-410a-8005-f4394997a352" providerId="ADAL" clId="{34AD4316-6E21-4631-B5F0-8180C69FC25C}" dt="2020-04-16T18:50:28.920" v="4886" actId="20577"/>
          <ac:spMkLst>
            <pc:docMk/>
            <pc:sldMk cId="2546150944" sldId="273"/>
            <ac:spMk id="4" creationId="{15877317-EC31-4B8C-B4F3-1E02184D15D6}"/>
          </ac:spMkLst>
        </pc:spChg>
        <pc:spChg chg="mod">
          <ac:chgData name="Ryan Moore" userId="5fb2c9ae-833e-410a-8005-f4394997a352" providerId="ADAL" clId="{34AD4316-6E21-4631-B5F0-8180C69FC25C}" dt="2020-04-22T12:35:04.351" v="5516" actId="255"/>
          <ac:spMkLst>
            <pc:docMk/>
            <pc:sldMk cId="2546150944" sldId="273"/>
            <ac:spMk id="6" creationId="{F557AC23-9CE2-400F-93DC-C1BC6B904B6D}"/>
          </ac:spMkLst>
        </pc:spChg>
        <pc:picChg chg="add mod modCrop">
          <ac:chgData name="Ryan Moore" userId="5fb2c9ae-833e-410a-8005-f4394997a352" providerId="ADAL" clId="{34AD4316-6E21-4631-B5F0-8180C69FC25C}" dt="2020-04-22T12:41:11.427" v="5541" actId="732"/>
          <ac:picMkLst>
            <pc:docMk/>
            <pc:sldMk cId="2546150944" sldId="273"/>
            <ac:picMk id="8" creationId="{51A75A13-F7A3-49FE-93C2-D95AFF0F047A}"/>
          </ac:picMkLst>
        </pc:picChg>
        <pc:cxnChg chg="mod">
          <ac:chgData name="Ryan Moore" userId="5fb2c9ae-833e-410a-8005-f4394997a352" providerId="ADAL" clId="{34AD4316-6E21-4631-B5F0-8180C69FC25C}" dt="2020-04-22T12:35:08.129" v="5517" actId="1076"/>
          <ac:cxnSpMkLst>
            <pc:docMk/>
            <pc:sldMk cId="2546150944" sldId="273"/>
            <ac:cxnSpMk id="3" creationId="{8337B70F-87A3-4780-B7C5-46AB4F7F9EF6}"/>
          </ac:cxnSpMkLst>
        </pc:cxnChg>
        <pc:cxnChg chg="mod">
          <ac:chgData name="Ryan Moore" userId="5fb2c9ae-833e-410a-8005-f4394997a352" providerId="ADAL" clId="{34AD4316-6E21-4631-B5F0-8180C69FC25C}" dt="2020-04-22T12:35:11.210" v="5518" actId="1076"/>
          <ac:cxnSpMkLst>
            <pc:docMk/>
            <pc:sldMk cId="2546150944" sldId="273"/>
            <ac:cxnSpMk id="7" creationId="{0F49669E-DE16-4ECF-819A-C42F82B81F8A}"/>
          </ac:cxnSpMkLst>
        </pc:cxnChg>
      </pc:sldChg>
      <pc:sldChg chg="addSp modSp add ord modNotesTx">
        <pc:chgData name="Ryan Moore" userId="5fb2c9ae-833e-410a-8005-f4394997a352" providerId="ADAL" clId="{34AD4316-6E21-4631-B5F0-8180C69FC25C}" dt="2020-04-22T14:17:25.772" v="7484" actId="20577"/>
        <pc:sldMkLst>
          <pc:docMk/>
          <pc:sldMk cId="3359302684" sldId="274"/>
        </pc:sldMkLst>
        <pc:spChg chg="mod">
          <ac:chgData name="Ryan Moore" userId="5fb2c9ae-833e-410a-8005-f4394997a352" providerId="ADAL" clId="{34AD4316-6E21-4631-B5F0-8180C69FC25C}" dt="2020-04-16T17:52:19.261" v="4402" actId="20577"/>
          <ac:spMkLst>
            <pc:docMk/>
            <pc:sldMk cId="3359302684" sldId="274"/>
            <ac:spMk id="4" creationId="{15877317-EC31-4B8C-B4F3-1E02184D15D6}"/>
          </ac:spMkLst>
        </pc:spChg>
        <pc:spChg chg="mod">
          <ac:chgData name="Ryan Moore" userId="5fb2c9ae-833e-410a-8005-f4394997a352" providerId="ADAL" clId="{34AD4316-6E21-4631-B5F0-8180C69FC25C}" dt="2020-04-22T14:17:13.472" v="7483" actId="115"/>
          <ac:spMkLst>
            <pc:docMk/>
            <pc:sldMk cId="3359302684" sldId="274"/>
            <ac:spMk id="5" creationId="{1D5E77CD-7D01-4C96-A74F-DE78B5BEA243}"/>
          </ac:spMkLst>
        </pc:spChg>
        <pc:picChg chg="add mod">
          <ac:chgData name="Ryan Moore" userId="5fb2c9ae-833e-410a-8005-f4394997a352" providerId="ADAL" clId="{34AD4316-6E21-4631-B5F0-8180C69FC25C}" dt="2020-04-22T12:28:02.070" v="5437" actId="1076"/>
          <ac:picMkLst>
            <pc:docMk/>
            <pc:sldMk cId="3359302684" sldId="274"/>
            <ac:picMk id="2050" creationId="{299ABE6B-9261-406F-B367-C1CF9244525A}"/>
          </ac:picMkLst>
        </pc:picChg>
      </pc:sldChg>
      <pc:sldChg chg="addSp modSp add">
        <pc:chgData name="Ryan Moore" userId="5fb2c9ae-833e-410a-8005-f4394997a352" providerId="ADAL" clId="{34AD4316-6E21-4631-B5F0-8180C69FC25C}" dt="2020-04-22T14:06:44.237" v="7014" actId="1076"/>
        <pc:sldMkLst>
          <pc:docMk/>
          <pc:sldMk cId="3203148583" sldId="275"/>
        </pc:sldMkLst>
        <pc:spChg chg="mod">
          <ac:chgData name="Ryan Moore" userId="5fb2c9ae-833e-410a-8005-f4394997a352" providerId="ADAL" clId="{34AD4316-6E21-4631-B5F0-8180C69FC25C}" dt="2020-04-22T14:06:25.929" v="6999" actId="1076"/>
          <ac:spMkLst>
            <pc:docMk/>
            <pc:sldMk cId="3203148583" sldId="275"/>
            <ac:spMk id="5" creationId="{1D5E77CD-7D01-4C96-A74F-DE78B5BEA243}"/>
          </ac:spMkLst>
        </pc:spChg>
        <pc:picChg chg="add mod">
          <ac:chgData name="Ryan Moore" userId="5fb2c9ae-833e-410a-8005-f4394997a352" providerId="ADAL" clId="{34AD4316-6E21-4631-B5F0-8180C69FC25C}" dt="2020-04-22T14:06:44.237" v="7014" actId="1076"/>
          <ac:picMkLst>
            <pc:docMk/>
            <pc:sldMk cId="3203148583" sldId="275"/>
            <ac:picMk id="1026" creationId="{A2F72F2D-C177-4558-A9A1-6BC5B81C1164}"/>
          </ac:picMkLst>
        </pc:picChg>
      </pc:sldChg>
      <pc:sldChg chg="addSp modSp add">
        <pc:chgData name="Ryan Moore" userId="5fb2c9ae-833e-410a-8005-f4394997a352" providerId="ADAL" clId="{34AD4316-6E21-4631-B5F0-8180C69FC25C}" dt="2020-04-22T14:15:01.175" v="7216" actId="14100"/>
        <pc:sldMkLst>
          <pc:docMk/>
          <pc:sldMk cId="834463165" sldId="276"/>
        </pc:sldMkLst>
        <pc:spChg chg="add mod">
          <ac:chgData name="Ryan Moore" userId="5fb2c9ae-833e-410a-8005-f4394997a352" providerId="ADAL" clId="{34AD4316-6E21-4631-B5F0-8180C69FC25C}" dt="2020-04-22T14:14:40.946" v="7211" actId="692"/>
          <ac:spMkLst>
            <pc:docMk/>
            <pc:sldMk cId="834463165" sldId="276"/>
            <ac:spMk id="2" creationId="{CDC22E8D-BDD9-4059-B79F-B9B497BAEB08}"/>
          </ac:spMkLst>
        </pc:spChg>
        <pc:spChg chg="mod">
          <ac:chgData name="Ryan Moore" userId="5fb2c9ae-833e-410a-8005-f4394997a352" providerId="ADAL" clId="{34AD4316-6E21-4631-B5F0-8180C69FC25C}" dt="2020-04-16T17:56:55.860" v="4643" actId="20577"/>
          <ac:spMkLst>
            <pc:docMk/>
            <pc:sldMk cId="834463165" sldId="276"/>
            <ac:spMk id="4" creationId="{15877317-EC31-4B8C-B4F3-1E02184D15D6}"/>
          </ac:spMkLst>
        </pc:spChg>
        <pc:spChg chg="mod">
          <ac:chgData name="Ryan Moore" userId="5fb2c9ae-833e-410a-8005-f4394997a352" providerId="ADAL" clId="{34AD4316-6E21-4631-B5F0-8180C69FC25C}" dt="2020-04-22T14:03:47.047" v="6830" actId="207"/>
          <ac:spMkLst>
            <pc:docMk/>
            <pc:sldMk cId="834463165" sldId="276"/>
            <ac:spMk id="5" creationId="{1D5E77CD-7D01-4C96-A74F-DE78B5BEA243}"/>
          </ac:spMkLst>
        </pc:spChg>
        <pc:spChg chg="add mod">
          <ac:chgData name="Ryan Moore" userId="5fb2c9ae-833e-410a-8005-f4394997a352" providerId="ADAL" clId="{34AD4316-6E21-4631-B5F0-8180C69FC25C}" dt="2020-04-22T14:15:01.175" v="7216" actId="14100"/>
          <ac:spMkLst>
            <pc:docMk/>
            <pc:sldMk cId="834463165" sldId="276"/>
            <ac:spMk id="7" creationId="{739FDEB6-466B-4F89-A7EF-C890E544BBA7}"/>
          </ac:spMkLst>
        </pc:spChg>
        <pc:picChg chg="add mod modCrop">
          <ac:chgData name="Ryan Moore" userId="5fb2c9ae-833e-410a-8005-f4394997a352" providerId="ADAL" clId="{34AD4316-6E21-4631-B5F0-8180C69FC25C}" dt="2020-04-22T12:46:05.100" v="5546" actId="14861"/>
          <ac:picMkLst>
            <pc:docMk/>
            <pc:sldMk cId="834463165" sldId="276"/>
            <ac:picMk id="6" creationId="{FA5D99A4-47C5-49A5-B5B2-78D8962BD4FC}"/>
          </ac:picMkLst>
        </pc:picChg>
      </pc:sldChg>
      <pc:sldChg chg="addSp modSp add">
        <pc:chgData name="Ryan Moore" userId="5fb2c9ae-833e-410a-8005-f4394997a352" providerId="ADAL" clId="{34AD4316-6E21-4631-B5F0-8180C69FC25C}" dt="2020-04-22T14:12:06.162" v="7026" actId="1076"/>
        <pc:sldMkLst>
          <pc:docMk/>
          <pc:sldMk cId="1145901135" sldId="277"/>
        </pc:sldMkLst>
        <pc:spChg chg="add mod">
          <ac:chgData name="Ryan Moore" userId="5fb2c9ae-833e-410a-8005-f4394997a352" providerId="ADAL" clId="{34AD4316-6E21-4631-B5F0-8180C69FC25C}" dt="2020-04-22T14:11:38.903" v="7020" actId="692"/>
          <ac:spMkLst>
            <pc:docMk/>
            <pc:sldMk cId="1145901135" sldId="277"/>
            <ac:spMk id="2" creationId="{A3A9890C-9ADA-4811-B9C3-76C007C1BB5C}"/>
          </ac:spMkLst>
        </pc:spChg>
        <pc:spChg chg="mod">
          <ac:chgData name="Ryan Moore" userId="5fb2c9ae-833e-410a-8005-f4394997a352" providerId="ADAL" clId="{34AD4316-6E21-4631-B5F0-8180C69FC25C}" dt="2020-04-16T17:56:46.731" v="4627" actId="20577"/>
          <ac:spMkLst>
            <pc:docMk/>
            <pc:sldMk cId="1145901135" sldId="277"/>
            <ac:spMk id="4" creationId="{15877317-EC31-4B8C-B4F3-1E02184D15D6}"/>
          </ac:spMkLst>
        </pc:spChg>
        <pc:spChg chg="mod">
          <ac:chgData name="Ryan Moore" userId="5fb2c9ae-833e-410a-8005-f4394997a352" providerId="ADAL" clId="{34AD4316-6E21-4631-B5F0-8180C69FC25C}" dt="2020-04-22T14:03:41.604" v="6829" actId="207"/>
          <ac:spMkLst>
            <pc:docMk/>
            <pc:sldMk cId="1145901135" sldId="277"/>
            <ac:spMk id="5" creationId="{1D5E77CD-7D01-4C96-A74F-DE78B5BEA243}"/>
          </ac:spMkLst>
        </pc:spChg>
        <pc:spChg chg="add mod">
          <ac:chgData name="Ryan Moore" userId="5fb2c9ae-833e-410a-8005-f4394997a352" providerId="ADAL" clId="{34AD4316-6E21-4631-B5F0-8180C69FC25C}" dt="2020-04-22T14:12:06.162" v="7026" actId="1076"/>
          <ac:spMkLst>
            <pc:docMk/>
            <pc:sldMk cId="1145901135" sldId="277"/>
            <ac:spMk id="7" creationId="{B1EFC1A6-80CF-471E-94AC-F83084D15EDA}"/>
          </ac:spMkLst>
        </pc:spChg>
        <pc:picChg chg="add mod modCrop">
          <ac:chgData name="Ryan Moore" userId="5fb2c9ae-833e-410a-8005-f4394997a352" providerId="ADAL" clId="{34AD4316-6E21-4631-B5F0-8180C69FC25C}" dt="2020-04-22T12:45:37.924" v="5543" actId="14100"/>
          <ac:picMkLst>
            <pc:docMk/>
            <pc:sldMk cId="1145901135" sldId="277"/>
            <ac:picMk id="6" creationId="{A7E84989-08DC-4FD3-83A9-A400867D1512}"/>
          </ac:picMkLst>
        </pc:picChg>
      </pc:sldChg>
      <pc:sldChg chg="addSp modSp add del">
        <pc:chgData name="Ryan Moore" userId="5fb2c9ae-833e-410a-8005-f4394997a352" providerId="ADAL" clId="{34AD4316-6E21-4631-B5F0-8180C69FC25C}" dt="2020-04-22T13:03:54.211" v="6006" actId="2696"/>
        <pc:sldMkLst>
          <pc:docMk/>
          <pc:sldMk cId="2844991475" sldId="278"/>
        </pc:sldMkLst>
        <pc:spChg chg="add">
          <ac:chgData name="Ryan Moore" userId="5fb2c9ae-833e-410a-8005-f4394997a352" providerId="ADAL" clId="{34AD4316-6E21-4631-B5F0-8180C69FC25C}" dt="2020-04-22T12:50:55.666" v="5768"/>
          <ac:spMkLst>
            <pc:docMk/>
            <pc:sldMk cId="2844991475" sldId="278"/>
            <ac:spMk id="7" creationId="{6994A9E2-9C4B-4FC1-95FD-13F01F813978}"/>
          </ac:spMkLst>
        </pc:spChg>
        <pc:spChg chg="add mod">
          <ac:chgData name="Ryan Moore" userId="5fb2c9ae-833e-410a-8005-f4394997a352" providerId="ADAL" clId="{34AD4316-6E21-4631-B5F0-8180C69FC25C}" dt="2020-04-22T12:51:51.447" v="5781" actId="14100"/>
          <ac:spMkLst>
            <pc:docMk/>
            <pc:sldMk cId="2844991475" sldId="278"/>
            <ac:spMk id="8" creationId="{D54F8768-70CE-448F-BBFA-EA53246C0898}"/>
          </ac:spMkLst>
        </pc:spChg>
      </pc:sldChg>
      <pc:sldChg chg="modSp add">
        <pc:chgData name="Ryan Moore" userId="5fb2c9ae-833e-410a-8005-f4394997a352" providerId="ADAL" clId="{34AD4316-6E21-4631-B5F0-8180C69FC25C}" dt="2020-04-22T14:03:12.665" v="6824" actId="207"/>
        <pc:sldMkLst>
          <pc:docMk/>
          <pc:sldMk cId="3582192963" sldId="278"/>
        </pc:sldMkLst>
        <pc:spChg chg="mod">
          <ac:chgData name="Ryan Moore" userId="5fb2c9ae-833e-410a-8005-f4394997a352" providerId="ADAL" clId="{34AD4316-6E21-4631-B5F0-8180C69FC25C}" dt="2020-04-22T13:07:23.891" v="6061" actId="1076"/>
          <ac:spMkLst>
            <pc:docMk/>
            <pc:sldMk cId="3582192963" sldId="278"/>
            <ac:spMk id="3" creationId="{27FAE1FE-9D88-4F4A-B878-69AB5E51B23E}"/>
          </ac:spMkLst>
        </pc:spChg>
        <pc:spChg chg="mod">
          <ac:chgData name="Ryan Moore" userId="5fb2c9ae-833e-410a-8005-f4394997a352" providerId="ADAL" clId="{34AD4316-6E21-4631-B5F0-8180C69FC25C}" dt="2020-04-22T14:03:12.665" v="6824" actId="207"/>
          <ac:spMkLst>
            <pc:docMk/>
            <pc:sldMk cId="3582192963" sldId="278"/>
            <ac:spMk id="5" creationId="{1D5E77CD-7D01-4C96-A74F-DE78B5BEA243}"/>
          </ac:spMkLst>
        </pc:spChg>
        <pc:spChg chg="mod">
          <ac:chgData name="Ryan Moore" userId="5fb2c9ae-833e-410a-8005-f4394997a352" providerId="ADAL" clId="{34AD4316-6E21-4631-B5F0-8180C69FC25C}" dt="2020-04-22T13:07:10.385" v="6060" actId="14100"/>
          <ac:spMkLst>
            <pc:docMk/>
            <pc:sldMk cId="3582192963" sldId="278"/>
            <ac:spMk id="8" creationId="{668026AD-F410-4F6A-BE4D-55BB73E8C8A5}"/>
          </ac:spMkLst>
        </pc:spChg>
      </pc:sldChg>
      <pc:sldChg chg="modSp add del">
        <pc:chgData name="Ryan Moore" userId="5fb2c9ae-833e-410a-8005-f4394997a352" providerId="ADAL" clId="{34AD4316-6E21-4631-B5F0-8180C69FC25C}" dt="2020-04-16T18:50:16.602" v="4881" actId="2696"/>
        <pc:sldMkLst>
          <pc:docMk/>
          <pc:sldMk cId="3874172181" sldId="278"/>
        </pc:sldMkLst>
        <pc:spChg chg="mod">
          <ac:chgData name="Ryan Moore" userId="5fb2c9ae-833e-410a-8005-f4394997a352" providerId="ADAL" clId="{34AD4316-6E21-4631-B5F0-8180C69FC25C}" dt="2020-04-16T18:50:12.990" v="4880" actId="20577"/>
          <ac:spMkLst>
            <pc:docMk/>
            <pc:sldMk cId="3874172181" sldId="278"/>
            <ac:spMk id="2" creationId="{B7DCE8DD-5332-4427-A396-815E191C29A6}"/>
          </ac:spMkLst>
        </pc:spChg>
      </pc:sldChg>
      <pc:sldChg chg="addSp modSp add del">
        <pc:chgData name="Ryan Moore" userId="5fb2c9ae-833e-410a-8005-f4394997a352" providerId="ADAL" clId="{34AD4316-6E21-4631-B5F0-8180C69FC25C}" dt="2020-04-22T12:52:09.291" v="5785" actId="2696"/>
        <pc:sldMkLst>
          <pc:docMk/>
          <pc:sldMk cId="2816899921" sldId="279"/>
        </pc:sldMkLst>
        <pc:spChg chg="add mod">
          <ac:chgData name="Ryan Moore" userId="5fb2c9ae-833e-410a-8005-f4394997a352" providerId="ADAL" clId="{34AD4316-6E21-4631-B5F0-8180C69FC25C}" dt="2020-04-22T12:51:18.174" v="5774" actId="14100"/>
          <ac:spMkLst>
            <pc:docMk/>
            <pc:sldMk cId="2816899921" sldId="279"/>
            <ac:spMk id="7" creationId="{B4020689-5ED5-4722-B2E3-5F9D9EDA10E3}"/>
          </ac:spMkLst>
        </pc:spChg>
        <pc:spChg chg="add mod">
          <ac:chgData name="Ryan Moore" userId="5fb2c9ae-833e-410a-8005-f4394997a352" providerId="ADAL" clId="{34AD4316-6E21-4631-B5F0-8180C69FC25C}" dt="2020-04-22T12:51:41.700" v="5779" actId="14100"/>
          <ac:spMkLst>
            <pc:docMk/>
            <pc:sldMk cId="2816899921" sldId="279"/>
            <ac:spMk id="8" creationId="{868B7922-FDF6-4322-9C5B-D98D8B5B0BFD}"/>
          </ac:spMkLst>
        </pc:spChg>
      </pc:sldChg>
      <pc:sldChg chg="modSp add">
        <pc:chgData name="Ryan Moore" userId="5fb2c9ae-833e-410a-8005-f4394997a352" providerId="ADAL" clId="{34AD4316-6E21-4631-B5F0-8180C69FC25C}" dt="2020-04-22T14:03:17.235" v="6825" actId="207"/>
        <pc:sldMkLst>
          <pc:docMk/>
          <pc:sldMk cId="4183026928" sldId="279"/>
        </pc:sldMkLst>
        <pc:spChg chg="mod">
          <ac:chgData name="Ryan Moore" userId="5fb2c9ae-833e-410a-8005-f4394997a352" providerId="ADAL" clId="{34AD4316-6E21-4631-B5F0-8180C69FC25C}" dt="2020-04-22T13:07:55.789" v="6115" actId="14100"/>
          <ac:spMkLst>
            <pc:docMk/>
            <pc:sldMk cId="4183026928" sldId="279"/>
            <ac:spMk id="3" creationId="{27FAE1FE-9D88-4F4A-B878-69AB5E51B23E}"/>
          </ac:spMkLst>
        </pc:spChg>
        <pc:spChg chg="mod">
          <ac:chgData name="Ryan Moore" userId="5fb2c9ae-833e-410a-8005-f4394997a352" providerId="ADAL" clId="{34AD4316-6E21-4631-B5F0-8180C69FC25C}" dt="2020-04-22T14:03:17.235" v="6825" actId="207"/>
          <ac:spMkLst>
            <pc:docMk/>
            <pc:sldMk cId="4183026928" sldId="279"/>
            <ac:spMk id="5" creationId="{1D5E77CD-7D01-4C96-A74F-DE78B5BEA243}"/>
          </ac:spMkLst>
        </pc:spChg>
        <pc:spChg chg="mod">
          <ac:chgData name="Ryan Moore" userId="5fb2c9ae-833e-410a-8005-f4394997a352" providerId="ADAL" clId="{34AD4316-6E21-4631-B5F0-8180C69FC25C}" dt="2020-04-22T13:08:06.285" v="6146" actId="14100"/>
          <ac:spMkLst>
            <pc:docMk/>
            <pc:sldMk cId="4183026928" sldId="279"/>
            <ac:spMk id="8" creationId="{668026AD-F410-4F6A-BE4D-55BB73E8C8A5}"/>
          </ac:spMkLst>
        </pc:spChg>
      </pc:sldChg>
      <pc:sldChg chg="modSp add">
        <pc:chgData name="Ryan Moore" userId="5fb2c9ae-833e-410a-8005-f4394997a352" providerId="ADAL" clId="{34AD4316-6E21-4631-B5F0-8180C69FC25C}" dt="2020-04-22T14:03:22.568" v="6826" actId="207"/>
        <pc:sldMkLst>
          <pc:docMk/>
          <pc:sldMk cId="2038418557" sldId="280"/>
        </pc:sldMkLst>
        <pc:spChg chg="mod">
          <ac:chgData name="Ryan Moore" userId="5fb2c9ae-833e-410a-8005-f4394997a352" providerId="ADAL" clId="{34AD4316-6E21-4631-B5F0-8180C69FC25C}" dt="2020-04-22T13:08:38.689" v="6185" actId="14100"/>
          <ac:spMkLst>
            <pc:docMk/>
            <pc:sldMk cId="2038418557" sldId="280"/>
            <ac:spMk id="3" creationId="{27FAE1FE-9D88-4F4A-B878-69AB5E51B23E}"/>
          </ac:spMkLst>
        </pc:spChg>
        <pc:spChg chg="mod">
          <ac:chgData name="Ryan Moore" userId="5fb2c9ae-833e-410a-8005-f4394997a352" providerId="ADAL" clId="{34AD4316-6E21-4631-B5F0-8180C69FC25C}" dt="2020-04-22T14:03:22.568" v="6826" actId="207"/>
          <ac:spMkLst>
            <pc:docMk/>
            <pc:sldMk cId="2038418557" sldId="280"/>
            <ac:spMk id="5" creationId="{1D5E77CD-7D01-4C96-A74F-DE78B5BEA243}"/>
          </ac:spMkLst>
        </pc:spChg>
        <pc:spChg chg="mod">
          <ac:chgData name="Ryan Moore" userId="5fb2c9ae-833e-410a-8005-f4394997a352" providerId="ADAL" clId="{34AD4316-6E21-4631-B5F0-8180C69FC25C}" dt="2020-04-22T13:08:51.723" v="6187" actId="14100"/>
          <ac:spMkLst>
            <pc:docMk/>
            <pc:sldMk cId="2038418557" sldId="280"/>
            <ac:spMk id="8" creationId="{668026AD-F410-4F6A-BE4D-55BB73E8C8A5}"/>
          </ac:spMkLst>
        </pc:spChg>
      </pc:sldChg>
      <pc:sldChg chg="modSp add del">
        <pc:chgData name="Ryan Moore" userId="5fb2c9ae-833e-410a-8005-f4394997a352" providerId="ADAL" clId="{34AD4316-6E21-4631-B5F0-8180C69FC25C}" dt="2020-04-22T13:03:51.500" v="6004" actId="2696"/>
        <pc:sldMkLst>
          <pc:docMk/>
          <pc:sldMk cId="3289513823" sldId="280"/>
        </pc:sldMkLst>
        <pc:spChg chg="mod">
          <ac:chgData name="Ryan Moore" userId="5fb2c9ae-833e-410a-8005-f4394997a352" providerId="ADAL" clId="{34AD4316-6E21-4631-B5F0-8180C69FC25C}" dt="2020-04-22T12:52:01.719" v="5784" actId="14100"/>
          <ac:spMkLst>
            <pc:docMk/>
            <pc:sldMk cId="3289513823" sldId="280"/>
            <ac:spMk id="7" creationId="{B4020689-5ED5-4722-B2E3-5F9D9EDA10E3}"/>
          </ac:spMkLst>
        </pc:spChg>
      </pc:sldChg>
      <pc:sldChg chg="modSp add">
        <pc:chgData name="Ryan Moore" userId="5fb2c9ae-833e-410a-8005-f4394997a352" providerId="ADAL" clId="{34AD4316-6E21-4631-B5F0-8180C69FC25C}" dt="2020-04-22T14:03:26.835" v="6827" actId="207"/>
        <pc:sldMkLst>
          <pc:docMk/>
          <pc:sldMk cId="343270041" sldId="281"/>
        </pc:sldMkLst>
        <pc:spChg chg="mod">
          <ac:chgData name="Ryan Moore" userId="5fb2c9ae-833e-410a-8005-f4394997a352" providerId="ADAL" clId="{34AD4316-6E21-4631-B5F0-8180C69FC25C}" dt="2020-04-22T13:09:15.701" v="6230" actId="14100"/>
          <ac:spMkLst>
            <pc:docMk/>
            <pc:sldMk cId="343270041" sldId="281"/>
            <ac:spMk id="3" creationId="{27FAE1FE-9D88-4F4A-B878-69AB5E51B23E}"/>
          </ac:spMkLst>
        </pc:spChg>
        <pc:spChg chg="mod">
          <ac:chgData name="Ryan Moore" userId="5fb2c9ae-833e-410a-8005-f4394997a352" providerId="ADAL" clId="{34AD4316-6E21-4631-B5F0-8180C69FC25C}" dt="2020-04-22T14:03:26.835" v="6827" actId="207"/>
          <ac:spMkLst>
            <pc:docMk/>
            <pc:sldMk cId="343270041" sldId="281"/>
            <ac:spMk id="5" creationId="{1D5E77CD-7D01-4C96-A74F-DE78B5BEA243}"/>
          </ac:spMkLst>
        </pc:spChg>
        <pc:spChg chg="mod">
          <ac:chgData name="Ryan Moore" userId="5fb2c9ae-833e-410a-8005-f4394997a352" providerId="ADAL" clId="{34AD4316-6E21-4631-B5F0-8180C69FC25C}" dt="2020-04-22T13:09:25.789" v="6261" actId="14100"/>
          <ac:spMkLst>
            <pc:docMk/>
            <pc:sldMk cId="343270041" sldId="281"/>
            <ac:spMk id="8" creationId="{668026AD-F410-4F6A-BE4D-55BB73E8C8A5}"/>
          </ac:spMkLst>
        </pc:spChg>
      </pc:sldChg>
      <pc:sldChg chg="modSp add del">
        <pc:chgData name="Ryan Moore" userId="5fb2c9ae-833e-410a-8005-f4394997a352" providerId="ADAL" clId="{34AD4316-6E21-4631-B5F0-8180C69FC25C}" dt="2020-04-22T12:54:20.656" v="5957" actId="2696"/>
        <pc:sldMkLst>
          <pc:docMk/>
          <pc:sldMk cId="3637282438" sldId="281"/>
        </pc:sldMkLst>
        <pc:spChg chg="mod">
          <ac:chgData name="Ryan Moore" userId="5fb2c9ae-833e-410a-8005-f4394997a352" providerId="ADAL" clId="{34AD4316-6E21-4631-B5F0-8180C69FC25C}" dt="2020-04-22T12:52:30.208" v="5788" actId="14100"/>
          <ac:spMkLst>
            <pc:docMk/>
            <pc:sldMk cId="3637282438" sldId="281"/>
            <ac:spMk id="7" creationId="{B4020689-5ED5-4722-B2E3-5F9D9EDA10E3}"/>
          </ac:spMkLst>
        </pc:spChg>
        <pc:spChg chg="mod">
          <ac:chgData name="Ryan Moore" userId="5fb2c9ae-833e-410a-8005-f4394997a352" providerId="ADAL" clId="{34AD4316-6E21-4631-B5F0-8180C69FC25C}" dt="2020-04-22T12:52:47.237" v="5789" actId="1076"/>
          <ac:spMkLst>
            <pc:docMk/>
            <pc:sldMk cId="3637282438" sldId="281"/>
            <ac:spMk id="8" creationId="{868B7922-FDF6-4322-9C5B-D98D8B5B0BFD}"/>
          </ac:spMkLst>
        </pc:spChg>
      </pc:sldChg>
      <pc:sldChg chg="modSp add del ord">
        <pc:chgData name="Ryan Moore" userId="5fb2c9ae-833e-410a-8005-f4394997a352" providerId="ADAL" clId="{34AD4316-6E21-4631-B5F0-8180C69FC25C}" dt="2020-04-22T13:03:28.190" v="6003" actId="2696"/>
        <pc:sldMkLst>
          <pc:docMk/>
          <pc:sldMk cId="1506928865" sldId="282"/>
        </pc:sldMkLst>
        <pc:spChg chg="mod">
          <ac:chgData name="Ryan Moore" userId="5fb2c9ae-833e-410a-8005-f4394997a352" providerId="ADAL" clId="{34AD4316-6E21-4631-B5F0-8180C69FC25C}" dt="2020-04-22T13:03:04.917" v="6002" actId="20577"/>
          <ac:spMkLst>
            <pc:docMk/>
            <pc:sldMk cId="1506928865" sldId="282"/>
            <ac:spMk id="5" creationId="{1D5E77CD-7D01-4C96-A74F-DE78B5BEA243}"/>
          </ac:spMkLst>
        </pc:spChg>
        <pc:spChg chg="mod">
          <ac:chgData name="Ryan Moore" userId="5fb2c9ae-833e-410a-8005-f4394997a352" providerId="ADAL" clId="{34AD4316-6E21-4631-B5F0-8180C69FC25C}" dt="2020-04-22T12:54:06.450" v="5954" actId="14100"/>
          <ac:spMkLst>
            <pc:docMk/>
            <pc:sldMk cId="1506928865" sldId="282"/>
            <ac:spMk id="7" creationId="{B4020689-5ED5-4722-B2E3-5F9D9EDA10E3}"/>
          </ac:spMkLst>
        </pc:spChg>
        <pc:spChg chg="mod">
          <ac:chgData name="Ryan Moore" userId="5fb2c9ae-833e-410a-8005-f4394997a352" providerId="ADAL" clId="{34AD4316-6E21-4631-B5F0-8180C69FC25C}" dt="2020-04-22T12:54:14.220" v="5956" actId="14100"/>
          <ac:spMkLst>
            <pc:docMk/>
            <pc:sldMk cId="1506928865" sldId="282"/>
            <ac:spMk id="8" creationId="{868B7922-FDF6-4322-9C5B-D98D8B5B0BFD}"/>
          </ac:spMkLst>
        </pc:spChg>
      </pc:sldChg>
      <pc:sldChg chg="modSp add">
        <pc:chgData name="Ryan Moore" userId="5fb2c9ae-833e-410a-8005-f4394997a352" providerId="ADAL" clId="{34AD4316-6E21-4631-B5F0-8180C69FC25C}" dt="2020-04-22T14:12:56.143" v="7099" actId="1036"/>
        <pc:sldMkLst>
          <pc:docMk/>
          <pc:sldMk cId="3099350463" sldId="282"/>
        </pc:sldMkLst>
        <pc:spChg chg="mod">
          <ac:chgData name="Ryan Moore" userId="5fb2c9ae-833e-410a-8005-f4394997a352" providerId="ADAL" clId="{34AD4316-6E21-4631-B5F0-8180C69FC25C}" dt="2020-04-22T14:12:47.589" v="7058" actId="1036"/>
          <ac:spMkLst>
            <pc:docMk/>
            <pc:sldMk cId="3099350463" sldId="282"/>
            <ac:spMk id="2" creationId="{A3A9890C-9ADA-4811-B9C3-76C007C1BB5C}"/>
          </ac:spMkLst>
        </pc:spChg>
        <pc:spChg chg="mod">
          <ac:chgData name="Ryan Moore" userId="5fb2c9ae-833e-410a-8005-f4394997a352" providerId="ADAL" clId="{34AD4316-6E21-4631-B5F0-8180C69FC25C}" dt="2020-04-22T14:12:56.143" v="7099" actId="1036"/>
          <ac:spMkLst>
            <pc:docMk/>
            <pc:sldMk cId="3099350463" sldId="282"/>
            <ac:spMk id="7" creationId="{B1EFC1A6-80CF-471E-94AC-F83084D15EDA}"/>
          </ac:spMkLst>
        </pc:spChg>
      </pc:sldChg>
      <pc:sldChg chg="modSp add del">
        <pc:chgData name="Ryan Moore" userId="5fb2c9ae-833e-410a-8005-f4394997a352" providerId="ADAL" clId="{34AD4316-6E21-4631-B5F0-8180C69FC25C}" dt="2020-04-22T13:03:53.574" v="6005" actId="2696"/>
        <pc:sldMkLst>
          <pc:docMk/>
          <pc:sldMk cId="3410692542" sldId="283"/>
        </pc:sldMkLst>
        <pc:spChg chg="mod">
          <ac:chgData name="Ryan Moore" userId="5fb2c9ae-833e-410a-8005-f4394997a352" providerId="ADAL" clId="{34AD4316-6E21-4631-B5F0-8180C69FC25C}" dt="2020-04-22T13:02:30.275" v="5985" actId="255"/>
          <ac:spMkLst>
            <pc:docMk/>
            <pc:sldMk cId="3410692542" sldId="283"/>
            <ac:spMk id="5" creationId="{1D5E77CD-7D01-4C96-A74F-DE78B5BEA243}"/>
          </ac:spMkLst>
        </pc:spChg>
        <pc:spChg chg="mod">
          <ac:chgData name="Ryan Moore" userId="5fb2c9ae-833e-410a-8005-f4394997a352" providerId="ADAL" clId="{34AD4316-6E21-4631-B5F0-8180C69FC25C}" dt="2020-04-22T13:02:38.622" v="5986" actId="1076"/>
          <ac:spMkLst>
            <pc:docMk/>
            <pc:sldMk cId="3410692542" sldId="283"/>
            <ac:spMk id="7" creationId="{B4020689-5ED5-4722-B2E3-5F9D9EDA10E3}"/>
          </ac:spMkLst>
        </pc:spChg>
        <pc:spChg chg="mod">
          <ac:chgData name="Ryan Moore" userId="5fb2c9ae-833e-410a-8005-f4394997a352" providerId="ADAL" clId="{34AD4316-6E21-4631-B5F0-8180C69FC25C}" dt="2020-04-22T12:54:49.925" v="5964" actId="14100"/>
          <ac:spMkLst>
            <pc:docMk/>
            <pc:sldMk cId="3410692542" sldId="283"/>
            <ac:spMk id="8" creationId="{868B7922-FDF6-4322-9C5B-D98D8B5B0BFD}"/>
          </ac:spMkLst>
        </pc:spChg>
      </pc:sldChg>
      <pc:sldChg chg="modSp add">
        <pc:chgData name="Ryan Moore" userId="5fb2c9ae-833e-410a-8005-f4394997a352" providerId="ADAL" clId="{34AD4316-6E21-4631-B5F0-8180C69FC25C}" dt="2020-04-22T14:13:26.087" v="7205" actId="1036"/>
        <pc:sldMkLst>
          <pc:docMk/>
          <pc:sldMk cId="3897010985" sldId="283"/>
        </pc:sldMkLst>
        <pc:spChg chg="mod">
          <ac:chgData name="Ryan Moore" userId="5fb2c9ae-833e-410a-8005-f4394997a352" providerId="ADAL" clId="{34AD4316-6E21-4631-B5F0-8180C69FC25C}" dt="2020-04-22T14:13:20.088" v="7174" actId="14100"/>
          <ac:spMkLst>
            <pc:docMk/>
            <pc:sldMk cId="3897010985" sldId="283"/>
            <ac:spMk id="2" creationId="{A3A9890C-9ADA-4811-B9C3-76C007C1BB5C}"/>
          </ac:spMkLst>
        </pc:spChg>
        <pc:spChg chg="mod">
          <ac:chgData name="Ryan Moore" userId="5fb2c9ae-833e-410a-8005-f4394997a352" providerId="ADAL" clId="{34AD4316-6E21-4631-B5F0-8180C69FC25C}" dt="2020-04-22T14:13:26.087" v="7205" actId="1036"/>
          <ac:spMkLst>
            <pc:docMk/>
            <pc:sldMk cId="3897010985" sldId="283"/>
            <ac:spMk id="7" creationId="{B1EFC1A6-80CF-471E-94AC-F83084D15EDA}"/>
          </ac:spMkLst>
        </pc:spChg>
      </pc:sldChg>
      <pc:sldChg chg="modSp add">
        <pc:chgData name="Ryan Moore" userId="5fb2c9ae-833e-410a-8005-f4394997a352" providerId="ADAL" clId="{34AD4316-6E21-4631-B5F0-8180C69FC25C}" dt="2020-04-22T14:15:51.324" v="7337" actId="1036"/>
        <pc:sldMkLst>
          <pc:docMk/>
          <pc:sldMk cId="1505840153" sldId="284"/>
        </pc:sldMkLst>
        <pc:spChg chg="mod">
          <ac:chgData name="Ryan Moore" userId="5fb2c9ae-833e-410a-8005-f4394997a352" providerId="ADAL" clId="{34AD4316-6E21-4631-B5F0-8180C69FC25C}" dt="2020-04-22T14:15:51.324" v="7337" actId="1036"/>
          <ac:spMkLst>
            <pc:docMk/>
            <pc:sldMk cId="1505840153" sldId="284"/>
            <ac:spMk id="2" creationId="{CDC22E8D-BDD9-4059-B79F-B9B497BAEB08}"/>
          </ac:spMkLst>
        </pc:spChg>
        <pc:spChg chg="mod">
          <ac:chgData name="Ryan Moore" userId="5fb2c9ae-833e-410a-8005-f4394997a352" providerId="ADAL" clId="{34AD4316-6E21-4631-B5F0-8180C69FC25C}" dt="2020-04-22T14:15:49.034" v="7335" actId="1036"/>
          <ac:spMkLst>
            <pc:docMk/>
            <pc:sldMk cId="1505840153" sldId="284"/>
            <ac:spMk id="7" creationId="{739FDEB6-466B-4F89-A7EF-C890E544BBA7}"/>
          </ac:spMkLst>
        </pc:spChg>
      </pc:sldChg>
      <pc:sldChg chg="modSp add modNotesTx">
        <pc:chgData name="Ryan Moore" userId="5fb2c9ae-833e-410a-8005-f4394997a352" providerId="ADAL" clId="{34AD4316-6E21-4631-B5F0-8180C69FC25C}" dt="2020-04-22T14:16:33.419" v="7479" actId="20577"/>
        <pc:sldMkLst>
          <pc:docMk/>
          <pc:sldMk cId="4044839898" sldId="285"/>
        </pc:sldMkLst>
        <pc:spChg chg="mod">
          <ac:chgData name="Ryan Moore" userId="5fb2c9ae-833e-410a-8005-f4394997a352" providerId="ADAL" clId="{34AD4316-6E21-4631-B5F0-8180C69FC25C}" dt="2020-04-22T14:16:05.004" v="7371" actId="1036"/>
          <ac:spMkLst>
            <pc:docMk/>
            <pc:sldMk cId="4044839898" sldId="285"/>
            <ac:spMk id="2" creationId="{CDC22E8D-BDD9-4059-B79F-B9B497BAEB08}"/>
          </ac:spMkLst>
        </pc:spChg>
        <pc:spChg chg="mod">
          <ac:chgData name="Ryan Moore" userId="5fb2c9ae-833e-410a-8005-f4394997a352" providerId="ADAL" clId="{34AD4316-6E21-4631-B5F0-8180C69FC25C}" dt="2020-04-22T14:16:11.176" v="7401" actId="1036"/>
          <ac:spMkLst>
            <pc:docMk/>
            <pc:sldMk cId="4044839898" sldId="285"/>
            <ac:spMk id="7" creationId="{739FDEB6-466B-4F89-A7EF-C890E544BB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9BF98-DFA1-4DDB-A8BE-AC37BCF3B60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73AF6-44DE-4FBC-AFE4-0E293BBEC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2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73AF6-44DE-4FBC-AFE4-0E293BBEC2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32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Sulfides – Is a group of minerals that are compounds of one or more metallic elements combined with the nonmetallic element sulfur</a:t>
            </a:r>
          </a:p>
          <a:p>
            <a:endParaRPr lang="en-US" dirty="0"/>
          </a:p>
          <a:p>
            <a:r>
              <a:rPr lang="en-US" dirty="0" err="1"/>
              <a:t>Kolling</a:t>
            </a:r>
            <a:r>
              <a:rPr lang="en-US" dirty="0"/>
              <a:t> – Inverse relationship between Nitrates and Sulfides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Moisture Content - % of clay fine</a:t>
            </a:r>
          </a:p>
          <a:p>
            <a:endParaRPr lang="en-US" dirty="0"/>
          </a:p>
          <a:p>
            <a:r>
              <a:rPr lang="en-US" dirty="0" err="1"/>
              <a:t>Lahatte</a:t>
            </a:r>
            <a:r>
              <a:rPr lang="en-US" dirty="0"/>
              <a:t> and Pradhan’s GIS workflow takes the two SSURGO datasets and creates a dataset similar to the USDA soil texture chart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73AF6-44DE-4FBC-AFE4-0E293BBEC2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72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73AF6-44DE-4FBC-AFE4-0E293BBEC2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74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Steps – Pre Processing, Analysis, Post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73AF6-44DE-4FBC-AFE4-0E293BBEC2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45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**** CHECK SPACING ON PREVIOUS SLIDES****</a:t>
            </a:r>
          </a:p>
          <a:p>
            <a:endParaRPr lang="en-US" dirty="0"/>
          </a:p>
          <a:p>
            <a:r>
              <a:rPr lang="en-US" dirty="0"/>
              <a:t>****Expand Graphic******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73AF6-44DE-4FBC-AFE4-0E293BBEC2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2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***1</a:t>
            </a:r>
            <a:r>
              <a:rPr lang="en-US" baseline="30000" dirty="0"/>
              <a:t>st</a:t>
            </a:r>
            <a:r>
              <a:rPr lang="en-US" dirty="0"/>
              <a:t> step at regression***  “to predict water main breaks”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73AF6-44DE-4FBC-AFE4-0E293BBEC2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59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***1</a:t>
            </a:r>
            <a:r>
              <a:rPr lang="en-US" baseline="30000" dirty="0"/>
              <a:t>st</a:t>
            </a:r>
            <a:r>
              <a:rPr lang="en-US" dirty="0"/>
              <a:t> step at regression***  “to predict water main breaks”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73AF6-44DE-4FBC-AFE4-0E293BBEC2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33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***1</a:t>
            </a:r>
            <a:r>
              <a:rPr lang="en-US" baseline="30000" dirty="0"/>
              <a:t>st</a:t>
            </a:r>
            <a:r>
              <a:rPr lang="en-US" dirty="0"/>
              <a:t> step at regression***  “to predict water main breaks”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73AF6-44DE-4FBC-AFE4-0E293BBEC2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26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suitability map is what INAW COULD use in their current modelling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73AF6-44DE-4FBC-AFE4-0E293BBEC2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63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73AF6-44DE-4FBC-AFE4-0E293BBEC2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Quickly explain who INAW is… serve just over 800,000 residents of Indiana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73AF6-44DE-4FBC-AFE4-0E293BBEC2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1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shows USDA soil corrosivity map – All of Indiana is considered HIGH</a:t>
            </a:r>
          </a:p>
          <a:p>
            <a:endParaRPr lang="en-US" dirty="0"/>
          </a:p>
          <a:p>
            <a:r>
              <a:rPr lang="en-US" dirty="0"/>
              <a:t>Duran related soil corrosion to soil texture – sand, silt, clay.         Sandy soils result in lower corrosion rates due to air / water circulation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73AF6-44DE-4FBC-AFE4-0E293BBEC2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8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attention to Property and Value columns – give short soil example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A soil with  Resistivity = 2,000 , pH level of 3, redox potential of 200, with traces of sulfides and fair drainage would score a 10  = highly corrosive to metallic pipes</a:t>
            </a:r>
          </a:p>
          <a:p>
            <a:endParaRPr lang="en-US" dirty="0"/>
          </a:p>
          <a:p>
            <a:r>
              <a:rPr lang="en-US" dirty="0"/>
              <a:t>Downfalls – must have physical soil sample, need the knowledge and equipment of how to test</a:t>
            </a:r>
          </a:p>
          <a:p>
            <a:endParaRPr lang="en-US" dirty="0"/>
          </a:p>
          <a:p>
            <a:r>
              <a:rPr lang="en-US" dirty="0"/>
              <a:t>Interesting to note Hudak study of PVC breaks….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73AF6-44DE-4FBC-AFE4-0E293BBEC2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76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73AF6-44DE-4FBC-AFE4-0E293BBEC2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20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73AF6-44DE-4FBC-AFE4-0E293BBEC2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7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Resistivity: Determined by the moisture content and the concentration of the different ions and their mobilities</a:t>
            </a:r>
          </a:p>
          <a:p>
            <a:endParaRPr lang="en-US" dirty="0"/>
          </a:p>
          <a:p>
            <a:r>
              <a:rPr lang="en-US" dirty="0"/>
              <a:t>pH: Determined by the contents of carbonic acid, minerals, organic and inorganic acids, and by industrial wastes or acid rain</a:t>
            </a:r>
          </a:p>
          <a:p>
            <a:endParaRPr lang="en-US" dirty="0"/>
          </a:p>
          <a:p>
            <a:r>
              <a:rPr lang="en-US" dirty="0"/>
              <a:t>Redox = Oxidation – Reduction Potential: Determined by the oxygen concentration of the soil moisture</a:t>
            </a:r>
          </a:p>
          <a:p>
            <a:endParaRPr lang="en-US" dirty="0"/>
          </a:p>
          <a:p>
            <a:r>
              <a:rPr lang="en-US" dirty="0"/>
              <a:t>Sulfides: Group of minerals that are compounds of one or more metallic elements combined with the nonmetallic element sulfur</a:t>
            </a:r>
          </a:p>
          <a:p>
            <a:endParaRPr lang="en-US" dirty="0"/>
          </a:p>
          <a:p>
            <a:r>
              <a:rPr lang="en-US" dirty="0"/>
              <a:t>Moisture Content: Can be inferred from % of fines content and used as a surrogate measure for drainage characteristics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73AF6-44DE-4FBC-AFE4-0E293BBEC2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99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Resistivity – Determined by the moisture content and the concentration of the different 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Osman showed an inverse relationship between plasticity index and resistivity values</a:t>
            </a:r>
          </a:p>
          <a:p>
            <a:endParaRPr lang="en-US" dirty="0"/>
          </a:p>
          <a:p>
            <a:r>
              <a:rPr lang="en-US" dirty="0" err="1"/>
              <a:t>Jusoh</a:t>
            </a:r>
            <a:r>
              <a:rPr lang="en-US" dirty="0"/>
              <a:t> showed an inverse relationship between resistivity and moisture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73AF6-44DE-4FBC-AFE4-0E293BBEC2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09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 – </a:t>
            </a:r>
            <a:r>
              <a:rPr lang="en-US" dirty="0" err="1"/>
              <a:t>Detemined</a:t>
            </a:r>
            <a:r>
              <a:rPr lang="en-US" dirty="0"/>
              <a:t> by the contents of carbonic acid, minerals, organic and inorganic acids, and by industrial wastes or acid rains</a:t>
            </a:r>
          </a:p>
          <a:p>
            <a:endParaRPr lang="en-US" dirty="0"/>
          </a:p>
          <a:p>
            <a:r>
              <a:rPr lang="en-US" dirty="0"/>
              <a:t>      Ph aligns perfectly in an AWWA soil property</a:t>
            </a:r>
          </a:p>
          <a:p>
            <a:endParaRPr lang="en-US" dirty="0"/>
          </a:p>
          <a:p>
            <a:r>
              <a:rPr lang="en-US" dirty="0"/>
              <a:t>Oxidation-Reduction Potential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determined by the oxygen concentration of the soil moisture</a:t>
            </a:r>
            <a:endParaRPr lang="en-US" dirty="0"/>
          </a:p>
          <a:p>
            <a:endParaRPr lang="en-US" dirty="0"/>
          </a:p>
          <a:p>
            <a:r>
              <a:rPr lang="en-US" dirty="0"/>
              <a:t>Redox – that’s okay if we don’t see a strong correlation…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73AF6-44DE-4FBC-AFE4-0E293BBEC2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0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OV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D8990-7911-459C-9FAE-BB8CEBB317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Predictive Analysis of corrosive soil properties on water mains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244795-6B17-4CE2-80CA-547A4680D1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Ryan Moore</a:t>
            </a:r>
          </a:p>
          <a:p>
            <a:r>
              <a:rPr lang="en-US" dirty="0">
                <a:solidFill>
                  <a:schemeClr val="tx1"/>
                </a:solidFill>
              </a:rPr>
              <a:t>Advisor: Doug Miller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Penn State</a:t>
            </a:r>
          </a:p>
        </p:txBody>
      </p:sp>
    </p:spTree>
    <p:extLst>
      <p:ext uri="{BB962C8B-B14F-4D97-AF65-F5344CB8AC3E}">
        <p14:creationId xmlns:p14="http://schemas.microsoft.com/office/powerpoint/2010/main" val="316622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/>
          <a:lstStyle/>
          <a:p>
            <a:r>
              <a:rPr lang="en-US" dirty="0"/>
              <a:t>digital proxies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8534400" cy="4844676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557AC23-9CE2-400F-93DC-C1BC6B904B6D}"/>
              </a:ext>
            </a:extLst>
          </p:cNvPr>
          <p:cNvSpPr txBox="1">
            <a:spLocks/>
          </p:cNvSpPr>
          <p:nvPr/>
        </p:nvSpPr>
        <p:spPr>
          <a:xfrm>
            <a:off x="836612" y="1376083"/>
            <a:ext cx="8534400" cy="4844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pH                   </a:t>
            </a:r>
            <a:r>
              <a:rPr lang="en-US" sz="2000" dirty="0" err="1"/>
              <a:t>pH</a:t>
            </a:r>
            <a:endParaRPr lang="en-US" sz="20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 err="1"/>
              <a:t>Shabangu’s</a:t>
            </a:r>
            <a:r>
              <a:rPr lang="en-US" sz="2000" dirty="0"/>
              <a:t> (2015) study showed lower pH values (&lt;5) should be considered acidic to pipelines if not mitigated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Redox Potential                      Drainage Class and Soil Texture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Challenging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Hasan and Hossain’s (2019) study on metal culverts</a:t>
            </a:r>
          </a:p>
          <a:p>
            <a:pPr marL="741363" lvl="1" indent="-284163"/>
            <a:r>
              <a:rPr lang="en-US" sz="2000" dirty="0"/>
              <a:t>	showed promising results using these two parameters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May not show strong correlation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337B70F-87A3-4780-B7C5-46AB4F7F9EF6}"/>
              </a:ext>
            </a:extLst>
          </p:cNvPr>
          <p:cNvCxnSpPr>
            <a:cxnSpLocks/>
          </p:cNvCxnSpPr>
          <p:nvPr/>
        </p:nvCxnSpPr>
        <p:spPr>
          <a:xfrm>
            <a:off x="1828800" y="1573427"/>
            <a:ext cx="807308" cy="0"/>
          </a:xfrm>
          <a:prstGeom prst="straightConnector1">
            <a:avLst/>
          </a:prstGeom>
          <a:ln w="5715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49669E-DE16-4ECF-819A-C42F82B81F8A}"/>
              </a:ext>
            </a:extLst>
          </p:cNvPr>
          <p:cNvCxnSpPr>
            <a:cxnSpLocks/>
          </p:cNvCxnSpPr>
          <p:nvPr/>
        </p:nvCxnSpPr>
        <p:spPr>
          <a:xfrm>
            <a:off x="3496963" y="3667898"/>
            <a:ext cx="807308" cy="0"/>
          </a:xfrm>
          <a:prstGeom prst="straightConnector1">
            <a:avLst/>
          </a:prstGeom>
          <a:ln w="5715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6222E35-C20B-4DDD-A283-8BD12906CB33}"/>
              </a:ext>
            </a:extLst>
          </p:cNvPr>
          <p:cNvPicPr/>
          <p:nvPr/>
        </p:nvPicPr>
        <p:blipFill rotWithShape="1">
          <a:blip r:embed="rId3"/>
          <a:srcRect t="-794"/>
          <a:stretch/>
        </p:blipFill>
        <p:spPr>
          <a:xfrm>
            <a:off x="8779528" y="3235446"/>
            <a:ext cx="3251835" cy="3137713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707302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/>
          <a:lstStyle/>
          <a:p>
            <a:r>
              <a:rPr lang="en-US" dirty="0"/>
              <a:t>digital proxies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8534400" cy="4844676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557AC23-9CE2-400F-93DC-C1BC6B904B6D}"/>
              </a:ext>
            </a:extLst>
          </p:cNvPr>
          <p:cNvSpPr txBox="1">
            <a:spLocks/>
          </p:cNvSpPr>
          <p:nvPr/>
        </p:nvSpPr>
        <p:spPr>
          <a:xfrm>
            <a:off x="836612" y="1376082"/>
            <a:ext cx="8534400" cy="54819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900" dirty="0"/>
              <a:t>Sulfides                     Nitrate (NO</a:t>
            </a:r>
            <a:r>
              <a:rPr lang="en-US" sz="2900" baseline="-25000" dirty="0"/>
              <a:t>3</a:t>
            </a:r>
            <a:r>
              <a:rPr lang="en-US" sz="2900" dirty="0"/>
              <a:t>) Leach Index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900" dirty="0"/>
              <a:t>Also challenging – most sulfide measurements require instrumentation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900" dirty="0" err="1"/>
              <a:t>Kolling</a:t>
            </a:r>
            <a:r>
              <a:rPr lang="en-US" sz="2900" dirty="0"/>
              <a:t> and </a:t>
            </a:r>
            <a:r>
              <a:rPr lang="en-US" sz="2900" dirty="0" err="1"/>
              <a:t>Priezel</a:t>
            </a:r>
            <a:r>
              <a:rPr lang="en-US" sz="2900" dirty="0"/>
              <a:t> (1995)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900" dirty="0"/>
              <a:t>“High concentrations of NO</a:t>
            </a:r>
            <a:r>
              <a:rPr lang="en-US" sz="2900" baseline="-25000" dirty="0"/>
              <a:t>3</a:t>
            </a:r>
            <a:r>
              <a:rPr lang="en-US" sz="2900" baseline="30000" dirty="0"/>
              <a:t>-</a:t>
            </a:r>
            <a:r>
              <a:rPr lang="en-US" sz="2900" dirty="0"/>
              <a:t> in the seepage</a:t>
            </a:r>
          </a:p>
          <a:p>
            <a:pPr marL="1203325" lvl="2" indent="-288925"/>
            <a:r>
              <a:rPr lang="en-US" sz="2900" dirty="0"/>
              <a:t>	water are accompanied by low SO</a:t>
            </a:r>
            <a:r>
              <a:rPr lang="en-US" sz="2900" baseline="-25000" dirty="0"/>
              <a:t>4</a:t>
            </a:r>
            <a:r>
              <a:rPr lang="en-US" sz="2900" baseline="30000" dirty="0"/>
              <a:t>-</a:t>
            </a:r>
            <a:r>
              <a:rPr lang="en-US" sz="2900" dirty="0"/>
              <a:t> </a:t>
            </a:r>
          </a:p>
          <a:p>
            <a:pPr marL="1203325" lvl="2" indent="-288925"/>
            <a:r>
              <a:rPr lang="en-US" sz="2900" dirty="0"/>
              <a:t>	concentrations.”</a:t>
            </a:r>
          </a:p>
          <a:p>
            <a:pPr lvl="1"/>
            <a:endParaRPr lang="en-US" sz="2900" dirty="0"/>
          </a:p>
          <a:p>
            <a:pPr lvl="1"/>
            <a:endParaRPr lang="en-US" sz="29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900" dirty="0"/>
              <a:t>Moisture Content                   Available Water Capacity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900" dirty="0"/>
              <a:t>Liu, et al. (2010)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900" dirty="0"/>
              <a:t>Moisture content can be aggregated from the </a:t>
            </a:r>
          </a:p>
          <a:p>
            <a:pPr marL="1203325" lvl="2" indent="-288925"/>
            <a:r>
              <a:rPr lang="en-US" sz="2900" dirty="0"/>
              <a:t>	soil type and percent of clay fines.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900" dirty="0" err="1"/>
              <a:t>Lahatte</a:t>
            </a:r>
            <a:r>
              <a:rPr lang="en-US" sz="2900" dirty="0"/>
              <a:t> and Pradhan’s workflow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900" dirty="0"/>
              <a:t>Redox Potential proxies are similar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337B70F-87A3-4780-B7C5-46AB4F7F9EF6}"/>
              </a:ext>
            </a:extLst>
          </p:cNvPr>
          <p:cNvCxnSpPr>
            <a:cxnSpLocks/>
          </p:cNvCxnSpPr>
          <p:nvPr/>
        </p:nvCxnSpPr>
        <p:spPr>
          <a:xfrm>
            <a:off x="2388974" y="1515763"/>
            <a:ext cx="807308" cy="0"/>
          </a:xfrm>
          <a:prstGeom prst="straightConnector1">
            <a:avLst/>
          </a:prstGeom>
          <a:ln w="5715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49669E-DE16-4ECF-819A-C42F82B81F8A}"/>
              </a:ext>
            </a:extLst>
          </p:cNvPr>
          <p:cNvCxnSpPr>
            <a:cxnSpLocks/>
          </p:cNvCxnSpPr>
          <p:nvPr/>
        </p:nvCxnSpPr>
        <p:spPr>
          <a:xfrm>
            <a:off x="3373393" y="4541108"/>
            <a:ext cx="807308" cy="0"/>
          </a:xfrm>
          <a:prstGeom prst="straightConnector1">
            <a:avLst/>
          </a:prstGeom>
          <a:ln w="5715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985E8FCC-CE25-47E8-AA4E-C36C6885E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928" y="3054228"/>
            <a:ext cx="4221700" cy="35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50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>
            <a:normAutofit/>
          </a:bodyPr>
          <a:lstStyle/>
          <a:p>
            <a:r>
              <a:rPr lang="en-US" dirty="0"/>
              <a:t>Limitations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787" y="2499974"/>
            <a:ext cx="5634210" cy="2937980"/>
          </a:xfrm>
        </p:spPr>
        <p:txBody>
          <a:bodyPr anchor="ctr"/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Must keep in mind that these 7 digital proxies </a:t>
            </a:r>
            <a:r>
              <a:rPr lang="en-US" sz="2000" u="sng" dirty="0">
                <a:solidFill>
                  <a:schemeClr val="bg2">
                    <a:lumMod val="75000"/>
                  </a:schemeClr>
                </a:solidFill>
              </a:rPr>
              <a:t>MAY NOT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show a strong correlation to actual main break data!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This a study in soil geography NOT in site-specific analysis!</a:t>
            </a:r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2050" name="Picture 2" descr="Restrictions And Limitations – Medical Disability and Occupational ...">
            <a:extLst>
              <a:ext uri="{FF2B5EF4-FFF2-40B4-BE49-F238E27FC236}">
                <a16:creationId xmlns:a16="http://schemas.microsoft.com/office/drawing/2014/main" id="{299ABE6B-9261-406F-B367-C1CF92445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0" t="6468" r="12382" b="12042"/>
          <a:stretch/>
        </p:blipFill>
        <p:spPr bwMode="auto">
          <a:xfrm>
            <a:off x="5417405" y="245035"/>
            <a:ext cx="1357185" cy="1389966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D1200E-9FDF-4C60-A833-D687FCAED1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33" t="4229" r="7385" b="2574"/>
          <a:stretch/>
        </p:blipFill>
        <p:spPr>
          <a:xfrm>
            <a:off x="7776519" y="477462"/>
            <a:ext cx="3830595" cy="590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02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8534400" cy="4844676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5F4983-6E60-4D1A-B353-1D1E88B211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055593"/>
            <a:ext cx="10823576" cy="5557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912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>
            <a:normAutofit/>
          </a:bodyPr>
          <a:lstStyle/>
          <a:p>
            <a:r>
              <a:rPr lang="en-US" dirty="0"/>
              <a:t>Pre-processing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8534400" cy="5389282"/>
          </a:xfrm>
        </p:spPr>
        <p:txBody>
          <a:bodyPr>
            <a:norm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Data gathering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Data Preparation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“False” break locations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Create 1</a:t>
            </a:r>
            <a:r>
              <a:rPr lang="en-US" sz="2000" baseline="30000" dirty="0">
                <a:solidFill>
                  <a:schemeClr val="bg2">
                    <a:lumMod val="75000"/>
                  </a:schemeClr>
                </a:solidFill>
              </a:rPr>
              <a:t>st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Soil Suitability Map from</a:t>
            </a:r>
          </a:p>
          <a:p>
            <a:pPr marL="741363" lvl="1" indent="-284163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SSURGO properties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Attribute Assistant to populate data</a:t>
            </a:r>
          </a:p>
          <a:p>
            <a:pPr lvl="1"/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Export  .csv into 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04B18-B266-4D65-A347-D306992863E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8" r="45053" b="12563"/>
          <a:stretch/>
        </p:blipFill>
        <p:spPr bwMode="auto">
          <a:xfrm>
            <a:off x="6565557" y="245035"/>
            <a:ext cx="5346358" cy="3989214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FAE1FE-9D88-4F4A-B878-69AB5E51B23E}"/>
              </a:ext>
            </a:extLst>
          </p:cNvPr>
          <p:cNvSpPr/>
          <p:nvPr/>
        </p:nvSpPr>
        <p:spPr>
          <a:xfrm>
            <a:off x="1186249" y="1223683"/>
            <a:ext cx="2529016" cy="13135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8026AD-F410-4F6A-BE4D-55BB73E8C8A5}"/>
              </a:ext>
            </a:extLst>
          </p:cNvPr>
          <p:cNvSpPr/>
          <p:nvPr/>
        </p:nvSpPr>
        <p:spPr>
          <a:xfrm>
            <a:off x="6565557" y="586037"/>
            <a:ext cx="2529016" cy="13910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22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>
            <a:normAutofit/>
          </a:bodyPr>
          <a:lstStyle/>
          <a:p>
            <a:r>
              <a:rPr lang="en-US" dirty="0"/>
              <a:t>Pre-processing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8534400" cy="5389282"/>
          </a:xfrm>
        </p:spPr>
        <p:txBody>
          <a:bodyPr>
            <a:norm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Data gathering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Data Preparation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“False” break locations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Create 1</a:t>
            </a:r>
            <a:r>
              <a:rPr lang="en-US" sz="2000" baseline="30000" dirty="0">
                <a:solidFill>
                  <a:schemeClr val="bg2">
                    <a:lumMod val="75000"/>
                  </a:schemeClr>
                </a:solidFill>
              </a:rPr>
              <a:t>st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Soil Suitability Map from</a:t>
            </a:r>
          </a:p>
          <a:p>
            <a:pPr marL="741363" lvl="1" indent="-284163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SSURGO properties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Attribute Assistant to populate data</a:t>
            </a:r>
          </a:p>
          <a:p>
            <a:pPr lvl="1"/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Export  .csv into 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04B18-B266-4D65-A347-D306992863E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8" r="45053" b="12563"/>
          <a:stretch/>
        </p:blipFill>
        <p:spPr bwMode="auto">
          <a:xfrm>
            <a:off x="6565557" y="245035"/>
            <a:ext cx="5346358" cy="3989214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FAE1FE-9D88-4F4A-B878-69AB5E51B23E}"/>
              </a:ext>
            </a:extLst>
          </p:cNvPr>
          <p:cNvSpPr/>
          <p:nvPr/>
        </p:nvSpPr>
        <p:spPr>
          <a:xfrm>
            <a:off x="1153533" y="2710249"/>
            <a:ext cx="3385515" cy="9391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8026AD-F410-4F6A-BE4D-55BB73E8C8A5}"/>
              </a:ext>
            </a:extLst>
          </p:cNvPr>
          <p:cNvSpPr/>
          <p:nvPr/>
        </p:nvSpPr>
        <p:spPr>
          <a:xfrm>
            <a:off x="6565557" y="1977081"/>
            <a:ext cx="2529016" cy="7331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92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>
            <a:normAutofit/>
          </a:bodyPr>
          <a:lstStyle/>
          <a:p>
            <a:r>
              <a:rPr lang="en-US" dirty="0"/>
              <a:t>Pre-processing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8534400" cy="5389282"/>
          </a:xfrm>
        </p:spPr>
        <p:txBody>
          <a:bodyPr>
            <a:norm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Data gathering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Data Preparation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“False” break locations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Create 1</a:t>
            </a:r>
            <a:r>
              <a:rPr lang="en-US" sz="2000" baseline="30000" dirty="0">
                <a:solidFill>
                  <a:schemeClr val="bg2">
                    <a:lumMod val="75000"/>
                  </a:schemeClr>
                </a:solidFill>
              </a:rPr>
              <a:t>st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Soil Suitability Map from</a:t>
            </a:r>
          </a:p>
          <a:p>
            <a:pPr marL="741363" lvl="1" indent="-284163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SSURGO properties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Attribute Assistant to populate data</a:t>
            </a:r>
          </a:p>
          <a:p>
            <a:pPr lvl="1"/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Export  .csv into 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04B18-B266-4D65-A347-D306992863E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8" r="45053" b="12563"/>
          <a:stretch/>
        </p:blipFill>
        <p:spPr bwMode="auto">
          <a:xfrm>
            <a:off x="6565557" y="245035"/>
            <a:ext cx="5346358" cy="3989214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FAE1FE-9D88-4F4A-B878-69AB5E51B23E}"/>
              </a:ext>
            </a:extLst>
          </p:cNvPr>
          <p:cNvSpPr/>
          <p:nvPr/>
        </p:nvSpPr>
        <p:spPr>
          <a:xfrm>
            <a:off x="1153533" y="3772937"/>
            <a:ext cx="4629429" cy="9391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8026AD-F410-4F6A-BE4D-55BB73E8C8A5}"/>
              </a:ext>
            </a:extLst>
          </p:cNvPr>
          <p:cNvSpPr/>
          <p:nvPr/>
        </p:nvSpPr>
        <p:spPr>
          <a:xfrm>
            <a:off x="6565557" y="2693775"/>
            <a:ext cx="2529016" cy="15404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26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>
            <a:normAutofit/>
          </a:bodyPr>
          <a:lstStyle/>
          <a:p>
            <a:r>
              <a:rPr lang="en-US" dirty="0"/>
              <a:t>Pre-processing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8534400" cy="5389282"/>
          </a:xfrm>
        </p:spPr>
        <p:txBody>
          <a:bodyPr>
            <a:norm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Data gathering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Data Preparation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“False” break locations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Create 1</a:t>
            </a:r>
            <a:r>
              <a:rPr lang="en-US" sz="2000" baseline="30000" dirty="0">
                <a:solidFill>
                  <a:schemeClr val="bg2">
                    <a:lumMod val="75000"/>
                  </a:schemeClr>
                </a:solidFill>
              </a:rPr>
              <a:t>st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Soil Suitability Map from</a:t>
            </a:r>
          </a:p>
          <a:p>
            <a:pPr marL="741363" lvl="1" indent="-284163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SSURGO properties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Attribute Assistant to populate data</a:t>
            </a:r>
          </a:p>
          <a:p>
            <a:pPr lvl="1"/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Export  .csv into 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04B18-B266-4D65-A347-D306992863E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8" r="45053" b="12563"/>
          <a:stretch/>
        </p:blipFill>
        <p:spPr bwMode="auto">
          <a:xfrm>
            <a:off x="6565557" y="245035"/>
            <a:ext cx="5346358" cy="3989214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FAE1FE-9D88-4F4A-B878-69AB5E51B23E}"/>
              </a:ext>
            </a:extLst>
          </p:cNvPr>
          <p:cNvSpPr/>
          <p:nvPr/>
        </p:nvSpPr>
        <p:spPr>
          <a:xfrm>
            <a:off x="1153533" y="4918001"/>
            <a:ext cx="4827137" cy="9391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8026AD-F410-4F6A-BE4D-55BB73E8C8A5}"/>
              </a:ext>
            </a:extLst>
          </p:cNvPr>
          <p:cNvSpPr/>
          <p:nvPr/>
        </p:nvSpPr>
        <p:spPr>
          <a:xfrm>
            <a:off x="9300755" y="1952371"/>
            <a:ext cx="2512304" cy="7825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18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>
            <a:normAutofit/>
          </a:bodyPr>
          <a:lstStyle/>
          <a:p>
            <a:r>
              <a:rPr lang="en-US" dirty="0"/>
              <a:t>Pre-processing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8534400" cy="5389282"/>
          </a:xfrm>
        </p:spPr>
        <p:txBody>
          <a:bodyPr>
            <a:norm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Data gathering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Data Preparation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“False” break locations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Create 1</a:t>
            </a:r>
            <a:r>
              <a:rPr lang="en-US" sz="2000" baseline="30000" dirty="0">
                <a:solidFill>
                  <a:schemeClr val="bg2">
                    <a:lumMod val="75000"/>
                  </a:schemeClr>
                </a:solidFill>
              </a:rPr>
              <a:t>st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Soil Suitability Map from</a:t>
            </a:r>
          </a:p>
          <a:p>
            <a:pPr marL="741363" lvl="1" indent="-284163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SSURGO properties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Attribute Assistant to populate data</a:t>
            </a:r>
          </a:p>
          <a:p>
            <a:pPr lvl="1"/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Export  .csv into 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04B18-B266-4D65-A347-D306992863E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8" r="45053" b="12563"/>
          <a:stretch/>
        </p:blipFill>
        <p:spPr bwMode="auto">
          <a:xfrm>
            <a:off x="6565557" y="245035"/>
            <a:ext cx="5346358" cy="3989214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FAE1FE-9D88-4F4A-B878-69AB5E51B23E}"/>
              </a:ext>
            </a:extLst>
          </p:cNvPr>
          <p:cNvSpPr/>
          <p:nvPr/>
        </p:nvSpPr>
        <p:spPr>
          <a:xfrm>
            <a:off x="1153534" y="5931260"/>
            <a:ext cx="2652348" cy="6817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8026AD-F410-4F6A-BE4D-55BB73E8C8A5}"/>
              </a:ext>
            </a:extLst>
          </p:cNvPr>
          <p:cNvSpPr/>
          <p:nvPr/>
        </p:nvSpPr>
        <p:spPr>
          <a:xfrm>
            <a:off x="10511481" y="914400"/>
            <a:ext cx="1301578" cy="7825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0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>
            <a:normAutofit/>
          </a:bodyPr>
          <a:lstStyle/>
          <a:p>
            <a:r>
              <a:rPr lang="en-US" dirty="0"/>
              <a:t>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8534400" cy="4844676"/>
          </a:xfrm>
        </p:spPr>
        <p:txBody>
          <a:bodyPr>
            <a:normAutofit lnSpcReduction="10000"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“Meat and Potatoes” of analysis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Multivariate Regression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dirty="0"/>
              <a:t>Step-wise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dirty="0"/>
              <a:t>Logistic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Use coefficients to determine which proxies show</a:t>
            </a:r>
          </a:p>
          <a:p>
            <a:pPr marL="741363" lvl="1" indent="-284163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statistical significance to indicate main breaks</a:t>
            </a:r>
          </a:p>
          <a:p>
            <a:pPr marL="741363" lvl="1" indent="-284163"/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May require additional regression steps to predict</a:t>
            </a:r>
          </a:p>
          <a:p>
            <a:pPr marL="798513" lvl="1" indent="-341313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water main breaks</a:t>
            </a:r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84989-08DC-4FD3-83A9-A400867D151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3" t="8577" r="22372" b="9800"/>
          <a:stretch/>
        </p:blipFill>
        <p:spPr bwMode="auto">
          <a:xfrm>
            <a:off x="9086335" y="245035"/>
            <a:ext cx="2809103" cy="5101322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A9890C-9ADA-4811-B9C3-76C007C1BB5C}"/>
              </a:ext>
            </a:extLst>
          </p:cNvPr>
          <p:cNvSpPr/>
          <p:nvPr/>
        </p:nvSpPr>
        <p:spPr>
          <a:xfrm>
            <a:off x="1112108" y="1055594"/>
            <a:ext cx="4448433" cy="5931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EFC1A6-80CF-471E-94AC-F83084D15EDA}"/>
              </a:ext>
            </a:extLst>
          </p:cNvPr>
          <p:cNvSpPr/>
          <p:nvPr/>
        </p:nvSpPr>
        <p:spPr>
          <a:xfrm>
            <a:off x="9539416" y="1569308"/>
            <a:ext cx="1861751" cy="8526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0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8534400" cy="484467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Introduction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Background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American Water Works Association 10P System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Previous Studies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Objectives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Digital Proxies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Limitations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Methods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Preprocessing, Analysis, and Postprocessing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Anticipated Results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Timetable</a:t>
            </a:r>
          </a:p>
          <a:p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9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>
            <a:normAutofit/>
          </a:bodyPr>
          <a:lstStyle/>
          <a:p>
            <a:r>
              <a:rPr lang="en-US" dirty="0"/>
              <a:t>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8534400" cy="4844676"/>
          </a:xfrm>
        </p:spPr>
        <p:txBody>
          <a:bodyPr>
            <a:normAutofit lnSpcReduction="10000"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“Meat and Potatoes” of analysis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Multivariate Regression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dirty="0"/>
              <a:t>Step-wise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dirty="0"/>
              <a:t>Logistic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Use coefficients to determine which proxies show</a:t>
            </a:r>
          </a:p>
          <a:p>
            <a:pPr marL="741363" lvl="1" indent="-284163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statistical significance to indicate main breaks</a:t>
            </a:r>
          </a:p>
          <a:p>
            <a:pPr marL="741363" lvl="1" indent="-284163"/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May require additional regression steps to predict</a:t>
            </a:r>
          </a:p>
          <a:p>
            <a:pPr marL="798513" lvl="1" indent="-341313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water main breaks</a:t>
            </a:r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84989-08DC-4FD3-83A9-A400867D151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3" t="8577" r="22372" b="9800"/>
          <a:stretch/>
        </p:blipFill>
        <p:spPr bwMode="auto">
          <a:xfrm>
            <a:off x="9086335" y="245035"/>
            <a:ext cx="2809103" cy="5101322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A9890C-9ADA-4811-B9C3-76C007C1BB5C}"/>
              </a:ext>
            </a:extLst>
          </p:cNvPr>
          <p:cNvSpPr/>
          <p:nvPr/>
        </p:nvSpPr>
        <p:spPr>
          <a:xfrm>
            <a:off x="1112108" y="1961758"/>
            <a:ext cx="4448433" cy="14672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EFC1A6-80CF-471E-94AC-F83084D15EDA}"/>
              </a:ext>
            </a:extLst>
          </p:cNvPr>
          <p:cNvSpPr/>
          <p:nvPr/>
        </p:nvSpPr>
        <p:spPr>
          <a:xfrm>
            <a:off x="9539416" y="2516663"/>
            <a:ext cx="1861751" cy="8526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66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>
            <a:normAutofit/>
          </a:bodyPr>
          <a:lstStyle/>
          <a:p>
            <a:r>
              <a:rPr lang="en-US" dirty="0"/>
              <a:t>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8534400" cy="4844676"/>
          </a:xfrm>
        </p:spPr>
        <p:txBody>
          <a:bodyPr>
            <a:normAutofit lnSpcReduction="10000"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“Meat and Potatoes” of analysis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Multivariate Regression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dirty="0"/>
              <a:t>Step-wise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dirty="0"/>
              <a:t>Logistic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Use coefficients to determine which proxies show</a:t>
            </a:r>
          </a:p>
          <a:p>
            <a:pPr marL="741363" lvl="1" indent="-284163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statistical significance to indicate main breaks</a:t>
            </a:r>
          </a:p>
          <a:p>
            <a:pPr marL="741363" lvl="1" indent="-284163"/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May require additional regression steps to predict</a:t>
            </a:r>
          </a:p>
          <a:p>
            <a:pPr marL="798513" lvl="1" indent="-341313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water main breaks</a:t>
            </a:r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84989-08DC-4FD3-83A9-A400867D151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3" t="8577" r="22372" b="9800"/>
          <a:stretch/>
        </p:blipFill>
        <p:spPr bwMode="auto">
          <a:xfrm>
            <a:off x="9086335" y="245035"/>
            <a:ext cx="2809103" cy="5101322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A9890C-9ADA-4811-B9C3-76C007C1BB5C}"/>
              </a:ext>
            </a:extLst>
          </p:cNvPr>
          <p:cNvSpPr/>
          <p:nvPr/>
        </p:nvSpPr>
        <p:spPr>
          <a:xfrm>
            <a:off x="1112108" y="3568146"/>
            <a:ext cx="6705600" cy="10368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EFC1A6-80CF-471E-94AC-F83084D15EDA}"/>
              </a:ext>
            </a:extLst>
          </p:cNvPr>
          <p:cNvSpPr/>
          <p:nvPr/>
        </p:nvSpPr>
        <p:spPr>
          <a:xfrm>
            <a:off x="9539416" y="3472254"/>
            <a:ext cx="1861751" cy="8526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30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>
            <a:normAutofit/>
          </a:bodyPr>
          <a:lstStyle/>
          <a:p>
            <a:r>
              <a:rPr lang="en-US" dirty="0"/>
              <a:t>Post processing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8534400" cy="4844676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Reclassify SSURGO properties that show significance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Create 2</a:t>
            </a:r>
            <a:r>
              <a:rPr lang="en-US" sz="2000" baseline="30000" dirty="0">
                <a:solidFill>
                  <a:schemeClr val="bg2">
                    <a:lumMod val="75000"/>
                  </a:schemeClr>
                </a:solidFill>
              </a:rPr>
              <a:t>nd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Soil Suitability Map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Compare Soil Suitability Maps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dirty="0"/>
              <a:t>Comparison would show how site-specific tests MAY</a:t>
            </a:r>
          </a:p>
          <a:p>
            <a:pPr marL="1203325" lvl="2" indent="-288925"/>
            <a:r>
              <a:rPr lang="en-US" sz="2000" dirty="0"/>
              <a:t>	differ from remote testing with digital data</a:t>
            </a:r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5D99A4-47C5-49A5-B5B2-78D8962BD4F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1" t="9021" b="11081"/>
          <a:stretch/>
        </p:blipFill>
        <p:spPr bwMode="auto">
          <a:xfrm>
            <a:off x="9061623" y="245035"/>
            <a:ext cx="2808630" cy="5389282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C22E8D-BDD9-4059-B79F-B9B497BAEB08}"/>
              </a:ext>
            </a:extLst>
          </p:cNvPr>
          <p:cNvSpPr/>
          <p:nvPr/>
        </p:nvSpPr>
        <p:spPr>
          <a:xfrm>
            <a:off x="1178011" y="1145059"/>
            <a:ext cx="6878594" cy="609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FDEB6-466B-4F89-A7EF-C890E544BBA7}"/>
              </a:ext>
            </a:extLst>
          </p:cNvPr>
          <p:cNvSpPr/>
          <p:nvPr/>
        </p:nvSpPr>
        <p:spPr>
          <a:xfrm>
            <a:off x="9598906" y="657514"/>
            <a:ext cx="1734064" cy="10230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63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>
            <a:normAutofit/>
          </a:bodyPr>
          <a:lstStyle/>
          <a:p>
            <a:r>
              <a:rPr lang="en-US" dirty="0"/>
              <a:t>Post processing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8534400" cy="4844676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Reclassify SSURGO properties that show significance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Create 2</a:t>
            </a:r>
            <a:r>
              <a:rPr lang="en-US" sz="2000" baseline="30000" dirty="0">
                <a:solidFill>
                  <a:schemeClr val="bg2">
                    <a:lumMod val="75000"/>
                  </a:schemeClr>
                </a:solidFill>
              </a:rPr>
              <a:t>nd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Soil Suitability Map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Compare Soil Suitability Maps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dirty="0"/>
              <a:t>Comparison would show how site-specific tests MAY</a:t>
            </a:r>
          </a:p>
          <a:p>
            <a:pPr marL="1203325" lvl="2" indent="-288925"/>
            <a:r>
              <a:rPr lang="en-US" sz="2000" dirty="0"/>
              <a:t>	differ from remote testing with digital data</a:t>
            </a:r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5D99A4-47C5-49A5-B5B2-78D8962BD4F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1" t="9021" b="11081"/>
          <a:stretch/>
        </p:blipFill>
        <p:spPr bwMode="auto">
          <a:xfrm>
            <a:off x="9061623" y="245035"/>
            <a:ext cx="2808630" cy="5389282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C22E8D-BDD9-4059-B79F-B9B497BAEB08}"/>
              </a:ext>
            </a:extLst>
          </p:cNvPr>
          <p:cNvSpPr/>
          <p:nvPr/>
        </p:nvSpPr>
        <p:spPr>
          <a:xfrm>
            <a:off x="1178011" y="2001798"/>
            <a:ext cx="4094205" cy="609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FDEB6-466B-4F89-A7EF-C890E544BBA7}"/>
              </a:ext>
            </a:extLst>
          </p:cNvPr>
          <p:cNvSpPr/>
          <p:nvPr/>
        </p:nvSpPr>
        <p:spPr>
          <a:xfrm>
            <a:off x="9598906" y="1662536"/>
            <a:ext cx="1734064" cy="10230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40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>
            <a:normAutofit/>
          </a:bodyPr>
          <a:lstStyle/>
          <a:p>
            <a:r>
              <a:rPr lang="en-US" dirty="0"/>
              <a:t>Post processing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8534400" cy="4844676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Reclassify SSURGO properties that show significance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Create 2</a:t>
            </a:r>
            <a:r>
              <a:rPr lang="en-US" sz="2000" baseline="30000" dirty="0">
                <a:solidFill>
                  <a:schemeClr val="bg2">
                    <a:lumMod val="75000"/>
                  </a:schemeClr>
                </a:solidFill>
              </a:rPr>
              <a:t>nd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Soil Suitability Map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Compare Soil Suitability Maps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dirty="0"/>
              <a:t>Comparison would show how site-specific tests correlate</a:t>
            </a:r>
          </a:p>
          <a:p>
            <a:pPr marL="1203325" lvl="2" indent="-288925"/>
            <a:r>
              <a:rPr lang="en-US" sz="2000" dirty="0"/>
              <a:t>	with soil suitability map</a:t>
            </a:r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5D99A4-47C5-49A5-B5B2-78D8962BD4F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1" t="9021" b="11081"/>
          <a:stretch/>
        </p:blipFill>
        <p:spPr bwMode="auto">
          <a:xfrm>
            <a:off x="9061623" y="245035"/>
            <a:ext cx="2808630" cy="5389282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C22E8D-BDD9-4059-B79F-B9B497BAEB08}"/>
              </a:ext>
            </a:extLst>
          </p:cNvPr>
          <p:cNvSpPr/>
          <p:nvPr/>
        </p:nvSpPr>
        <p:spPr>
          <a:xfrm>
            <a:off x="1178011" y="2866775"/>
            <a:ext cx="4094205" cy="609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FDEB6-466B-4F89-A7EF-C890E544BBA7}"/>
              </a:ext>
            </a:extLst>
          </p:cNvPr>
          <p:cNvSpPr/>
          <p:nvPr/>
        </p:nvSpPr>
        <p:spPr>
          <a:xfrm>
            <a:off x="9598906" y="2667556"/>
            <a:ext cx="1734064" cy="10230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39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>
            <a:normAutofit/>
          </a:bodyPr>
          <a:lstStyle/>
          <a:p>
            <a:r>
              <a:rPr lang="en-US" dirty="0"/>
              <a:t>Anticipated 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5054" y="1450805"/>
            <a:ext cx="6095529" cy="3956389"/>
          </a:xfrm>
        </p:spPr>
        <p:txBody>
          <a:bodyPr>
            <a:normAutofit lnSpcReduction="10000"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Some SSURGO proxies may show strong correlation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Some proxies may not!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Predict that pH and Moisture Content will have strongest correlation</a:t>
            </a:r>
          </a:p>
          <a:p>
            <a:pPr lvl="1"/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At some level, the Soil Suitability Map will add strength to the INAW Prediction Model</a:t>
            </a:r>
          </a:p>
        </p:txBody>
      </p:sp>
      <p:pic>
        <p:nvPicPr>
          <p:cNvPr id="1026" name="Picture 2" descr="Descriptive Statistics : The first step towards statistical ...">
            <a:extLst>
              <a:ext uri="{FF2B5EF4-FFF2-40B4-BE49-F238E27FC236}">
                <a16:creationId xmlns:a16="http://schemas.microsoft.com/office/drawing/2014/main" id="{A2F72F2D-C177-4558-A9A1-6BC5B81C1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" y="1963239"/>
            <a:ext cx="4864287" cy="2486676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148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>
            <a:normAutofit/>
          </a:bodyPr>
          <a:lstStyle/>
          <a:p>
            <a:r>
              <a:rPr lang="en-US" dirty="0"/>
              <a:t>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8534400" cy="4844676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8A592-2028-4CB6-98DD-04839FBD9B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4211" y="1163393"/>
            <a:ext cx="11041623" cy="4904965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837848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11115582" cy="4844676"/>
          </a:xfrm>
        </p:spPr>
        <p:txBody>
          <a:bodyPr numCol="2" spcCol="457200">
            <a:normAutofit/>
          </a:bodyPr>
          <a:lstStyle/>
          <a:p>
            <a:r>
              <a:rPr lang="en-US" sz="1100" dirty="0"/>
              <a:t>ANSI/AWWA, 1999. C105/A21.5. America National Standard for Polyethylene Encasement for Ductile-Iron Pipe Systems. Catalog No. 43105.</a:t>
            </a:r>
          </a:p>
          <a:p>
            <a:r>
              <a:rPr lang="en-US" sz="1100" dirty="0"/>
              <a:t>Bonds, R., Barnard, L., Horton, M., and Oliver, G. 2005. Corrosion and corrosion control of iron pipe: 75 years of research, </a:t>
            </a:r>
            <a:r>
              <a:rPr lang="en-US" sz="1100" i="1" dirty="0"/>
              <a:t>Journal AWWA</a:t>
            </a:r>
            <a:r>
              <a:rPr lang="en-US" sz="1100" dirty="0"/>
              <a:t>, June 2005. </a:t>
            </a:r>
            <a:r>
              <a:rPr lang="en-US" sz="1100" dirty="0" err="1"/>
              <a:t>pg</a:t>
            </a:r>
            <a:r>
              <a:rPr lang="en-US" sz="1100" dirty="0"/>
              <a:t>: 88-98.</a:t>
            </a:r>
          </a:p>
          <a:p>
            <a:r>
              <a:rPr lang="en-US" sz="1100" dirty="0"/>
              <a:t>Duran, Bernardo III. “Estimating Galvanized Steel’s Service Life in Soil.” </a:t>
            </a:r>
            <a:r>
              <a:rPr lang="en-US" sz="1100" i="1" dirty="0"/>
              <a:t>American Galvanizers Association, </a:t>
            </a:r>
            <a:r>
              <a:rPr lang="en-US" sz="1100" dirty="0"/>
              <a:t>August 30, 2011. https://galvanizeit.org/education-and-resources/resources/technical-faq-dr-galv/estimating-galvanized-steels-service-life-in-soil. Accessed 21 February 2019.</a:t>
            </a:r>
          </a:p>
          <a:p>
            <a:r>
              <a:rPr lang="en-US" sz="1100" dirty="0"/>
              <a:t>Folkman, Steven. 2018. Water Main Break Rates in the USA and Canada: A Comprehensive Study, </a:t>
            </a:r>
            <a:r>
              <a:rPr lang="en-US" sz="1100" i="1" dirty="0"/>
              <a:t>Mechanical and Aerospace Engineering Faculty Publications,</a:t>
            </a:r>
            <a:r>
              <a:rPr lang="en-US" sz="1100" dirty="0"/>
              <a:t> 2018, Paper 174.</a:t>
            </a:r>
          </a:p>
          <a:p>
            <a:r>
              <a:rPr lang="en-US" sz="1100" dirty="0"/>
              <a:t>Hasan, M. and Hossain, Z. 2019. An Overview of Corrosion Risk of Metal Culverts in Arkansas, </a:t>
            </a:r>
            <a:r>
              <a:rPr lang="en-US" sz="1100" i="1" dirty="0"/>
              <a:t>MATEC Web of Conferences, </a:t>
            </a:r>
            <a:r>
              <a:rPr lang="en-US" sz="1100" dirty="0"/>
              <a:t>Volume 271. </a:t>
            </a:r>
            <a:r>
              <a:rPr lang="en-US" sz="1100" dirty="0" err="1"/>
              <a:t>pg</a:t>
            </a:r>
            <a:r>
              <a:rPr lang="en-US" sz="1100" dirty="0"/>
              <a:t>: 1-4</a:t>
            </a:r>
          </a:p>
          <a:p>
            <a:r>
              <a:rPr lang="en-US" sz="1100" dirty="0"/>
              <a:t>Hudak, P., Sadler, B., and Hunter, B. 2000. Analyzing Underground Water-Pipe Breaks in Residual Soils. </a:t>
            </a:r>
            <a:r>
              <a:rPr lang="en-US" sz="1100" i="1" dirty="0"/>
              <a:t>Water and Wastes Digest, </a:t>
            </a:r>
            <a:r>
              <a:rPr lang="en-US" sz="1100" dirty="0"/>
              <a:t>Accessed 22 February 2019. &lt;https://www.wwdmag.com/water/analyzing-underground-water-pipe-breaks-residual-soils&gt;</a:t>
            </a:r>
          </a:p>
          <a:p>
            <a:r>
              <a:rPr lang="en-US" sz="1100" dirty="0" err="1"/>
              <a:t>Jusoh</a:t>
            </a:r>
            <a:r>
              <a:rPr lang="en-US" sz="1100" dirty="0"/>
              <a:t>, </a:t>
            </a:r>
            <a:r>
              <a:rPr lang="en-US" sz="1100" dirty="0" err="1"/>
              <a:t>Hisyam</a:t>
            </a:r>
            <a:r>
              <a:rPr lang="en-US" sz="1100" dirty="0"/>
              <a:t>. 2017. The Correlation between Resistivity and Soil Properties as an Alternative to Soil Investigation. </a:t>
            </a:r>
            <a:r>
              <a:rPr lang="en-US" sz="1100" i="1" dirty="0"/>
              <a:t>Indian Journal of Science and Technology, </a:t>
            </a:r>
            <a:r>
              <a:rPr lang="en-US" sz="1100" dirty="0"/>
              <a:t>Volume 10. </a:t>
            </a:r>
            <a:r>
              <a:rPr lang="en-US" sz="1100" dirty="0" err="1"/>
              <a:t>pg</a:t>
            </a:r>
            <a:r>
              <a:rPr lang="en-US" sz="1100" dirty="0"/>
              <a:t>: 1-5.</a:t>
            </a:r>
          </a:p>
          <a:p>
            <a:endParaRPr lang="en-US" sz="1100" dirty="0"/>
          </a:p>
          <a:p>
            <a:r>
              <a:rPr lang="en-US" sz="1100" dirty="0" err="1"/>
              <a:t>Kolling</a:t>
            </a:r>
            <a:r>
              <a:rPr lang="en-US" sz="1100" dirty="0"/>
              <a:t>, C., and </a:t>
            </a:r>
            <a:r>
              <a:rPr lang="en-US" sz="1100" dirty="0" err="1"/>
              <a:t>Prietzel</a:t>
            </a:r>
            <a:r>
              <a:rPr lang="en-US" sz="1100" dirty="0"/>
              <a:t>, J. 1995. Correlations between Nitrate and Sulfate in the Soil Solution of Disturbed Forest Ecosystems. </a:t>
            </a:r>
            <a:r>
              <a:rPr lang="en-US" sz="1100" i="1" dirty="0"/>
              <a:t>Biogeochemistry, </a:t>
            </a:r>
            <a:r>
              <a:rPr lang="en-US" sz="1100" dirty="0"/>
              <a:t>Volume 31(3). </a:t>
            </a:r>
            <a:r>
              <a:rPr lang="en-US" sz="1100" dirty="0" err="1"/>
              <a:t>pg</a:t>
            </a:r>
            <a:r>
              <a:rPr lang="en-US" sz="1100" dirty="0"/>
              <a:t>: 121-138</a:t>
            </a:r>
          </a:p>
          <a:p>
            <a:r>
              <a:rPr lang="en-US" sz="1100" dirty="0" err="1"/>
              <a:t>LaHatte</a:t>
            </a:r>
            <a:r>
              <a:rPr lang="en-US" sz="1100" dirty="0"/>
              <a:t>, W. C., and N. R. Pradhan. 2016. Analysis of SURRGO data and obtaining soil texture classifications for simulating hydrologic processes</a:t>
            </a:r>
            <a:r>
              <a:rPr lang="en-US" sz="1100" i="1" dirty="0"/>
              <a:t>. ERDC/CHL CHETN-X-3. U.S. Army Engineer Research and Development Center</a:t>
            </a:r>
            <a:r>
              <a:rPr lang="en-US" sz="1100" dirty="0"/>
              <a:t>.</a:t>
            </a:r>
          </a:p>
          <a:p>
            <a:r>
              <a:rPr lang="en-US" sz="1100" dirty="0"/>
              <a:t>Liu, Z., Sadiq, R., Rajani, B., and Najjaran, H. 2010. Exploring the Relationship between Soil Properties and Deterioration of Metallic Pipes Using Predictive Data Mining Methods. </a:t>
            </a:r>
            <a:r>
              <a:rPr lang="en-US" sz="1100" i="1" dirty="0"/>
              <a:t>Journal of Computing in Civil Engineering, </a:t>
            </a:r>
            <a:r>
              <a:rPr lang="en-US" sz="1100" dirty="0"/>
              <a:t>Volume 24(3). </a:t>
            </a:r>
            <a:r>
              <a:rPr lang="en-US" sz="1100" dirty="0" err="1"/>
              <a:t>pg</a:t>
            </a:r>
            <a:r>
              <a:rPr lang="en-US" sz="1100" dirty="0"/>
              <a:t>: 289-301.</a:t>
            </a:r>
          </a:p>
          <a:p>
            <a:r>
              <a:rPr lang="en-US" sz="1100" dirty="0"/>
              <a:t>Najjaran, H., Sadiq, R., and Rajani, B. 2010. Modeling Pipe Deterioration using Soil Properties – An Application of Fuzzy Logic Expert System. </a:t>
            </a:r>
            <a:r>
              <a:rPr lang="en-US" sz="1100" i="1" dirty="0"/>
              <a:t>Institute for Research in Construction, </a:t>
            </a:r>
            <a:r>
              <a:rPr lang="en-US" sz="1100" dirty="0" err="1"/>
              <a:t>pg</a:t>
            </a:r>
            <a:r>
              <a:rPr lang="en-US" sz="1100" dirty="0"/>
              <a:t>: 1-10.</a:t>
            </a:r>
          </a:p>
          <a:p>
            <a:r>
              <a:rPr lang="en-US" sz="1100" dirty="0"/>
              <a:t>Osman, S., Siddiqui, F., and Behan, M. 2013. Relationship of Plasticity Index of Soil with Laboratory and Field Electrical Resistivity Values. </a:t>
            </a:r>
            <a:r>
              <a:rPr lang="en-US" sz="1100" i="1" dirty="0"/>
              <a:t>Applies Mechanics and Materials, </a:t>
            </a:r>
            <a:r>
              <a:rPr lang="en-US" sz="1100" dirty="0"/>
              <a:t>Volumes 353-356. </a:t>
            </a:r>
            <a:r>
              <a:rPr lang="en-US" sz="1100" dirty="0" err="1"/>
              <a:t>pg</a:t>
            </a:r>
            <a:r>
              <a:rPr lang="en-US" sz="1100" dirty="0"/>
              <a:t>: 719-724. </a:t>
            </a:r>
          </a:p>
          <a:p>
            <a:r>
              <a:rPr lang="en-US" sz="1100" dirty="0" err="1"/>
              <a:t>Shabangu</a:t>
            </a:r>
            <a:r>
              <a:rPr lang="en-US" sz="1100" dirty="0"/>
              <a:t>, T., </a:t>
            </a:r>
            <a:r>
              <a:rPr lang="en-US" sz="1100" dirty="0" err="1"/>
              <a:t>Ponnle</a:t>
            </a:r>
            <a:r>
              <a:rPr lang="en-US" sz="1100" dirty="0"/>
              <a:t>, A., Adedeji, K., Abe, B., </a:t>
            </a:r>
            <a:r>
              <a:rPr lang="en-US" sz="1100" dirty="0" err="1"/>
              <a:t>Olubambi</a:t>
            </a:r>
            <a:r>
              <a:rPr lang="en-US" sz="1100" dirty="0"/>
              <a:t>, P., and </a:t>
            </a:r>
            <a:r>
              <a:rPr lang="en-US" sz="1100" dirty="0" err="1"/>
              <a:t>Jimoh</a:t>
            </a:r>
            <a:r>
              <a:rPr lang="en-US" sz="1100" dirty="0"/>
              <a:t>, A. 2015. Effects of Soil Properties on Corrosion of Buried Steel Pipeline: A Case Study of Rand Water Pipelines, South Africa. </a:t>
            </a:r>
            <a:r>
              <a:rPr lang="en-US" sz="1100" i="1" dirty="0"/>
              <a:t>AFRICON 2015</a:t>
            </a:r>
            <a:r>
              <a:rPr lang="en-US" sz="1100" dirty="0"/>
              <a:t>, </a:t>
            </a:r>
            <a:r>
              <a:rPr lang="en-US" sz="1100" dirty="0" err="1"/>
              <a:t>pg</a:t>
            </a:r>
            <a:r>
              <a:rPr lang="en-US" sz="1100" dirty="0"/>
              <a:t>: 1-5.</a:t>
            </a:r>
          </a:p>
          <a:p>
            <a:pPr lvl="1"/>
            <a:endParaRPr lang="en-US" sz="1100" dirty="0"/>
          </a:p>
          <a:p>
            <a:pPr lvl="1"/>
            <a:endParaRPr lang="en-US" sz="11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73052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2709" y="3843868"/>
            <a:ext cx="2827315" cy="15647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/>
            <a:endParaRPr lang="en-US" sz="2100">
              <a:solidFill>
                <a:schemeClr val="bg2">
                  <a:lumMod val="75000"/>
                </a:schemeClr>
              </a:solidFill>
            </a:endParaRPr>
          </a:p>
          <a:p>
            <a:pPr marL="0" lvl="1"/>
            <a:endParaRPr lang="en-US" sz="2100">
              <a:solidFill>
                <a:schemeClr val="bg2">
                  <a:lumMod val="75000"/>
                </a:schemeClr>
              </a:solidFill>
            </a:endParaRPr>
          </a:p>
          <a:p>
            <a:pPr marL="0" lvl="1"/>
            <a:endParaRPr lang="en-US" sz="21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3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w to Answer the Most Common Project Management Interview Questions">
            <a:extLst>
              <a:ext uri="{FF2B5EF4-FFF2-40B4-BE49-F238E27FC236}">
                <a16:creationId xmlns:a16="http://schemas.microsoft.com/office/drawing/2014/main" id="{C7F639D0-3967-44E0-93FE-BEC2316E4A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r="14606" b="1"/>
          <a:stretch/>
        </p:blipFill>
        <p:spPr bwMode="auto">
          <a:xfrm>
            <a:off x="799072" y="786117"/>
            <a:ext cx="6222306" cy="4937760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487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8534400" cy="484467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Water main breaks cost money, time, and resources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Indiana American Water (INAW) replaces old mains</a:t>
            </a:r>
          </a:p>
          <a:p>
            <a:pPr marL="288925" indent="-288925"/>
            <a:r>
              <a:rPr lang="en-US" sz="2000" dirty="0"/>
              <a:t>	to reduce the number of outages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INAW already uses predictors to assess which mains </a:t>
            </a:r>
          </a:p>
          <a:p>
            <a:pPr marL="288925" indent="-288925"/>
            <a:r>
              <a:rPr lang="en-US" sz="2000" dirty="0"/>
              <a:t>	should be replaced next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Age of pipe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Material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Diameter, etc.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2" name="main_break">
            <a:hlinkClick r:id="" action="ppaction://media"/>
            <a:extLst>
              <a:ext uri="{FF2B5EF4-FFF2-40B4-BE49-F238E27FC236}">
                <a16:creationId xmlns:a16="http://schemas.microsoft.com/office/drawing/2014/main" id="{68A1BE52-1402-4307-A6DD-B93690B6FC5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0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 rot="5400000">
            <a:off x="4535382" y="2660697"/>
            <a:ext cx="2758771" cy="489681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BA5538-4BD0-4CBC-9B23-7CCA6431C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5751" y="245035"/>
            <a:ext cx="3409730" cy="48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8534400" cy="4844676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BE05CC8-803B-4856-B209-4E0B7741341F}"/>
              </a:ext>
            </a:extLst>
          </p:cNvPr>
          <p:cNvSpPr txBox="1">
            <a:spLocks/>
          </p:cNvSpPr>
          <p:nvPr/>
        </p:nvSpPr>
        <p:spPr>
          <a:xfrm>
            <a:off x="684212" y="1295401"/>
            <a:ext cx="9275334" cy="4844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Folkman and Duran have published studies that show the effect of soil properties on metallic pipes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“Cast iron pipe has 20x more breaks in </a:t>
            </a:r>
            <a:r>
              <a:rPr lang="en-US" sz="2000" i="1" dirty="0"/>
              <a:t>highly corrosive soils </a:t>
            </a:r>
            <a:r>
              <a:rPr lang="en-US" sz="2000" dirty="0"/>
              <a:t>than in low corrosive soils”  -Folkman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“Ductile iron pipe incurs almost 10x more failures in corrosive soils” -Folkman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3997D-A772-468E-AF0D-3E0C5B0935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36557" y="3429000"/>
            <a:ext cx="6318885" cy="3099435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419264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8534400" cy="4844676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BE05CC8-803B-4856-B209-4E0B7741341F}"/>
              </a:ext>
            </a:extLst>
          </p:cNvPr>
          <p:cNvSpPr txBox="1">
            <a:spLocks/>
          </p:cNvSpPr>
          <p:nvPr/>
        </p:nvSpPr>
        <p:spPr>
          <a:xfrm>
            <a:off x="684212" y="1295401"/>
            <a:ext cx="8534400" cy="4844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American Water Works Association (AWWA) has </a:t>
            </a:r>
          </a:p>
          <a:p>
            <a:pPr marL="288925" indent="-288925"/>
            <a:r>
              <a:rPr lang="en-US" sz="2000" dirty="0"/>
              <a:t>	developed the 10P soil evaluation system</a:t>
            </a:r>
            <a:endParaRPr lang="en-US" sz="18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Designed to test soil corrosivity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Ranks soil from 0 – 10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1800" dirty="0"/>
              <a:t>Higher numbers = More Corrosive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A few downfalls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Hudak, et al. showed the highest number of </a:t>
            </a:r>
          </a:p>
          <a:p>
            <a:pPr marL="288925" indent="-288925"/>
            <a:r>
              <a:rPr lang="en-US" sz="2000" dirty="0"/>
              <a:t>	breaks in the Dalco soil series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Study showed higher break rate in </a:t>
            </a:r>
            <a:r>
              <a:rPr lang="en-US" sz="2000" i="1" u="sng" dirty="0"/>
              <a:t>PVC</a:t>
            </a:r>
            <a:r>
              <a:rPr lang="en-US" sz="2000" dirty="0"/>
              <a:t> pipes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B842CA-24BB-4541-81DA-411DEEFFD41B}"/>
              </a:ext>
            </a:extLst>
          </p:cNvPr>
          <p:cNvGrpSpPr/>
          <p:nvPr/>
        </p:nvGrpSpPr>
        <p:grpSpPr>
          <a:xfrm>
            <a:off x="7337755" y="1681890"/>
            <a:ext cx="4689488" cy="4867596"/>
            <a:chOff x="7271852" y="1681890"/>
            <a:chExt cx="4689488" cy="48675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40FC16-B333-4FFA-A655-C64D6EC09D9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271852" y="2051222"/>
              <a:ext cx="4689488" cy="4498264"/>
            </a:xfrm>
            <a:prstGeom prst="rect">
              <a:avLst/>
            </a:prstGeom>
            <a:ln>
              <a:noFill/>
            </a:ln>
            <a:effectLst>
              <a:softEdge rad="50800"/>
            </a:effec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4239709-03D4-4E39-A5C6-43D32EF83F59}"/>
                </a:ext>
              </a:extLst>
            </p:cNvPr>
            <p:cNvSpPr/>
            <p:nvPr/>
          </p:nvSpPr>
          <p:spPr>
            <a:xfrm>
              <a:off x="7271852" y="1681890"/>
              <a:ext cx="4623586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          Soil Property                        Value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31EAF12-24BF-4D83-AB0F-E66BA328A9AC}"/>
              </a:ext>
            </a:extLst>
          </p:cNvPr>
          <p:cNvSpPr/>
          <p:nvPr/>
        </p:nvSpPr>
        <p:spPr>
          <a:xfrm>
            <a:off x="7271852" y="1681890"/>
            <a:ext cx="4755391" cy="49310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8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412" y="1297824"/>
            <a:ext cx="8534400" cy="4844676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Determine water main break hotspots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Determine which soil properties show a </a:t>
            </a:r>
            <a:r>
              <a:rPr lang="en-US" sz="2000" i="1" dirty="0">
                <a:solidFill>
                  <a:schemeClr val="bg2">
                    <a:lumMod val="75000"/>
                  </a:schemeClr>
                </a:solidFill>
              </a:rPr>
              <a:t>strong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correlation to water main breaks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Compare AWWA soil system properties to</a:t>
            </a:r>
          </a:p>
          <a:p>
            <a:pPr marL="741363" lvl="1" indent="-284163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strongly – correlated soil properties </a:t>
            </a:r>
          </a:p>
          <a:p>
            <a:pPr marL="741363" lvl="1" indent="-284163"/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Relate ‘digital proxies’ to SSURGO dataset</a:t>
            </a:r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1028" name="Picture 4" descr="Water Main Break in Your Neighborhood? Things to Do Immediately">
            <a:extLst>
              <a:ext uri="{FF2B5EF4-FFF2-40B4-BE49-F238E27FC236}">
                <a16:creationId xmlns:a16="http://schemas.microsoft.com/office/drawing/2014/main" id="{80E20DA2-09C6-4807-8EE3-4A68F59E3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52" y="2957384"/>
            <a:ext cx="4747740" cy="3560805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0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411" y="1297824"/>
            <a:ext cx="9934361" cy="4844676"/>
          </a:xfrm>
        </p:spPr>
        <p:txBody>
          <a:bodyPr/>
          <a:lstStyle/>
          <a:p>
            <a:pPr lvl="1"/>
            <a:r>
              <a:rPr lang="en-US" sz="2800" dirty="0">
                <a:solidFill>
                  <a:schemeClr val="tx1"/>
                </a:solidFill>
              </a:rPr>
              <a:t>What is SSURGO </a:t>
            </a:r>
            <a:r>
              <a:rPr lang="en-US" sz="2000" dirty="0">
                <a:solidFill>
                  <a:schemeClr val="tx1"/>
                </a:solidFill>
              </a:rPr>
              <a:t>(Soil Survey Geographic Database)?</a:t>
            </a:r>
            <a:endParaRPr lang="en-US" sz="28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National Cooperative Soil Survey (NRCS) dataset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Derived from walking the land and taking laboratory measurements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Scales ranging from 1:12,000 to 1:63,360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Intended for planning and management by landowners, townships, and counties</a:t>
            </a:r>
          </a:p>
        </p:txBody>
      </p:sp>
    </p:spTree>
    <p:extLst>
      <p:ext uri="{BB962C8B-B14F-4D97-AF65-F5344CB8AC3E}">
        <p14:creationId xmlns:p14="http://schemas.microsoft.com/office/powerpoint/2010/main" val="348887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/>
          <a:lstStyle/>
          <a:p>
            <a:r>
              <a:rPr lang="en-US" dirty="0"/>
              <a:t>digital proxies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8534400" cy="4844676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8B6C76-3C40-4721-8099-50410E4EE9FB}"/>
              </a:ext>
            </a:extLst>
          </p:cNvPr>
          <p:cNvSpPr txBox="1">
            <a:spLocks/>
          </p:cNvSpPr>
          <p:nvPr/>
        </p:nvSpPr>
        <p:spPr>
          <a:xfrm>
            <a:off x="387650" y="1479056"/>
            <a:ext cx="8534400" cy="4844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The AWWA 10P system uses these properties: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Resistivity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pH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Redox Potential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Sulfides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Moisture Content (% of clay fines)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Using previous research, ‘digital proxies’ can</a:t>
            </a:r>
          </a:p>
          <a:p>
            <a:pPr marL="741363" lvl="1" indent="-284163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be found that are available in the SSURGO </a:t>
            </a:r>
          </a:p>
          <a:p>
            <a:pPr marL="741363" lvl="1" indent="-284163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database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9F35BB-2610-451A-B6AC-40BF0BAC7F8F}"/>
              </a:ext>
            </a:extLst>
          </p:cNvPr>
          <p:cNvPicPr/>
          <p:nvPr/>
        </p:nvPicPr>
        <p:blipFill rotWithShape="1">
          <a:blip r:embed="rId3"/>
          <a:srcRect t="434" r="24556"/>
          <a:stretch/>
        </p:blipFill>
        <p:spPr>
          <a:xfrm>
            <a:off x="7029759" y="1885618"/>
            <a:ext cx="4993600" cy="443811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95ABB9-98C7-4DEA-A704-073667C584C6}"/>
              </a:ext>
            </a:extLst>
          </p:cNvPr>
          <p:cNvSpPr/>
          <p:nvPr/>
        </p:nvSpPr>
        <p:spPr>
          <a:xfrm>
            <a:off x="7006988" y="1877318"/>
            <a:ext cx="5016371" cy="444641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5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77317-EC31-4B8C-B4F3-1E02184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5035"/>
            <a:ext cx="8534401" cy="810559"/>
          </a:xfrm>
        </p:spPr>
        <p:txBody>
          <a:bodyPr/>
          <a:lstStyle/>
          <a:p>
            <a:r>
              <a:rPr lang="en-US" dirty="0"/>
              <a:t>digital proxies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77CD-7D01-4C96-A74F-DE78B5BE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23683"/>
            <a:ext cx="8534400" cy="4844676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557AC23-9CE2-400F-93DC-C1BC6B904B6D}"/>
              </a:ext>
            </a:extLst>
          </p:cNvPr>
          <p:cNvSpPr txBox="1">
            <a:spLocks/>
          </p:cNvSpPr>
          <p:nvPr/>
        </p:nvSpPr>
        <p:spPr>
          <a:xfrm>
            <a:off x="836612" y="1376083"/>
            <a:ext cx="8534400" cy="484467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Resistivity                   Plasticity and Available Water Capacity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Osman, et al. (2013)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dirty="0"/>
              <a:t>Stated, “…silty soil samples are characterized by higher plasticity index and lower resistivity values whereas sandy soil samples have lower plasticity index and higher resistivity values.”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 err="1"/>
              <a:t>Jusoh</a:t>
            </a:r>
            <a:r>
              <a:rPr lang="en-US" sz="2000" dirty="0"/>
              <a:t> (2017)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dirty="0"/>
              <a:t> Showed a strong correlation between moisture content and resistivity.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dirty="0"/>
              <a:t>“The relationship model depicts a trend where resistivity value increases in function with decrement of the moisture content.”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337B70F-87A3-4780-B7C5-46AB4F7F9EF6}"/>
              </a:ext>
            </a:extLst>
          </p:cNvPr>
          <p:cNvCxnSpPr>
            <a:cxnSpLocks/>
          </p:cNvCxnSpPr>
          <p:nvPr/>
        </p:nvCxnSpPr>
        <p:spPr>
          <a:xfrm>
            <a:off x="2586681" y="1548713"/>
            <a:ext cx="807308" cy="0"/>
          </a:xfrm>
          <a:prstGeom prst="straightConnector1">
            <a:avLst/>
          </a:prstGeom>
          <a:ln w="5715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94263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875461D788E141A73FE2B74F4FA279" ma:contentTypeVersion="13" ma:contentTypeDescription="Create a new document." ma:contentTypeScope="" ma:versionID="af1ff8736b6634e556a2fb5f74a061ef">
  <xsd:schema xmlns:xsd="http://www.w3.org/2001/XMLSchema" xmlns:xs="http://www.w3.org/2001/XMLSchema" xmlns:p="http://schemas.microsoft.com/office/2006/metadata/properties" xmlns:ns3="e2faea80-4642-4ddd-8d97-61881b900b34" xmlns:ns4="c88c4961-ded2-464d-85ce-9d0070146d81" targetNamespace="http://schemas.microsoft.com/office/2006/metadata/properties" ma:root="true" ma:fieldsID="907d490d07255a9c10f08fd64a24eda8" ns3:_="" ns4:_="">
    <xsd:import namespace="e2faea80-4642-4ddd-8d97-61881b900b34"/>
    <xsd:import namespace="c88c4961-ded2-464d-85ce-9d0070146d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aea80-4642-4ddd-8d97-61881b900b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c4961-ded2-464d-85ce-9d0070146d8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F4D6AC-403F-4F9B-8000-302D76E804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faea80-4642-4ddd-8d97-61881b900b34"/>
    <ds:schemaRef ds:uri="c88c4961-ded2-464d-85ce-9d0070146d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BD6DE2-73B1-4885-880D-86772A54CA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19589D-989A-41D7-8324-A04FE915AAAA}">
  <ds:schemaRefs>
    <ds:schemaRef ds:uri="e2faea80-4642-4ddd-8d97-61881b900b3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88c4961-ded2-464d-85ce-9d0070146d8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1590</Words>
  <Application>Microsoft Office PowerPoint</Application>
  <PresentationFormat>Widescreen</PresentationFormat>
  <Paragraphs>347</Paragraphs>
  <Slides>28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Century Gothic</vt:lpstr>
      <vt:lpstr>Wingdings</vt:lpstr>
      <vt:lpstr>Wingdings 3</vt:lpstr>
      <vt:lpstr>Slice</vt:lpstr>
      <vt:lpstr>Predictive Analysis of corrosive soil properties on water mains</vt:lpstr>
      <vt:lpstr>outline</vt:lpstr>
      <vt:lpstr>introduction</vt:lpstr>
      <vt:lpstr>Background</vt:lpstr>
      <vt:lpstr>Background</vt:lpstr>
      <vt:lpstr>Objectives</vt:lpstr>
      <vt:lpstr>Objectives</vt:lpstr>
      <vt:lpstr>digital proxies</vt:lpstr>
      <vt:lpstr>digital proxies</vt:lpstr>
      <vt:lpstr>digital proxies</vt:lpstr>
      <vt:lpstr>digital proxies</vt:lpstr>
      <vt:lpstr>Limitations</vt:lpstr>
      <vt:lpstr>Methods</vt:lpstr>
      <vt:lpstr>Pre-processing</vt:lpstr>
      <vt:lpstr>Pre-processing</vt:lpstr>
      <vt:lpstr>Pre-processing</vt:lpstr>
      <vt:lpstr>Pre-processing</vt:lpstr>
      <vt:lpstr>Pre-processing</vt:lpstr>
      <vt:lpstr>Analysis</vt:lpstr>
      <vt:lpstr>Analysis</vt:lpstr>
      <vt:lpstr>Analysis</vt:lpstr>
      <vt:lpstr>Post processing</vt:lpstr>
      <vt:lpstr>Post processing</vt:lpstr>
      <vt:lpstr>Post processing</vt:lpstr>
      <vt:lpstr>Anticipated results</vt:lpstr>
      <vt:lpstr>timeline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Predictive Analysis of corrosive soil properties on water mains</dc:title>
  <dc:creator>Ryan Moore</dc:creator>
  <cp:lastModifiedBy>Ryan Moore</cp:lastModifiedBy>
  <cp:revision>22</cp:revision>
  <dcterms:created xsi:type="dcterms:W3CDTF">2020-04-22T14:20:09Z</dcterms:created>
  <dcterms:modified xsi:type="dcterms:W3CDTF">2020-05-04T00:38:41Z</dcterms:modified>
</cp:coreProperties>
</file>