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4" r:id="rId3"/>
    <p:sldId id="259" r:id="rId4"/>
    <p:sldId id="257" r:id="rId5"/>
    <p:sldId id="275" r:id="rId6"/>
    <p:sldId id="258" r:id="rId7"/>
    <p:sldId id="270" r:id="rId8"/>
    <p:sldId id="269" r:id="rId9"/>
    <p:sldId id="260" r:id="rId10"/>
    <p:sldId id="265" r:id="rId11"/>
    <p:sldId id="272" r:id="rId12"/>
    <p:sldId id="273" r:id="rId13"/>
    <p:sldId id="261" r:id="rId14"/>
    <p:sldId id="262" r:id="rId15"/>
    <p:sldId id="263" r:id="rId16"/>
    <p:sldId id="264" r:id="rId17"/>
    <p:sldId id="266" r:id="rId18"/>
    <p:sldId id="271" r:id="rId19"/>
    <p:sldId id="267" r:id="rId20"/>
    <p:sldId id="268" r:id="rId21"/>
    <p:sldId id="27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7" d="100"/>
          <a:sy n="67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890" y="-102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42C7C-C69D-4583-9AB0-71D08236CCED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A4C1E-6A81-4FF8-B5F4-06A956E97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4C1E-6A81-4FF8-B5F4-06A956E97C4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342ABF-494F-4FA7-9F9F-F7915CDFD7D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F810B9-AA7C-4638-8BF8-08EA88C03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42ABF-494F-4FA7-9F9F-F7915CDFD7D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810B9-AA7C-4638-8BF8-08EA88C03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42ABF-494F-4FA7-9F9F-F7915CDFD7D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810B9-AA7C-4638-8BF8-08EA88C03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42ABF-494F-4FA7-9F9F-F7915CDFD7D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810B9-AA7C-4638-8BF8-08EA88C03A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42ABF-494F-4FA7-9F9F-F7915CDFD7D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810B9-AA7C-4638-8BF8-08EA88C03A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42ABF-494F-4FA7-9F9F-F7915CDFD7D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810B9-AA7C-4638-8BF8-08EA88C03A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42ABF-494F-4FA7-9F9F-F7915CDFD7D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810B9-AA7C-4638-8BF8-08EA88C03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42ABF-494F-4FA7-9F9F-F7915CDFD7D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810B9-AA7C-4638-8BF8-08EA88C03A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342ABF-494F-4FA7-9F9F-F7915CDFD7D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810B9-AA7C-4638-8BF8-08EA88C03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9342ABF-494F-4FA7-9F9F-F7915CDFD7D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F810B9-AA7C-4638-8BF8-08EA88C03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342ABF-494F-4FA7-9F9F-F7915CDFD7D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F810B9-AA7C-4638-8BF8-08EA88C03A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9342ABF-494F-4FA7-9F9F-F7915CDFD7D5}" type="datetimeFigureOut">
              <a:rPr lang="en-US" smtClean="0"/>
              <a:pPr/>
              <a:t>6/26/2012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3F810B9-AA7C-4638-8BF8-08EA88C03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NCT Maintenance GIS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Jesse </a:t>
            </a:r>
            <a:r>
              <a:rPr lang="en-US" dirty="0" err="1" smtClean="0"/>
              <a:t>Mourer</a:t>
            </a:r>
            <a:endParaRPr lang="en-US" dirty="0" smtClean="0"/>
          </a:p>
          <a:p>
            <a:r>
              <a:rPr lang="en-US" sz="2000" dirty="0" smtClean="0"/>
              <a:t>Advisor: Jan </a:t>
            </a:r>
            <a:r>
              <a:rPr lang="en-US" sz="2000" dirty="0" err="1" smtClean="0"/>
              <a:t>Wallgrün</a:t>
            </a:r>
            <a:endParaRPr lang="en-US" sz="2000" dirty="0"/>
          </a:p>
        </p:txBody>
      </p:sp>
      <p:pic>
        <p:nvPicPr>
          <p:cNvPr id="4" name="Picture 3" descr="N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28600"/>
            <a:ext cx="4724400" cy="2392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the map and editable layers</a:t>
            </a:r>
          </a:p>
          <a:p>
            <a:pPr lvl="1"/>
            <a:r>
              <a:rPr lang="en-US" dirty="0" smtClean="0"/>
              <a:t>ArcMap10</a:t>
            </a:r>
          </a:p>
          <a:p>
            <a:pPr lvl="1"/>
            <a:r>
              <a:rPr lang="en-US" dirty="0" smtClean="0"/>
              <a:t>Created two different maps</a:t>
            </a:r>
          </a:p>
          <a:p>
            <a:pPr lvl="2"/>
            <a:r>
              <a:rPr lang="en-US" dirty="0" smtClean="0"/>
              <a:t>Feature layer map and Tile layer map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5" name="Picture 4" descr="ArcMapEntireTr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282134"/>
            <a:ext cx="4343400" cy="3575866"/>
          </a:xfrm>
          <a:prstGeom prst="rect">
            <a:avLst/>
          </a:prstGeom>
        </p:spPr>
      </p:pic>
      <p:pic>
        <p:nvPicPr>
          <p:cNvPr id="6" name="Picture 5" descr="ArcMapFea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686" y="3429000"/>
            <a:ext cx="4165714" cy="3200400"/>
          </a:xfrm>
          <a:prstGeom prst="rect">
            <a:avLst/>
          </a:prstGeom>
        </p:spPr>
      </p:pic>
      <p:pic>
        <p:nvPicPr>
          <p:cNvPr id="7" name="Picture 6" descr="ArcMapZoom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0983" y="1842655"/>
            <a:ext cx="2523742" cy="1371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Publishing the Map</a:t>
            </a:r>
          </a:p>
          <a:p>
            <a:pPr lvl="1"/>
            <a:r>
              <a:rPr lang="en-US" dirty="0" err="1" smtClean="0"/>
              <a:t>Flexviewer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4" name="Picture 3" descr="FlexVie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667000"/>
            <a:ext cx="7220892" cy="3886200"/>
          </a:xfrm>
          <a:prstGeom prst="rect">
            <a:avLst/>
          </a:prstGeom>
        </p:spPr>
      </p:pic>
      <p:pic>
        <p:nvPicPr>
          <p:cNvPr id="5" name="Picture 4" descr="Widg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81000"/>
            <a:ext cx="4173415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908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Create a web page for hosting the map</a:t>
            </a:r>
          </a:p>
          <a:p>
            <a:endParaRPr lang="en-US" dirty="0" smtClean="0"/>
          </a:p>
          <a:p>
            <a:r>
              <a:rPr lang="en-US" dirty="0" smtClean="0"/>
              <a:t>Beta testing for the mapping app</a:t>
            </a:r>
          </a:p>
          <a:p>
            <a:pPr lvl="1"/>
            <a:r>
              <a:rPr lang="en-US" dirty="0" smtClean="0"/>
              <a:t>Will work with the butler chapter of the NCT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dirty="0" smtClean="0"/>
              <a:t>Questionnaire of users</a:t>
            </a:r>
          </a:p>
          <a:p>
            <a:pPr lvl="1"/>
            <a:r>
              <a:rPr lang="en-US" dirty="0" smtClean="0"/>
              <a:t>Determine benefits and difficulties encountered 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dirty="0" smtClean="0"/>
              <a:t>Rework the system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dirty="0" smtClean="0"/>
              <a:t>Re-launch the system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dirty="0" smtClean="0"/>
              <a:t>Questionnaire of users</a:t>
            </a:r>
          </a:p>
          <a:p>
            <a:pPr lvl="1"/>
            <a:r>
              <a:rPr lang="en-US" dirty="0" smtClean="0"/>
              <a:t>Determine if problems have been addressed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hikers to log into a web page</a:t>
            </a:r>
          </a:p>
          <a:p>
            <a:pPr lvl="1"/>
            <a:r>
              <a:rPr lang="en-US" dirty="0" smtClean="0"/>
              <a:t>Help prevent false reports</a:t>
            </a:r>
          </a:p>
          <a:p>
            <a:r>
              <a:rPr lang="en-US" dirty="0" smtClean="0"/>
              <a:t>Hikers will see a map of the NCT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Description</a:t>
            </a:r>
            <a:endParaRPr lang="en-US" dirty="0"/>
          </a:p>
        </p:txBody>
      </p:sp>
      <p:pic>
        <p:nvPicPr>
          <p:cNvPr id="5" name="Picture 4" descr="Entire Tr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881431"/>
            <a:ext cx="8305800" cy="3976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Hikers will then click on the section of the trail were they encountered the problem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Description</a:t>
            </a:r>
            <a:endParaRPr lang="en-US" dirty="0"/>
          </a:p>
        </p:txBody>
      </p:sp>
      <p:pic>
        <p:nvPicPr>
          <p:cNvPr id="4" name="Picture 3" descr="Add 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537580"/>
            <a:ext cx="7391400" cy="432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will be able to select the priority of the problem</a:t>
            </a:r>
          </a:p>
          <a:p>
            <a:r>
              <a:rPr lang="en-US" dirty="0" smtClean="0"/>
              <a:t>Type a description</a:t>
            </a:r>
          </a:p>
          <a:p>
            <a:r>
              <a:rPr lang="en-US" dirty="0" smtClean="0"/>
              <a:t>Add in contact info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Description</a:t>
            </a:r>
            <a:endParaRPr lang="en-US" dirty="0"/>
          </a:p>
        </p:txBody>
      </p:sp>
      <p:pic>
        <p:nvPicPr>
          <p:cNvPr id="4" name="Picture 3" descr="Descrip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461167"/>
            <a:ext cx="7543800" cy="3396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Hikers will be able to view the map and see areas of problem</a:t>
            </a:r>
          </a:p>
          <a:p>
            <a:pPr lvl="1"/>
            <a:r>
              <a:rPr lang="en-US" dirty="0" smtClean="0"/>
              <a:t>Allowing them to avoid areas of concern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Description</a:t>
            </a:r>
            <a:endParaRPr lang="en-US" dirty="0"/>
          </a:p>
        </p:txBody>
      </p:sp>
      <p:pic>
        <p:nvPicPr>
          <p:cNvPr id="4" name="Picture 3" descr="Hiker 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925304"/>
            <a:ext cx="6248400" cy="3932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Develop web app </a:t>
            </a:r>
            <a:r>
              <a:rPr lang="en-US" dirty="0" smtClean="0"/>
              <a:t>– July 2012</a:t>
            </a:r>
          </a:p>
          <a:p>
            <a:endParaRPr lang="en-US" b="1" dirty="0" smtClean="0"/>
          </a:p>
          <a:p>
            <a:r>
              <a:rPr lang="en-US" b="1" dirty="0" smtClean="0"/>
              <a:t>Beta testing app </a:t>
            </a:r>
            <a:r>
              <a:rPr lang="en-US" dirty="0" smtClean="0"/>
              <a:t>– Aug through Oct 2012</a:t>
            </a:r>
          </a:p>
          <a:p>
            <a:endParaRPr lang="en-US" b="1" dirty="0" smtClean="0"/>
          </a:p>
          <a:p>
            <a:r>
              <a:rPr lang="en-US" b="1" dirty="0" smtClean="0"/>
              <a:t>Questionnaire/replies</a:t>
            </a:r>
            <a:r>
              <a:rPr lang="en-US" dirty="0" smtClean="0"/>
              <a:t> – Nov 2012</a:t>
            </a:r>
          </a:p>
          <a:p>
            <a:endParaRPr lang="en-US" b="1" dirty="0" smtClean="0"/>
          </a:p>
          <a:p>
            <a:r>
              <a:rPr lang="en-US" b="1" dirty="0" smtClean="0"/>
              <a:t>Re-working of App </a:t>
            </a:r>
            <a:r>
              <a:rPr lang="en-US" dirty="0" smtClean="0"/>
              <a:t>– Dec 2012 – March 2013</a:t>
            </a:r>
          </a:p>
          <a:p>
            <a:pPr lvl="1"/>
            <a:r>
              <a:rPr lang="en-US" dirty="0" smtClean="0"/>
              <a:t>Little use of trail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Re-launch and testing </a:t>
            </a:r>
            <a:r>
              <a:rPr lang="en-US" dirty="0" smtClean="0"/>
              <a:t>– April – June 2013</a:t>
            </a:r>
          </a:p>
          <a:p>
            <a:endParaRPr lang="en-US" b="1" dirty="0" smtClean="0"/>
          </a:p>
          <a:p>
            <a:r>
              <a:rPr lang="en-US" b="1" dirty="0" smtClean="0"/>
              <a:t>Questionnaire </a:t>
            </a:r>
            <a:r>
              <a:rPr lang="en-US" dirty="0" smtClean="0"/>
              <a:t>– July 2013</a:t>
            </a:r>
          </a:p>
          <a:p>
            <a:endParaRPr lang="en-US" b="1" dirty="0" smtClean="0"/>
          </a:p>
          <a:p>
            <a:r>
              <a:rPr lang="en-US" b="1" dirty="0" smtClean="0"/>
              <a:t>Present at the North Country Trail Association Annual Conference </a:t>
            </a:r>
            <a:r>
              <a:rPr lang="en-US" dirty="0" smtClean="0"/>
              <a:t>– July/August 2013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Time Line</a:t>
            </a:r>
            <a:endParaRPr lang="en-US" dirty="0"/>
          </a:p>
        </p:txBody>
      </p:sp>
      <p:pic>
        <p:nvPicPr>
          <p:cNvPr id="4" name="Picture 3" descr="N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4419600"/>
            <a:ext cx="3733800" cy="1890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the process of trail maintenance</a:t>
            </a:r>
          </a:p>
          <a:p>
            <a:r>
              <a:rPr lang="en-US" dirty="0" smtClean="0"/>
              <a:t>More convenient way of reporting trail problems</a:t>
            </a:r>
          </a:p>
          <a:p>
            <a:r>
              <a:rPr lang="en-US" dirty="0" smtClean="0"/>
              <a:t>Allow volunteers to determine the location of problems</a:t>
            </a:r>
          </a:p>
          <a:p>
            <a:r>
              <a:rPr lang="en-US" dirty="0" smtClean="0"/>
              <a:t>Volunteers working on more than just their sections</a:t>
            </a:r>
          </a:p>
          <a:p>
            <a:r>
              <a:rPr lang="en-US" dirty="0" smtClean="0"/>
              <a:t>Other chapters in PA and other states utilizing the system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19200"/>
            <a:ext cx="7848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Background</a:t>
            </a:r>
          </a:p>
          <a:p>
            <a:endParaRPr lang="en-US" sz="1000" dirty="0" smtClean="0"/>
          </a:p>
          <a:p>
            <a:r>
              <a:rPr lang="en-US" dirty="0" smtClean="0"/>
              <a:t>The Problem</a:t>
            </a:r>
          </a:p>
          <a:p>
            <a:endParaRPr lang="en-US" sz="1000" dirty="0" smtClean="0"/>
          </a:p>
          <a:p>
            <a:r>
              <a:rPr lang="en-US" dirty="0" smtClean="0"/>
              <a:t>Current Systems</a:t>
            </a:r>
          </a:p>
          <a:p>
            <a:endParaRPr lang="en-US" sz="1000" dirty="0" smtClean="0"/>
          </a:p>
          <a:p>
            <a:r>
              <a:rPr lang="en-US" dirty="0" smtClean="0"/>
              <a:t>Goals and Objectives</a:t>
            </a:r>
          </a:p>
          <a:p>
            <a:endParaRPr lang="en-US" sz="1000" dirty="0" smtClean="0"/>
          </a:p>
          <a:p>
            <a:r>
              <a:rPr lang="en-US" dirty="0" smtClean="0"/>
              <a:t>Methodology</a:t>
            </a:r>
          </a:p>
          <a:p>
            <a:endParaRPr lang="en-US" sz="1000" dirty="0" smtClean="0"/>
          </a:p>
          <a:p>
            <a:r>
              <a:rPr lang="en-US" dirty="0" smtClean="0"/>
              <a:t>Application Description</a:t>
            </a:r>
          </a:p>
          <a:p>
            <a:endParaRPr lang="en-US" sz="1000" dirty="0" smtClean="0"/>
          </a:p>
          <a:p>
            <a:r>
              <a:rPr lang="en-US" dirty="0" smtClean="0"/>
              <a:t>Project Time Line</a:t>
            </a:r>
          </a:p>
          <a:p>
            <a:endParaRPr lang="en-US" sz="1000" dirty="0" smtClean="0"/>
          </a:p>
          <a:p>
            <a:r>
              <a:rPr lang="en-US" dirty="0" smtClean="0"/>
              <a:t>Anticipated Results</a:t>
            </a:r>
          </a:p>
          <a:p>
            <a:endParaRPr lang="en-US" sz="1000" dirty="0" smtClean="0"/>
          </a:p>
          <a:p>
            <a:r>
              <a:rPr lang="en-US" dirty="0" smtClean="0"/>
              <a:t>Problems Encountered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Encountered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E-mail trail adopters</a:t>
            </a:r>
          </a:p>
          <a:p>
            <a:pPr lvl="1"/>
            <a:r>
              <a:rPr lang="en-US" dirty="0" smtClean="0"/>
              <a:t>An automatic e-mail is sent </a:t>
            </a:r>
          </a:p>
          <a:p>
            <a:pPr lvl="1"/>
            <a:r>
              <a:rPr lang="en-US" dirty="0" smtClean="0"/>
              <a:t>Trouble doing this using </a:t>
            </a:r>
            <a:r>
              <a:rPr lang="en-US" dirty="0" err="1" smtClean="0"/>
              <a:t>flexviewer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Funding</a:t>
            </a:r>
          </a:p>
          <a:p>
            <a:pPr lvl="1"/>
            <a:r>
              <a:rPr lang="en-US" dirty="0" smtClean="0"/>
              <a:t>Declining Funding for NPS</a:t>
            </a:r>
          </a:p>
          <a:p>
            <a:pPr lvl="2"/>
            <a:r>
              <a:rPr lang="en-US" dirty="0" smtClean="0"/>
              <a:t>100 Million in 2011</a:t>
            </a:r>
          </a:p>
          <a:p>
            <a:pPr lvl="2"/>
            <a:r>
              <a:rPr lang="en-US" dirty="0" smtClean="0"/>
              <a:t>Highest cut in Construction</a:t>
            </a:r>
          </a:p>
          <a:p>
            <a:pPr lvl="1"/>
            <a:r>
              <a:rPr lang="en-US" dirty="0" smtClean="0"/>
              <a:t>Declining Funding in Membership and Donations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730691"/>
          </a:xfrm>
        </p:spPr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Thank you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pic>
        <p:nvPicPr>
          <p:cNvPr id="4" name="Picture 3" descr="N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5320" y="3837705"/>
            <a:ext cx="4724400" cy="2392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NCT a 4,600 mile hiking trail</a:t>
            </a:r>
          </a:p>
          <a:p>
            <a:pPr lvl="1"/>
            <a:r>
              <a:rPr lang="en-US" dirty="0" smtClean="0"/>
              <a:t>Bismarck North Dakota to Finger Lakes New York</a:t>
            </a:r>
          </a:p>
          <a:p>
            <a:endParaRPr lang="en-US" sz="1300" dirty="0" smtClean="0"/>
          </a:p>
          <a:p>
            <a:r>
              <a:rPr lang="en-US" dirty="0" smtClean="0"/>
              <a:t>Focusing on North Country Trail National Scenic trail</a:t>
            </a:r>
          </a:p>
          <a:p>
            <a:pPr lvl="1"/>
            <a:r>
              <a:rPr lang="en-US" dirty="0" smtClean="0"/>
              <a:t>Butler County PA</a:t>
            </a:r>
          </a:p>
          <a:p>
            <a:pPr lvl="1">
              <a:buNone/>
            </a:pPr>
            <a:endParaRPr lang="en-US" sz="1300" dirty="0" smtClean="0"/>
          </a:p>
          <a:p>
            <a:r>
              <a:rPr lang="en-US" dirty="0" smtClean="0"/>
              <a:t>My family has been very involved for several years in trail development and maintenance.</a:t>
            </a:r>
          </a:p>
          <a:p>
            <a:pPr lvl="1"/>
            <a:r>
              <a:rPr lang="en-US" dirty="0" smtClean="0"/>
              <a:t>280 miles in PA</a:t>
            </a:r>
          </a:p>
          <a:p>
            <a:pPr lvl="1"/>
            <a:r>
              <a:rPr lang="en-US" dirty="0" smtClean="0"/>
              <a:t>40 miles in Butler County</a:t>
            </a:r>
          </a:p>
          <a:p>
            <a:pPr lvl="1"/>
            <a:r>
              <a:rPr lang="en-US" dirty="0" smtClean="0"/>
              <a:t>4 miles adopted</a:t>
            </a:r>
          </a:p>
          <a:p>
            <a:pPr lvl="1"/>
            <a:endParaRPr lang="en-US" sz="1300" dirty="0" smtClean="0"/>
          </a:p>
          <a:p>
            <a:r>
              <a:rPr lang="en-US" dirty="0" smtClean="0"/>
              <a:t>Confronted with many of the maintenance problems encountered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Hiking trails maintained by volunteer groups</a:t>
            </a:r>
          </a:p>
          <a:p>
            <a:r>
              <a:rPr lang="en-US" dirty="0" smtClean="0"/>
              <a:t>Communicating with a large diverse group to perform maintenance</a:t>
            </a:r>
          </a:p>
          <a:p>
            <a:r>
              <a:rPr lang="en-US" dirty="0" smtClean="0"/>
              <a:t>Small problems can turn into large ones with out immediate attention</a:t>
            </a:r>
          </a:p>
          <a:p>
            <a:r>
              <a:rPr lang="en-US" dirty="0" smtClean="0"/>
              <a:t>No good system for hikers or volunteers to report problems</a:t>
            </a:r>
          </a:p>
          <a:p>
            <a:r>
              <a:rPr lang="en-US" dirty="0" smtClean="0"/>
              <a:t>No way for hikers to know what they may encounter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Bridge bef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4800600" cy="3176868"/>
          </a:xfrm>
        </p:spPr>
      </p:pic>
      <p:pic>
        <p:nvPicPr>
          <p:cNvPr id="7" name="Picture 6" descr="Bridge and 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3276600"/>
            <a:ext cx="4678680" cy="2895600"/>
          </a:xfrm>
          <a:prstGeom prst="rect">
            <a:avLst/>
          </a:prstGeom>
        </p:spPr>
      </p:pic>
      <p:pic>
        <p:nvPicPr>
          <p:cNvPr id="8" name="Picture 7" descr="Bridge and tre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7164" y="3276600"/>
            <a:ext cx="4483036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Scenic Trails</a:t>
            </a:r>
          </a:p>
          <a:p>
            <a:pPr lvl="1"/>
            <a:r>
              <a:rPr lang="en-US" dirty="0" smtClean="0"/>
              <a:t>North Country Trail – Email system</a:t>
            </a:r>
          </a:p>
          <a:p>
            <a:pPr lvl="1"/>
            <a:r>
              <a:rPr lang="en-US" dirty="0" smtClean="0"/>
              <a:t>Appalachian Trail – Email system</a:t>
            </a:r>
          </a:p>
          <a:p>
            <a:pPr lvl="1"/>
            <a:r>
              <a:rPr lang="en-US" dirty="0" smtClean="0"/>
              <a:t>Pacific Crest Trail – Message board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Systems</a:t>
            </a:r>
            <a:endParaRPr lang="en-US" dirty="0"/>
          </a:p>
        </p:txBody>
      </p:sp>
      <p:pic>
        <p:nvPicPr>
          <p:cNvPr id="4" name="Picture 3" descr="Pacific Coast Tr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276600"/>
            <a:ext cx="5715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Ice Age Trail – Map displaying changes</a:t>
            </a:r>
          </a:p>
          <a:p>
            <a:pPr lvl="1"/>
            <a:r>
              <a:rPr lang="en-US" dirty="0" smtClean="0"/>
              <a:t>New England Trail – Map displaying trail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Systems</a:t>
            </a:r>
            <a:endParaRPr lang="en-US" dirty="0"/>
          </a:p>
        </p:txBody>
      </p:sp>
      <p:pic>
        <p:nvPicPr>
          <p:cNvPr id="4" name="Picture 3" descr="IceAgeTr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39058"/>
            <a:ext cx="3589511" cy="4695142"/>
          </a:xfrm>
          <a:prstGeom prst="rect">
            <a:avLst/>
          </a:prstGeom>
        </p:spPr>
      </p:pic>
      <p:pic>
        <p:nvPicPr>
          <p:cNvPr id="5" name="Picture 4" descr="New England Tr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8603" y="2514600"/>
            <a:ext cx="5575397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Trails</a:t>
            </a:r>
          </a:p>
          <a:p>
            <a:pPr lvl="1"/>
            <a:r>
              <a:rPr lang="en-US" dirty="0" smtClean="0"/>
              <a:t>Mid-State trail – Message Board</a:t>
            </a:r>
          </a:p>
          <a:p>
            <a:pPr lvl="1"/>
            <a:r>
              <a:rPr lang="en-US" dirty="0" smtClean="0"/>
              <a:t>Baker Trail </a:t>
            </a:r>
            <a:r>
              <a:rPr lang="en-US" smtClean="0"/>
              <a:t>– Email</a:t>
            </a:r>
            <a:endParaRPr lang="en-US" dirty="0" smtClean="0"/>
          </a:p>
          <a:p>
            <a:pPr lvl="1"/>
            <a:r>
              <a:rPr lang="en-US" dirty="0" smtClean="0"/>
              <a:t>Alleghany Front Trail - Email</a:t>
            </a:r>
          </a:p>
          <a:p>
            <a:pPr lvl="1"/>
            <a:r>
              <a:rPr lang="en-US" dirty="0" err="1" smtClean="0"/>
              <a:t>Quehanna</a:t>
            </a:r>
            <a:r>
              <a:rPr lang="en-US" dirty="0" smtClean="0"/>
              <a:t> Trail - Email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Systems</a:t>
            </a:r>
            <a:endParaRPr lang="en-US" dirty="0"/>
          </a:p>
        </p:txBody>
      </p:sp>
      <p:pic>
        <p:nvPicPr>
          <p:cNvPr id="4" name="Picture 3" descr="Mid State Tr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627728"/>
            <a:ext cx="6705600" cy="3230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web mapping app for NCT</a:t>
            </a:r>
          </a:p>
          <a:p>
            <a:pPr lvl="1"/>
            <a:r>
              <a:rPr lang="en-US" dirty="0" smtClean="0"/>
              <a:t>Butler County</a:t>
            </a:r>
          </a:p>
          <a:p>
            <a:r>
              <a:rPr lang="en-US" dirty="0" smtClean="0"/>
              <a:t>Allow hikers to report areas in need of maintenance </a:t>
            </a:r>
          </a:p>
          <a:p>
            <a:r>
              <a:rPr lang="en-US" dirty="0" smtClean="0"/>
              <a:t>Immediately notify the volunteer responsible for maintenance in that area</a:t>
            </a:r>
          </a:p>
          <a:p>
            <a:pPr lvl="1"/>
            <a:r>
              <a:rPr lang="en-US" dirty="0" smtClean="0"/>
              <a:t>Allows other volunteers to see the area of concern</a:t>
            </a:r>
          </a:p>
          <a:p>
            <a:r>
              <a:rPr lang="en-US" dirty="0" smtClean="0"/>
              <a:t>Alert hikers of possible problems</a:t>
            </a:r>
          </a:p>
          <a:p>
            <a:r>
              <a:rPr lang="en-US" dirty="0" smtClean="0"/>
              <a:t>Increase the web presence of NCT</a:t>
            </a:r>
          </a:p>
          <a:p>
            <a:pPr lvl="1"/>
            <a:r>
              <a:rPr lang="en-US" dirty="0" smtClean="0"/>
              <a:t>Let the hikers feel vested in the trail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2835</TotalTime>
  <Words>565</Words>
  <Application>Microsoft Office PowerPoint</Application>
  <PresentationFormat>On-screen Show (4:3)</PresentationFormat>
  <Paragraphs>151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NCT Maintenance GIS</vt:lpstr>
      <vt:lpstr>Overview</vt:lpstr>
      <vt:lpstr>Background</vt:lpstr>
      <vt:lpstr>The Problem</vt:lpstr>
      <vt:lpstr>Slide 5</vt:lpstr>
      <vt:lpstr>Current Systems</vt:lpstr>
      <vt:lpstr>Current Systems</vt:lpstr>
      <vt:lpstr>Current Systems</vt:lpstr>
      <vt:lpstr>Goals and Objectives</vt:lpstr>
      <vt:lpstr>Methodology</vt:lpstr>
      <vt:lpstr>Methodology</vt:lpstr>
      <vt:lpstr>Methodology</vt:lpstr>
      <vt:lpstr>Application Description</vt:lpstr>
      <vt:lpstr>Application Description</vt:lpstr>
      <vt:lpstr>Application Description</vt:lpstr>
      <vt:lpstr>Application Description</vt:lpstr>
      <vt:lpstr>Project Time Line</vt:lpstr>
      <vt:lpstr>Project Time Line</vt:lpstr>
      <vt:lpstr>Anticipated Results</vt:lpstr>
      <vt:lpstr>Problems Encountered</vt:lpstr>
      <vt:lpstr>Questions?  Thank you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NCT Maintenance GIS</dc:title>
  <dc:creator>jmourer</dc:creator>
  <cp:lastModifiedBy>king</cp:lastModifiedBy>
  <cp:revision>16</cp:revision>
  <dcterms:created xsi:type="dcterms:W3CDTF">2012-06-12T15:28:36Z</dcterms:created>
  <dcterms:modified xsi:type="dcterms:W3CDTF">2012-06-26T23:12:50Z</dcterms:modified>
</cp:coreProperties>
</file>