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26"/>
  </p:notesMasterIdLst>
  <p:handoutMasterIdLst>
    <p:handoutMasterId r:id="rId27"/>
  </p:handoutMasterIdLst>
  <p:sldIdLst>
    <p:sldId id="256" r:id="rId2"/>
    <p:sldId id="345" r:id="rId3"/>
    <p:sldId id="352" r:id="rId4"/>
    <p:sldId id="366" r:id="rId5"/>
    <p:sldId id="371" r:id="rId6"/>
    <p:sldId id="376" r:id="rId7"/>
    <p:sldId id="365" r:id="rId8"/>
    <p:sldId id="378" r:id="rId9"/>
    <p:sldId id="372" r:id="rId10"/>
    <p:sldId id="364" r:id="rId11"/>
    <p:sldId id="373" r:id="rId12"/>
    <p:sldId id="377" r:id="rId13"/>
    <p:sldId id="367" r:id="rId14"/>
    <p:sldId id="375" r:id="rId15"/>
    <p:sldId id="358" r:id="rId16"/>
    <p:sldId id="381" r:id="rId17"/>
    <p:sldId id="382" r:id="rId18"/>
    <p:sldId id="374" r:id="rId19"/>
    <p:sldId id="368" r:id="rId20"/>
    <p:sldId id="380" r:id="rId21"/>
    <p:sldId id="355" r:id="rId22"/>
    <p:sldId id="379" r:id="rId23"/>
    <p:sldId id="353" r:id="rId24"/>
    <p:sldId id="354" r:id="rId25"/>
  </p:sldIdLst>
  <p:sldSz cx="9144000" cy="6858000" type="screen4x3"/>
  <p:notesSz cx="6797675" cy="9926638"/>
  <p:embeddedFontLst>
    <p:embeddedFont>
      <p:font typeface="Futura Medium"/>
      <p:regular r:id="rId28"/>
      <p:bold r:id="rId29"/>
      <p:italic r:id="rId30"/>
      <p:boldItalic r:id="rId31"/>
    </p:embeddedFont>
    <p:embeddedFont>
      <p:font typeface="Futura Light"/>
      <p:regular r:id="rId32"/>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4144">
          <p15:clr>
            <a:srgbClr val="A4A3A4"/>
          </p15:clr>
        </p15:guide>
        <p15:guide id="2" orient="horz" pos="149">
          <p15:clr>
            <a:srgbClr val="A4A3A4"/>
          </p15:clr>
        </p15:guide>
        <p15:guide id="3" orient="horz" pos="831">
          <p15:clr>
            <a:srgbClr val="A4A3A4"/>
          </p15:clr>
        </p15:guide>
        <p15:guide id="4" orient="horz" pos="465">
          <p15:clr>
            <a:srgbClr val="A4A3A4"/>
          </p15:clr>
        </p15:guide>
        <p15:guide id="5" orient="horz" pos="4021">
          <p15:clr>
            <a:srgbClr val="A4A3A4"/>
          </p15:clr>
        </p15:guide>
        <p15:guide id="6" orient="horz" pos="2095">
          <p15:clr>
            <a:srgbClr val="A4A3A4"/>
          </p15:clr>
        </p15:guide>
        <p15:guide id="7" orient="horz" pos="1787">
          <p15:clr>
            <a:srgbClr val="A4A3A4"/>
          </p15:clr>
        </p15:guide>
        <p15:guide id="8" pos="574">
          <p15:clr>
            <a:srgbClr val="A4A3A4"/>
          </p15:clr>
        </p15:guide>
        <p15:guide id="9" pos="5466">
          <p15:clr>
            <a:srgbClr val="A4A3A4"/>
          </p15:clr>
        </p15:guide>
        <p15:guide id="10" pos="2930">
          <p15:clr>
            <a:srgbClr val="A4A3A4"/>
          </p15:clr>
        </p15:guide>
        <p15:guide id="11" pos="300">
          <p15:clr>
            <a:srgbClr val="A4A3A4"/>
          </p15:clr>
        </p15:guide>
        <p15:guide id="12" pos="3128">
          <p15:clr>
            <a:srgbClr val="A4A3A4"/>
          </p15:clr>
        </p15:guide>
      </p15:sldGuideLst>
    </p:ext>
    <p:ext uri="{2D200454-40CA-4A62-9FC3-DE9A4176ACB9}">
      <p15:notesGuideLst xmlns=""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9DB"/>
    <a:srgbClr val="99CDB7"/>
    <a:srgbClr val="66B492"/>
    <a:srgbClr val="339B6E"/>
    <a:srgbClr val="DFD1DE"/>
    <a:srgbClr val="C0A2BD"/>
    <a:srgbClr val="A0749B"/>
    <a:srgbClr val="81457A"/>
    <a:srgbClr val="CCD7E6"/>
    <a:srgbClr val="99AFCD"/>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63" autoAdjust="0"/>
    <p:restoredTop sz="68763" autoAdjust="0"/>
  </p:normalViewPr>
  <p:slideViewPr>
    <p:cSldViewPr snapToGrid="0" showGuides="1">
      <p:cViewPr varScale="1">
        <p:scale>
          <a:sx n="90" d="100"/>
          <a:sy n="90" d="100"/>
        </p:scale>
        <p:origin x="-2292" y="-108"/>
      </p:cViewPr>
      <p:guideLst>
        <p:guide orient="horz" pos="4144"/>
        <p:guide orient="horz" pos="149"/>
        <p:guide orient="horz" pos="831"/>
        <p:guide orient="horz" pos="465"/>
        <p:guide orient="horz" pos="4021"/>
        <p:guide orient="horz" pos="2095"/>
        <p:guide orient="horz" pos="1787"/>
        <p:guide pos="574"/>
        <p:guide pos="5466"/>
        <p:guide pos="2930"/>
        <p:guide pos="300"/>
        <p:guide pos="312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3" d="100"/>
        <a:sy n="53" d="100"/>
      </p:scale>
      <p:origin x="0" y="0"/>
    </p:cViewPr>
  </p:sorterViewPr>
  <p:notesViewPr>
    <p:cSldViewPr snapToGrid="0" showGuides="1">
      <p:cViewPr varScale="1">
        <p:scale>
          <a:sx n="52" d="100"/>
          <a:sy n="52" d="100"/>
        </p:scale>
        <p:origin x="-2640" y="-114"/>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1.fntdata"/><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font" Target="fonts/font3.fntdata"/><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latin typeface="Futura Medium" pitchFamily="2" charset="0"/>
            </a:endParaRPr>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78688C09-A274-4C07-9395-CBE67C0DE912}" type="datetimeFigureOut">
              <a:rPr lang="en-GB" smtClean="0">
                <a:latin typeface="Futura Medium" pitchFamily="2" charset="0"/>
              </a:rPr>
              <a:pPr/>
              <a:t>08/05/2014</a:t>
            </a:fld>
            <a:endParaRPr lang="en-GB" dirty="0">
              <a:latin typeface="Futura Medium" pitchFamily="2" charset="0"/>
            </a:endParaRPr>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latin typeface="Futura Medium" pitchFamily="2" charset="0"/>
            </a:endParaRPr>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18B005D9-1AAC-4E6D-B9B3-BB8CB4FD9D30}" type="slidenum">
              <a:rPr lang="en-GB" smtClean="0">
                <a:latin typeface="Futura Medium" pitchFamily="2" charset="0"/>
              </a:rPr>
              <a:pPr/>
              <a:t>‹#›</a:t>
            </a:fld>
            <a:endParaRPr lang="en-GB" dirty="0">
              <a:latin typeface="Futura Medium" pitchFamily="2" charset="0"/>
            </a:endParaRPr>
          </a:p>
        </p:txBody>
      </p:sp>
    </p:spTree>
    <p:extLst>
      <p:ext uri="{BB962C8B-B14F-4D97-AF65-F5344CB8AC3E}">
        <p14:creationId xmlns="" xmlns:p14="http://schemas.microsoft.com/office/powerpoint/2010/main" val="29679735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atin typeface="Futura Medium" pitchFamily="2" charset="0"/>
              </a:defRPr>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atin typeface="Futura Medium" pitchFamily="2" charset="0"/>
              </a:defRPr>
            </a:lvl1pPr>
          </a:lstStyle>
          <a:p>
            <a:fld id="{E8910CE4-810D-4C84-B7AD-48C304FEA169}" type="datetimeFigureOut">
              <a:rPr lang="en-GB" smtClean="0"/>
              <a:pPr/>
              <a:t>08/05/2014</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atin typeface="Futura Medium" pitchFamily="2" charset="0"/>
              </a:defRPr>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atin typeface="Futura Medium" pitchFamily="2" charset="0"/>
              </a:defRPr>
            </a:lvl1pPr>
          </a:lstStyle>
          <a:p>
            <a:fld id="{DE799493-6412-4470-9830-D005B358D66E}" type="slidenum">
              <a:rPr lang="en-GB" smtClean="0"/>
              <a:pPr/>
              <a:t>‹#›</a:t>
            </a:fld>
            <a:endParaRPr lang="en-GB" dirty="0"/>
          </a:p>
        </p:txBody>
      </p:sp>
    </p:spTree>
    <p:extLst>
      <p:ext uri="{BB962C8B-B14F-4D97-AF65-F5344CB8AC3E}">
        <p14:creationId xmlns="" xmlns:p14="http://schemas.microsoft.com/office/powerpoint/2010/main" val="4162893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Futura Medium" pitchFamily="2" charset="0"/>
        <a:ea typeface="+mn-ea"/>
        <a:cs typeface="+mn-cs"/>
      </a:defRPr>
    </a:lvl1pPr>
    <a:lvl2pPr marL="457200" algn="l" defTabSz="914400" rtl="0" eaLnBrk="1" latinLnBrk="0" hangingPunct="1">
      <a:defRPr sz="1200" kern="1200">
        <a:solidFill>
          <a:schemeClr val="tx1"/>
        </a:solidFill>
        <a:latin typeface="Futura Medium"/>
        <a:ea typeface="+mn-ea"/>
        <a:cs typeface="+mn-cs"/>
      </a:defRPr>
    </a:lvl2pPr>
    <a:lvl3pPr marL="914400" algn="l" defTabSz="914400" rtl="0" eaLnBrk="1" latinLnBrk="0" hangingPunct="1">
      <a:defRPr sz="1200" kern="1200">
        <a:solidFill>
          <a:schemeClr val="tx1"/>
        </a:solidFill>
        <a:latin typeface="Futura Medium"/>
        <a:ea typeface="+mn-ea"/>
        <a:cs typeface="+mn-cs"/>
      </a:defRPr>
    </a:lvl3pPr>
    <a:lvl4pPr marL="1371600" algn="l" defTabSz="914400" rtl="0" eaLnBrk="1" latinLnBrk="0" hangingPunct="1">
      <a:defRPr sz="1200" kern="1200">
        <a:solidFill>
          <a:schemeClr val="tx1"/>
        </a:solidFill>
        <a:latin typeface="Futura Medium"/>
        <a:ea typeface="+mn-ea"/>
        <a:cs typeface="+mn-cs"/>
      </a:defRPr>
    </a:lvl4pPr>
    <a:lvl5pPr marL="1828800" algn="l" defTabSz="914400" rtl="0" eaLnBrk="1" latinLnBrk="0" hangingPunct="1">
      <a:defRPr sz="1200" kern="1200">
        <a:solidFill>
          <a:schemeClr val="tx1"/>
        </a:solidFill>
        <a:latin typeface="Futura Medium"/>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latin typeface="Futura Medium" pitchFamily="2" charset="0"/>
              </a:rPr>
              <a:t>Introduce</a:t>
            </a:r>
            <a:r>
              <a:rPr lang="en-GB" baseline="0" dirty="0" smtClean="0">
                <a:latin typeface="Futura Medium" pitchFamily="2" charset="0"/>
              </a:rPr>
              <a:t> oneself. Thank advisor. For those of you unfamiliar with the term, </a:t>
            </a:r>
            <a:r>
              <a:rPr lang="en-GB" dirty="0" smtClean="0">
                <a:latin typeface="Futura Medium" pitchFamily="2" charset="0"/>
              </a:rPr>
              <a:t>Geomatics,</a:t>
            </a:r>
            <a:r>
              <a:rPr lang="en-GB" baseline="0" dirty="0" smtClean="0">
                <a:latin typeface="Futura Medium" pitchFamily="2" charset="0"/>
              </a:rPr>
              <a:t> also known as geospatial technology or Geomatics engineering, is the discipline of gathering, storing, processing, and delivering geographic or spatially referenced information. Originally a Canadian term, it’s now commonly used internationally, while the United States predominantly uses geospatial technology. Also, I’m restricting my scope to Shell only; this is not supposed to be for the entire oil and gas industry. Finally, I may use the word “oil,” and I may use the word “hydrocarbon.” I’m trying to keep the technical terminology to a minimum, so please bear with me. </a:t>
            </a:r>
            <a:endParaRPr lang="en-GB" dirty="0">
              <a:latin typeface="Futura Medium" pitchFamily="2" charset="0"/>
            </a:endParaRPr>
          </a:p>
        </p:txBody>
      </p:sp>
      <p:sp>
        <p:nvSpPr>
          <p:cNvPr id="4" name="Slide Number Placeholder 3"/>
          <p:cNvSpPr>
            <a:spLocks noGrp="1"/>
          </p:cNvSpPr>
          <p:nvPr>
            <p:ph type="sldNum" sz="quarter" idx="10"/>
          </p:nvPr>
        </p:nvSpPr>
        <p:spPr/>
        <p:txBody>
          <a:bodyPr/>
          <a:lstStyle/>
          <a:p>
            <a:fld id="{DE799493-6412-4470-9830-D005B358D66E}" type="slidenum">
              <a:rPr lang="en-GB" smtClean="0">
                <a:latin typeface="Futura Medium" pitchFamily="2" charset="0"/>
              </a:rPr>
              <a:pPr/>
              <a:t>1</a:t>
            </a:fld>
            <a:endParaRPr lang="en-GB">
              <a:latin typeface="Futura Medium" pitchFamily="2" charset="0"/>
            </a:endParaRPr>
          </a:p>
        </p:txBody>
      </p:sp>
    </p:spTree>
    <p:extLst>
      <p:ext uri="{BB962C8B-B14F-4D97-AF65-F5344CB8AC3E}">
        <p14:creationId xmlns="" xmlns:p14="http://schemas.microsoft.com/office/powerpoint/2010/main" val="2153926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History of ERMA:</a:t>
            </a:r>
            <a:r>
              <a:rPr lang="en-GB" baseline="0" dirty="0" smtClean="0"/>
              <a:t> joint project between University of New Hampshire and NOAA, and it’s the first time we can really see what web maps can do. </a:t>
            </a:r>
            <a:r>
              <a:rPr lang="en-US" sz="1200" kern="1200" dirty="0" smtClean="0">
                <a:solidFill>
                  <a:schemeClr val="tx1"/>
                </a:solidFill>
                <a:latin typeface="Futura Medium" pitchFamily="2" charset="0"/>
                <a:ea typeface="+mn-ea"/>
                <a:cs typeface="+mn-cs"/>
              </a:rPr>
              <a:t>Available data sets, updated daily (and still!), include information on the </a:t>
            </a:r>
            <a:r>
              <a:rPr lang="en-US" sz="1200" i="1" kern="1200" dirty="0" smtClean="0">
                <a:solidFill>
                  <a:schemeClr val="tx1"/>
                </a:solidFill>
                <a:latin typeface="Futura Medium" pitchFamily="2" charset="0"/>
                <a:ea typeface="+mn-ea"/>
                <a:cs typeface="+mn-cs"/>
              </a:rPr>
              <a:t>Deepwater Horizon</a:t>
            </a:r>
            <a:r>
              <a:rPr lang="en-US" sz="1200" kern="1200" dirty="0" smtClean="0">
                <a:solidFill>
                  <a:schemeClr val="tx1"/>
                </a:solidFill>
                <a:latin typeface="Futura Medium" pitchFamily="2" charset="0"/>
                <a:ea typeface="+mn-ea"/>
                <a:cs typeface="+mn-cs"/>
              </a:rPr>
              <a:t> itself; bathymetry and hydrology; imagery and remote sensing; natural resources, habitats, and managed areas; navigation and marine infrastructure; public safety; response planning; and weather, oceanography, and natural hazards, to name a few. </a:t>
            </a:r>
            <a:r>
              <a:rPr lang="en-GB" baseline="0" dirty="0" smtClean="0"/>
              <a:t>However, the problem is that we (Shell) cannot rely on US educational institutions and governmental agencies to provide, well, ERMA, for an oil spill not within US borders.</a:t>
            </a:r>
            <a:endParaRPr lang="en-GB" dirty="0"/>
          </a:p>
        </p:txBody>
      </p:sp>
      <p:sp>
        <p:nvSpPr>
          <p:cNvPr id="4" name="Slide Number Placeholder 3"/>
          <p:cNvSpPr>
            <a:spLocks noGrp="1"/>
          </p:cNvSpPr>
          <p:nvPr>
            <p:ph type="sldNum" sz="quarter" idx="10"/>
          </p:nvPr>
        </p:nvSpPr>
        <p:spPr/>
        <p:txBody>
          <a:bodyPr/>
          <a:lstStyle/>
          <a:p>
            <a:fld id="{DE799493-6412-4470-9830-D005B358D66E}" type="slidenum">
              <a:rPr lang="en-GB" smtClean="0"/>
              <a:pPr/>
              <a:t>10</a:t>
            </a:fld>
            <a:endParaRPr lang="en-GB" dirty="0"/>
          </a:p>
        </p:txBody>
      </p:sp>
    </p:spTree>
    <p:extLst>
      <p:ext uri="{BB962C8B-B14F-4D97-AF65-F5344CB8AC3E}">
        <p14:creationId xmlns="" xmlns:p14="http://schemas.microsoft.com/office/powerpoint/2010/main" val="36489484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These are the eleven men that died on the </a:t>
            </a:r>
            <a:r>
              <a:rPr lang="en-GB" i="1" dirty="0" smtClean="0"/>
              <a:t>Deepwater Horizon</a:t>
            </a:r>
            <a:r>
              <a:rPr lang="en-GB" i="0" dirty="0" smtClean="0"/>
              <a:t>. It has nothing to do</a:t>
            </a:r>
            <a:r>
              <a:rPr lang="en-GB" i="0" baseline="0" dirty="0" smtClean="0"/>
              <a:t> with my presentation, but I feel they should be remembered.</a:t>
            </a:r>
            <a:endParaRPr lang="en-GB" dirty="0"/>
          </a:p>
        </p:txBody>
      </p:sp>
      <p:sp>
        <p:nvSpPr>
          <p:cNvPr id="4" name="Slide Number Placeholder 3"/>
          <p:cNvSpPr>
            <a:spLocks noGrp="1"/>
          </p:cNvSpPr>
          <p:nvPr>
            <p:ph type="sldNum" sz="quarter" idx="10"/>
          </p:nvPr>
        </p:nvSpPr>
        <p:spPr/>
        <p:txBody>
          <a:bodyPr/>
          <a:lstStyle/>
          <a:p>
            <a:fld id="{DE799493-6412-4470-9830-D005B358D66E}" type="slidenum">
              <a:rPr lang="en-GB" smtClean="0"/>
              <a:pPr/>
              <a:t>11</a:t>
            </a:fld>
            <a:endParaRPr lang="en-GB" dirty="0"/>
          </a:p>
        </p:txBody>
      </p:sp>
    </p:spTree>
    <p:extLst>
      <p:ext uri="{BB962C8B-B14F-4D97-AF65-F5344CB8AC3E}">
        <p14:creationId xmlns="" xmlns:p14="http://schemas.microsoft.com/office/powerpoint/2010/main" val="41649657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 regarding</a:t>
            </a:r>
            <a:r>
              <a:rPr lang="en-GB" baseline="0" dirty="0" smtClean="0"/>
              <a:t> my two “tracks,”</a:t>
            </a:r>
            <a:r>
              <a:rPr lang="en-GB" dirty="0" smtClean="0"/>
              <a:t> we’ve had the US developing</a:t>
            </a:r>
            <a:r>
              <a:rPr lang="en-GB" baseline="0" dirty="0" smtClean="0"/>
              <a:t> and refining the framework and standards for emergency response, and the oil and gas industry has had two major spills, the latter of which – </a:t>
            </a:r>
            <a:r>
              <a:rPr lang="en-GB" i="1" baseline="0" dirty="0" smtClean="0"/>
              <a:t>Deepwater Horizon</a:t>
            </a:r>
            <a:r>
              <a:rPr lang="en-GB" i="0" baseline="0" dirty="0" smtClean="0"/>
              <a:t> – finally combined the two timelines. We had a oil spill in US waters. Things have merged.</a:t>
            </a:r>
            <a:endParaRPr lang="en-GB" dirty="0"/>
          </a:p>
        </p:txBody>
      </p:sp>
      <p:sp>
        <p:nvSpPr>
          <p:cNvPr id="4" name="Slide Number Placeholder 3"/>
          <p:cNvSpPr>
            <a:spLocks noGrp="1"/>
          </p:cNvSpPr>
          <p:nvPr>
            <p:ph type="sldNum" sz="quarter" idx="10"/>
          </p:nvPr>
        </p:nvSpPr>
        <p:spPr/>
        <p:txBody>
          <a:bodyPr/>
          <a:lstStyle/>
          <a:p>
            <a:fld id="{DE799493-6412-4470-9830-D005B358D66E}" type="slidenum">
              <a:rPr lang="en-GB" smtClean="0"/>
              <a:pPr/>
              <a:t>12</a:t>
            </a:fld>
            <a:endParaRPr lang="en-GB"/>
          </a:p>
        </p:txBody>
      </p:sp>
    </p:spTree>
    <p:extLst>
      <p:ext uri="{BB962C8B-B14F-4D97-AF65-F5344CB8AC3E}">
        <p14:creationId xmlns="" xmlns:p14="http://schemas.microsoft.com/office/powerpoint/2010/main" val="24258486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Oil spill</a:t>
            </a:r>
            <a:r>
              <a:rPr lang="en-GB" baseline="0" dirty="0" smtClean="0"/>
              <a:t> response plans: when a company is going to go out and drill a well, they are required to include in their paperwork their plan for a spill. It’s pretty much exactly what it sounds like.</a:t>
            </a:r>
            <a:endParaRPr lang="en-GB" dirty="0"/>
          </a:p>
        </p:txBody>
      </p:sp>
      <p:sp>
        <p:nvSpPr>
          <p:cNvPr id="4" name="Slide Number Placeholder 3"/>
          <p:cNvSpPr>
            <a:spLocks noGrp="1"/>
          </p:cNvSpPr>
          <p:nvPr>
            <p:ph type="sldNum" sz="quarter" idx="10"/>
          </p:nvPr>
        </p:nvSpPr>
        <p:spPr/>
        <p:txBody>
          <a:bodyPr/>
          <a:lstStyle/>
          <a:p>
            <a:fld id="{DE799493-6412-4470-9830-D005B358D66E}" type="slidenum">
              <a:rPr lang="en-GB" smtClean="0"/>
              <a:pPr/>
              <a:t>13</a:t>
            </a:fld>
            <a:endParaRPr lang="en-GB" dirty="0"/>
          </a:p>
        </p:txBody>
      </p:sp>
    </p:spTree>
    <p:extLst>
      <p:ext uri="{BB962C8B-B14F-4D97-AF65-F5344CB8AC3E}">
        <p14:creationId xmlns="" xmlns:p14="http://schemas.microsoft.com/office/powerpoint/2010/main" val="9436688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All these acronyms</a:t>
            </a:r>
            <a:r>
              <a:rPr lang="en-GB" baseline="0" dirty="0" smtClean="0"/>
              <a:t> got together and said, if the </a:t>
            </a:r>
            <a:r>
              <a:rPr lang="en-GB" i="1" baseline="0" dirty="0" smtClean="0"/>
              <a:t>Guidance</a:t>
            </a:r>
            <a:r>
              <a:rPr lang="en-GB" i="0" baseline="0" dirty="0" smtClean="0"/>
              <a:t> is going to make us provide this, we might as well all provide the same thing and standardize. O&amp;G loves standards.</a:t>
            </a:r>
            <a:endParaRPr lang="en-GB" dirty="0"/>
          </a:p>
        </p:txBody>
      </p:sp>
      <p:sp>
        <p:nvSpPr>
          <p:cNvPr id="4" name="Slide Number Placeholder 3"/>
          <p:cNvSpPr>
            <a:spLocks noGrp="1"/>
          </p:cNvSpPr>
          <p:nvPr>
            <p:ph type="sldNum" sz="quarter" idx="10"/>
          </p:nvPr>
        </p:nvSpPr>
        <p:spPr/>
        <p:txBody>
          <a:bodyPr/>
          <a:lstStyle/>
          <a:p>
            <a:fld id="{DE799493-6412-4470-9830-D005B358D66E}" type="slidenum">
              <a:rPr lang="en-GB" smtClean="0"/>
              <a:pPr/>
              <a:t>14</a:t>
            </a:fld>
            <a:endParaRPr lang="en-GB" dirty="0"/>
          </a:p>
        </p:txBody>
      </p:sp>
    </p:spTree>
    <p:extLst>
      <p:ext uri="{BB962C8B-B14F-4D97-AF65-F5344CB8AC3E}">
        <p14:creationId xmlns="" xmlns:p14="http://schemas.microsoft.com/office/powerpoint/2010/main" val="19357246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E799493-6412-4470-9830-D005B358D66E}" type="slidenum">
              <a:rPr lang="en-GB" smtClean="0"/>
              <a:pPr/>
              <a:t>15</a:t>
            </a:fld>
            <a:endParaRPr lang="en-GB"/>
          </a:p>
        </p:txBody>
      </p:sp>
    </p:spTree>
    <p:extLst>
      <p:ext uri="{BB962C8B-B14F-4D97-AF65-F5344CB8AC3E}">
        <p14:creationId xmlns="" xmlns:p14="http://schemas.microsoft.com/office/powerpoint/2010/main" val="23720968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Futura Medium" pitchFamily="2" charset="0"/>
                <a:ea typeface="+mn-ea"/>
                <a:cs typeface="+mn-cs"/>
              </a:rPr>
              <a:t>In order to understand</a:t>
            </a:r>
            <a:r>
              <a:rPr lang="en-US" sz="1200" kern="1200" baseline="0" dirty="0" smtClean="0">
                <a:solidFill>
                  <a:schemeClr val="tx1"/>
                </a:solidFill>
                <a:latin typeface="Futura Medium" pitchFamily="2" charset="0"/>
                <a:ea typeface="+mn-ea"/>
                <a:cs typeface="+mn-cs"/>
              </a:rPr>
              <a:t> better Shell’s role in incident response, it helps to understand incident response. This is the Planning P, and it describes the phases of an incident. The initial response phase is everything between the incident occurring and the formal establishment of an incident or unified command. From then on, until the end of the response, the response works in ops periods, which are typically 12 or 24 hours, but can vary. Essentially, various meetings are held throughout the ops period to determine the goals of the period and then the strategies and tactics for those goals, ending with a final operations briefing wherein participants are given their assignments. However, work is constantly being done. People are not sitting around during a drill or a response! A typical ops period could be focused on conducting a search for survivors. The period will start with the incident command deciding on that objective for the day, at which point Ops starts preparing for the Tactics meeting: the “who, where, what, and when” of the search. This will require on-water teams to sail and dive around the rig to search for survivors and transport them to triage. Now that Ops knows what it’s doing, it turns to Planning and Logistics to ensure the proper personnel and equipment (divers, boats, medical gear, fuel for the boats, etc.). Once the Planning meeting is conducted, the section works the issues until it can turn back to Ops with the needed support. At that point, Operations briefs its members and away the search teams go. </a:t>
            </a:r>
            <a:endParaRPr lang="en-GB" sz="1200" kern="1200" dirty="0" smtClean="0">
              <a:solidFill>
                <a:schemeClr val="tx1"/>
              </a:solidFill>
              <a:effectLst/>
              <a:latin typeface="Futura Medium" pitchFamily="2" charset="0"/>
              <a:ea typeface="+mn-ea"/>
              <a:cs typeface="+mn-cs"/>
            </a:endParaRPr>
          </a:p>
        </p:txBody>
      </p:sp>
      <p:sp>
        <p:nvSpPr>
          <p:cNvPr id="4" name="Slide Number Placeholder 3"/>
          <p:cNvSpPr>
            <a:spLocks noGrp="1"/>
          </p:cNvSpPr>
          <p:nvPr>
            <p:ph type="sldNum" sz="quarter" idx="10"/>
          </p:nvPr>
        </p:nvSpPr>
        <p:spPr/>
        <p:txBody>
          <a:bodyPr/>
          <a:lstStyle/>
          <a:p>
            <a:fld id="{DE799493-6412-4470-9830-D005B358D66E}" type="slidenum">
              <a:rPr lang="en-GB" smtClean="0"/>
              <a:pPr/>
              <a:t>16</a:t>
            </a:fld>
            <a:endParaRPr lang="en-GB" dirty="0"/>
          </a:p>
        </p:txBody>
      </p:sp>
    </p:spTree>
    <p:extLst>
      <p:ext uri="{BB962C8B-B14F-4D97-AF65-F5344CB8AC3E}">
        <p14:creationId xmlns="" xmlns:p14="http://schemas.microsoft.com/office/powerpoint/2010/main" val="27196347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kern="1200" dirty="0" smtClean="0">
                <a:solidFill>
                  <a:schemeClr val="tx1"/>
                </a:solidFill>
                <a:latin typeface="Futura Medium" pitchFamily="2" charset="0"/>
                <a:ea typeface="+mn-ea"/>
                <a:cs typeface="+mn-cs"/>
              </a:rPr>
              <a:t>The role of Geomatics in oil</a:t>
            </a:r>
            <a:r>
              <a:rPr lang="en-US" sz="1200" kern="1200" baseline="0" dirty="0" smtClean="0">
                <a:solidFill>
                  <a:schemeClr val="tx1"/>
                </a:solidFill>
                <a:latin typeface="Futura Medium" pitchFamily="2" charset="0"/>
                <a:ea typeface="+mn-ea"/>
                <a:cs typeface="+mn-cs"/>
              </a:rPr>
              <a:t> spill response actually starts with incident response as a whole. </a:t>
            </a:r>
            <a:r>
              <a:rPr lang="en-US" sz="1200" kern="1200" dirty="0" smtClean="0">
                <a:solidFill>
                  <a:schemeClr val="tx1"/>
                </a:solidFill>
                <a:latin typeface="Futura Medium" pitchFamily="2" charset="0"/>
                <a:ea typeface="+mn-ea"/>
                <a:cs typeface="+mn-cs"/>
              </a:rPr>
              <a:t>Shell</a:t>
            </a:r>
            <a:r>
              <a:rPr lang="en-US" sz="1200" kern="1200" baseline="0" dirty="0" smtClean="0">
                <a:solidFill>
                  <a:schemeClr val="tx1"/>
                </a:solidFill>
                <a:latin typeface="Futura Medium" pitchFamily="2" charset="0"/>
                <a:ea typeface="+mn-ea"/>
                <a:cs typeface="+mn-cs"/>
              </a:rPr>
              <a:t> has created three response teams to cover incidents across the globe. Each team has members who support all aspects of incident response, such as operations, safety, legal, etc., and for the first time, the Shell Americas Response Team (or SART) has a dedicated, embedded Geomatics person. This is our first contribution. Jeff’s primary role is to handle everything involving the COP. The second Geomatics contribution is the work of the rest of the Geomatics staff. There’s usually four to six people, with at least one person dedicated to supporting Operations, one to Environmental, and then rest ad hoc. </a:t>
            </a:r>
            <a:r>
              <a:rPr lang="en-GB" sz="1200" kern="1200" dirty="0" smtClean="0">
                <a:solidFill>
                  <a:schemeClr val="tx1"/>
                </a:solidFill>
                <a:effectLst/>
                <a:latin typeface="Futura Medium" pitchFamily="2" charset="0"/>
                <a:ea typeface="+mn-ea"/>
                <a:cs typeface="+mn-cs"/>
              </a:rPr>
              <a:t>Shell is trying to create one (internal) global standard for Geomatics in an oil spill response, using the US standards for the framework, with the realization that different countries will have different standards and requirements. While standards are being finalized for the COP, what Shell doesn’t yet have is a cookbook, or job aid, for Geomatics staff. We know, through experience, what we need to do, but no one has taken the time to write it down for inexperienced Geomatics staff and those looking to utilize Geomatics services. Some typical tasks for Geomatics, outside the COP, would be creating</a:t>
            </a:r>
            <a:r>
              <a:rPr lang="en-GB" sz="1200" kern="1200" baseline="0" dirty="0" smtClean="0">
                <a:solidFill>
                  <a:schemeClr val="tx1"/>
                </a:solidFill>
                <a:effectLst/>
                <a:latin typeface="Futura Medium" pitchFamily="2" charset="0"/>
                <a:ea typeface="+mn-ea"/>
                <a:cs typeface="+mn-cs"/>
              </a:rPr>
              <a:t> detailed maps of infrastructure, exclusion zones, and oil spill trajectories and overflights for Ops, so it knows what to anticipate. Environmental wants maps updated with reports of at-risk areas and the locations and quantities of affected flora and fauna. Everyone wants remote sensing data and imagery, and we are responsible for ordering it. Sometimes, sections or units need specific coordinates to pass to individuals in the field – it’s not all map making. </a:t>
            </a:r>
            <a:endParaRPr lang="en-GB" sz="1200" kern="1200" dirty="0" smtClean="0">
              <a:solidFill>
                <a:schemeClr val="tx1"/>
              </a:solidFill>
              <a:effectLst/>
              <a:latin typeface="Futura Medium" pitchFamily="2" charset="0"/>
              <a:ea typeface="+mn-ea"/>
              <a:cs typeface="+mn-cs"/>
            </a:endParaRPr>
          </a:p>
        </p:txBody>
      </p:sp>
      <p:sp>
        <p:nvSpPr>
          <p:cNvPr id="4" name="Slide Number Placeholder 3"/>
          <p:cNvSpPr>
            <a:spLocks noGrp="1"/>
          </p:cNvSpPr>
          <p:nvPr>
            <p:ph type="sldNum" sz="quarter" idx="10"/>
          </p:nvPr>
        </p:nvSpPr>
        <p:spPr/>
        <p:txBody>
          <a:bodyPr/>
          <a:lstStyle/>
          <a:p>
            <a:fld id="{DE799493-6412-4470-9830-D005B358D66E}" type="slidenum">
              <a:rPr lang="en-GB" smtClean="0"/>
              <a:pPr/>
              <a:t>17</a:t>
            </a:fld>
            <a:endParaRPr lang="en-GB" dirty="0"/>
          </a:p>
        </p:txBody>
      </p:sp>
    </p:spTree>
    <p:extLst>
      <p:ext uri="{BB962C8B-B14F-4D97-AF65-F5344CB8AC3E}">
        <p14:creationId xmlns="" xmlns:p14="http://schemas.microsoft.com/office/powerpoint/2010/main" val="10489369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This is a Shell-branded animation discussing Shell’s interpretation</a:t>
            </a:r>
            <a:r>
              <a:rPr lang="en-GB" baseline="0" dirty="0" smtClean="0"/>
              <a:t> of a COP. I won’t show the whole video, but enough to hopefully to more fully explain a COP. (Pause when video zooms out to show response staff – safety guy, about 1:25min in)</a:t>
            </a:r>
            <a:endParaRPr lang="en-GB" dirty="0"/>
          </a:p>
        </p:txBody>
      </p:sp>
      <p:sp>
        <p:nvSpPr>
          <p:cNvPr id="4" name="Slide Number Placeholder 3"/>
          <p:cNvSpPr>
            <a:spLocks noGrp="1"/>
          </p:cNvSpPr>
          <p:nvPr>
            <p:ph type="sldNum" sz="quarter" idx="10"/>
          </p:nvPr>
        </p:nvSpPr>
        <p:spPr/>
        <p:txBody>
          <a:bodyPr/>
          <a:lstStyle/>
          <a:p>
            <a:fld id="{DE799493-6412-4470-9830-D005B358D66E}" type="slidenum">
              <a:rPr lang="en-GB" smtClean="0"/>
              <a:pPr/>
              <a:t>18</a:t>
            </a:fld>
            <a:endParaRPr lang="en-GB" dirty="0"/>
          </a:p>
        </p:txBody>
      </p:sp>
    </p:spTree>
    <p:extLst>
      <p:ext uri="{BB962C8B-B14F-4D97-AF65-F5344CB8AC3E}">
        <p14:creationId xmlns="" xmlns:p14="http://schemas.microsoft.com/office/powerpoint/2010/main" val="7276435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My objective: What Shell doesn’t yet have is a</a:t>
            </a:r>
            <a:r>
              <a:rPr lang="en-GB" baseline="0" dirty="0" smtClean="0"/>
              <a:t> cookbook, or job aid, </a:t>
            </a:r>
            <a:r>
              <a:rPr lang="en-GB" baseline="0" dirty="0" err="1" smtClean="0"/>
              <a:t>passdown</a:t>
            </a:r>
            <a:r>
              <a:rPr lang="en-GB" baseline="0" dirty="0" smtClean="0"/>
              <a:t> binder, for Geomatics staff. My project is to write this cookbook and also to create any supporting documentation that we feel assists us in our response. </a:t>
            </a:r>
            <a:r>
              <a:rPr lang="en-GB" dirty="0" smtClean="0"/>
              <a:t>How?</a:t>
            </a:r>
            <a:r>
              <a:rPr lang="en-GB" baseline="0" dirty="0" smtClean="0"/>
              <a:t> I have five names that I’ll be interviewing as I start to define each section of my cookbook outline. I expect to find that we know what we’re doing, yet we’ve never thought much about how to describe that to someone else. I will probably also find spots where we feel existing forms just aren’t sufficient, so I will be creating those as needed. (Mention ICS 213-MR)</a:t>
            </a:r>
          </a:p>
        </p:txBody>
      </p:sp>
      <p:sp>
        <p:nvSpPr>
          <p:cNvPr id="4" name="Slide Number Placeholder 3"/>
          <p:cNvSpPr>
            <a:spLocks noGrp="1"/>
          </p:cNvSpPr>
          <p:nvPr>
            <p:ph type="sldNum" sz="quarter" idx="10"/>
          </p:nvPr>
        </p:nvSpPr>
        <p:spPr/>
        <p:txBody>
          <a:bodyPr/>
          <a:lstStyle/>
          <a:p>
            <a:fld id="{DE799493-6412-4470-9830-D005B358D66E}" type="slidenum">
              <a:rPr lang="en-GB" smtClean="0"/>
              <a:pPr/>
              <a:t>19</a:t>
            </a:fld>
            <a:endParaRPr lang="en-GB" dirty="0"/>
          </a:p>
        </p:txBody>
      </p:sp>
    </p:spTree>
    <p:extLst>
      <p:ext uri="{BB962C8B-B14F-4D97-AF65-F5344CB8AC3E}">
        <p14:creationId xmlns="" xmlns:p14="http://schemas.microsoft.com/office/powerpoint/2010/main" val="34624931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Section 1: A</a:t>
            </a:r>
            <a:r>
              <a:rPr lang="en-GB" baseline="0" dirty="0" smtClean="0"/>
              <a:t> framework, your basic outline, for how to respond to an incident. Section 2: the reality of an oil spill. </a:t>
            </a:r>
            <a:r>
              <a:rPr lang="en-GB" dirty="0" smtClean="0"/>
              <a:t>Two parallel tracks: US government (NIMS, ICS,</a:t>
            </a:r>
            <a:r>
              <a:rPr lang="en-GB" baseline="0" dirty="0" smtClean="0"/>
              <a:t> </a:t>
            </a:r>
            <a:r>
              <a:rPr lang="en-GB" i="1" baseline="0" dirty="0" smtClean="0"/>
              <a:t>Guidance</a:t>
            </a:r>
            <a:r>
              <a:rPr lang="en-GB" i="0" baseline="0" dirty="0" smtClean="0"/>
              <a:t>) and the O&amp;G industry (and Shell). It all comes together at the end, I promise!</a:t>
            </a:r>
            <a:endParaRPr lang="en-GB" dirty="0"/>
          </a:p>
        </p:txBody>
      </p:sp>
      <p:sp>
        <p:nvSpPr>
          <p:cNvPr id="4" name="Slide Number Placeholder 3"/>
          <p:cNvSpPr>
            <a:spLocks noGrp="1"/>
          </p:cNvSpPr>
          <p:nvPr>
            <p:ph type="sldNum" sz="quarter" idx="10"/>
          </p:nvPr>
        </p:nvSpPr>
        <p:spPr/>
        <p:txBody>
          <a:bodyPr/>
          <a:lstStyle/>
          <a:p>
            <a:fld id="{20B9C825-F38E-45BB-92C1-043DE61C9183}" type="slidenum">
              <a:rPr lang="en-GB" smtClean="0"/>
              <a:pPr/>
              <a:t>2</a:t>
            </a:fld>
            <a:endParaRPr lang="en-GB"/>
          </a:p>
        </p:txBody>
      </p:sp>
    </p:spTree>
    <p:extLst>
      <p:ext uri="{BB962C8B-B14F-4D97-AF65-F5344CB8AC3E}">
        <p14:creationId xmlns="" xmlns:p14="http://schemas.microsoft.com/office/powerpoint/2010/main" val="37869255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Futura Medium" pitchFamily="2" charset="0"/>
                <a:ea typeface="+mn-ea"/>
                <a:cs typeface="+mn-cs"/>
              </a:rPr>
              <a:t>A list of topics the Geomatics cookbook should cover has already been created. I will refine and adapt the list as needed based on my own personal experiences, interviews with experienced </a:t>
            </a:r>
            <a:r>
              <a:rPr lang="en-US" sz="1200" kern="1200" dirty="0" err="1" smtClean="0">
                <a:solidFill>
                  <a:schemeClr val="tx1"/>
                </a:solidFill>
                <a:effectLst/>
                <a:latin typeface="Futura Medium" pitchFamily="2" charset="0"/>
                <a:ea typeface="+mn-ea"/>
                <a:cs typeface="+mn-cs"/>
              </a:rPr>
              <a:t>Geomaticians</a:t>
            </a:r>
            <a:r>
              <a:rPr lang="en-US" sz="1200" kern="1200" dirty="0" smtClean="0">
                <a:solidFill>
                  <a:schemeClr val="tx1"/>
                </a:solidFill>
                <a:effectLst/>
                <a:latin typeface="Futura Medium" pitchFamily="2" charset="0"/>
                <a:ea typeface="+mn-ea"/>
                <a:cs typeface="+mn-cs"/>
              </a:rPr>
              <a:t>, and the relevant data from ICS. Unfortunately, Geomatics as a consistent, standard support for oil response is still developing, so literature is rare. </a:t>
            </a:r>
            <a:r>
              <a:rPr lang="en-GB" sz="1200" kern="1200" dirty="0" smtClean="0">
                <a:solidFill>
                  <a:schemeClr val="tx1"/>
                </a:solidFill>
                <a:effectLst/>
                <a:latin typeface="Futura Medium" pitchFamily="2" charset="0"/>
                <a:ea typeface="+mn-ea"/>
                <a:cs typeface="+mn-cs"/>
              </a:rPr>
              <a:t>The cookbook, as of now, contains three sections: Preparation, Incident Response, and Incident Close-Out. Preparation includes the roles of Geomatics staff, staff training, and initial data management (symbology, </a:t>
            </a:r>
            <a:r>
              <a:rPr lang="en-GB" sz="1200" kern="1200" dirty="0" err="1" smtClean="0">
                <a:solidFill>
                  <a:schemeClr val="tx1"/>
                </a:solidFill>
                <a:effectLst/>
                <a:latin typeface="Futura Medium" pitchFamily="2" charset="0"/>
                <a:ea typeface="+mn-ea"/>
                <a:cs typeface="+mn-cs"/>
              </a:rPr>
              <a:t>evergreening</a:t>
            </a:r>
            <a:r>
              <a:rPr lang="en-GB" sz="1200" kern="1200" dirty="0" smtClean="0">
                <a:solidFill>
                  <a:schemeClr val="tx1"/>
                </a:solidFill>
                <a:effectLst/>
                <a:latin typeface="Futura Medium" pitchFamily="2" charset="0"/>
                <a:ea typeface="+mn-ea"/>
                <a:cs typeface="+mn-cs"/>
              </a:rPr>
              <a:t>, map templates, etc.) Incident response includes COP support; specific staff details; mobilization of staff, equipment, and data; data acquisition and integration; software; meetings; and etc. Close-out covers job tracking, archiving, and an after-action review. I have eight topics under preparation, twenty-five under response, and six under close-out. </a:t>
            </a:r>
            <a:r>
              <a:rPr lang="en-US" sz="1200" kern="1200" dirty="0" smtClean="0">
                <a:solidFill>
                  <a:schemeClr val="tx1"/>
                </a:solidFill>
                <a:latin typeface="Futura Medium" pitchFamily="2" charset="0"/>
                <a:ea typeface="+mn-ea"/>
                <a:cs typeface="+mn-cs"/>
              </a:rPr>
              <a:t>As I write each section of the job aid, I will have it reviewed by experienced Geomatics staff for accuracy and completeness. For secondary documents, such as a modified ICS 213 (general message form) appropriate for map requests, I will create a draft version of the form to be tested during upcoming drills, and then incorporate any feedback into a final version. I expect this to be used for training new personnel and as a general</a:t>
            </a:r>
            <a:r>
              <a:rPr lang="en-US" sz="1200" kern="1200" baseline="0" dirty="0" smtClean="0">
                <a:solidFill>
                  <a:schemeClr val="tx1"/>
                </a:solidFill>
                <a:latin typeface="Futura Medium" pitchFamily="2" charset="0"/>
                <a:ea typeface="+mn-ea"/>
                <a:cs typeface="+mn-cs"/>
              </a:rPr>
              <a:t> reference guide available to all Shell personnel involved in incident response.</a:t>
            </a:r>
            <a:endParaRPr lang="en-US" sz="1200" kern="1200" dirty="0" smtClean="0">
              <a:solidFill>
                <a:schemeClr val="tx1"/>
              </a:solidFill>
              <a:latin typeface="Futura Medium" pitchFamily="2" charset="0"/>
              <a:ea typeface="+mn-ea"/>
              <a:cs typeface="+mn-cs"/>
            </a:endParaRPr>
          </a:p>
          <a:p>
            <a:endParaRPr lang="en-GB" dirty="0"/>
          </a:p>
        </p:txBody>
      </p:sp>
      <p:sp>
        <p:nvSpPr>
          <p:cNvPr id="4" name="Slide Number Placeholder 3"/>
          <p:cNvSpPr>
            <a:spLocks noGrp="1"/>
          </p:cNvSpPr>
          <p:nvPr>
            <p:ph type="sldNum" sz="quarter" idx="10"/>
          </p:nvPr>
        </p:nvSpPr>
        <p:spPr/>
        <p:txBody>
          <a:bodyPr/>
          <a:lstStyle/>
          <a:p>
            <a:fld id="{DE799493-6412-4470-9830-D005B358D66E}" type="slidenum">
              <a:rPr lang="en-GB" smtClean="0"/>
              <a:pPr/>
              <a:t>20</a:t>
            </a:fld>
            <a:endParaRPr lang="en-GB" dirty="0"/>
          </a:p>
        </p:txBody>
      </p:sp>
    </p:spTree>
    <p:extLst>
      <p:ext uri="{BB962C8B-B14F-4D97-AF65-F5344CB8AC3E}">
        <p14:creationId xmlns="" xmlns:p14="http://schemas.microsoft.com/office/powerpoint/2010/main" val="34625753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0B9C825-F38E-45BB-92C1-043DE61C9183}" type="slidenum">
              <a:rPr lang="en-GB" smtClean="0"/>
              <a:pPr/>
              <a:t>21</a:t>
            </a:fld>
            <a:endParaRPr lang="en-GB"/>
          </a:p>
        </p:txBody>
      </p:sp>
    </p:spTree>
    <p:extLst>
      <p:ext uri="{BB962C8B-B14F-4D97-AF65-F5344CB8AC3E}">
        <p14:creationId xmlns="" xmlns:p14="http://schemas.microsoft.com/office/powerpoint/2010/main" val="5887522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0B9C825-F38E-45BB-92C1-043DE61C9183}" type="slidenum">
              <a:rPr lang="en-GB" smtClean="0"/>
              <a:pPr/>
              <a:t>22</a:t>
            </a:fld>
            <a:endParaRPr lang="en-GB"/>
          </a:p>
        </p:txBody>
      </p:sp>
    </p:spTree>
    <p:extLst>
      <p:ext uri="{BB962C8B-B14F-4D97-AF65-F5344CB8AC3E}">
        <p14:creationId xmlns="" xmlns:p14="http://schemas.microsoft.com/office/powerpoint/2010/main" val="128061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E799493-6412-4470-9830-D005B358D66E}" type="slidenum">
              <a:rPr lang="en-GB" smtClean="0"/>
              <a:pPr/>
              <a:t>23</a:t>
            </a:fld>
            <a:endParaRPr lang="en-GB"/>
          </a:p>
        </p:txBody>
      </p:sp>
    </p:spTree>
    <p:extLst>
      <p:ext uri="{BB962C8B-B14F-4D97-AF65-F5344CB8AC3E}">
        <p14:creationId xmlns="" xmlns:p14="http://schemas.microsoft.com/office/powerpoint/2010/main" val="12680769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DE799493-6412-4470-9830-D005B358D66E}" type="slidenum">
              <a:rPr lang="en-GB" smtClean="0"/>
              <a:pPr/>
              <a:t>24</a:t>
            </a:fld>
            <a:endParaRPr lang="en-GB"/>
          </a:p>
        </p:txBody>
      </p:sp>
    </p:spTree>
    <p:extLst>
      <p:ext uri="{BB962C8B-B14F-4D97-AF65-F5344CB8AC3E}">
        <p14:creationId xmlns="" xmlns:p14="http://schemas.microsoft.com/office/powerpoint/2010/main" val="1445636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Or, how it’s supposed to work.</a:t>
            </a:r>
            <a:endParaRPr lang="en-GB" dirty="0"/>
          </a:p>
        </p:txBody>
      </p:sp>
      <p:sp>
        <p:nvSpPr>
          <p:cNvPr id="4" name="Slide Number Placeholder 3"/>
          <p:cNvSpPr>
            <a:spLocks noGrp="1"/>
          </p:cNvSpPr>
          <p:nvPr>
            <p:ph type="sldNum" sz="quarter" idx="10"/>
          </p:nvPr>
        </p:nvSpPr>
        <p:spPr/>
        <p:txBody>
          <a:bodyPr/>
          <a:lstStyle/>
          <a:p>
            <a:fld id="{DE799493-6412-4470-9830-D005B358D66E}" type="slidenum">
              <a:rPr lang="en-GB" smtClean="0"/>
              <a:pPr/>
              <a:t>3</a:t>
            </a:fld>
            <a:endParaRPr lang="en-GB"/>
          </a:p>
        </p:txBody>
      </p:sp>
    </p:spTree>
    <p:extLst>
      <p:ext uri="{BB962C8B-B14F-4D97-AF65-F5344CB8AC3E}">
        <p14:creationId xmlns="" xmlns:p14="http://schemas.microsoft.com/office/powerpoint/2010/main" val="454365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In the United States,</a:t>
            </a:r>
            <a:r>
              <a:rPr lang="en-GB" baseline="0" dirty="0" smtClean="0"/>
              <a:t> emergency response is governed by three main interconnected documents – the National Response Framework, the National Incident Management System, and the Incident Command System – which Shell is using as a basis for their response. (Why? No idea. I have learned with Shell that sometimes, it’s best to just accept.) </a:t>
            </a:r>
            <a:r>
              <a:rPr lang="en-US" sz="1200" kern="1200" dirty="0" smtClean="0">
                <a:solidFill>
                  <a:schemeClr val="tx1"/>
                </a:solidFill>
                <a:latin typeface="Futura Medium" pitchFamily="2" charset="0"/>
                <a:ea typeface="+mn-ea"/>
                <a:cs typeface="+mn-cs"/>
              </a:rPr>
              <a:t>The NRF evolved from previous attempts to standardize a national response structure. Initially released in 1992, with updates in 2004 (in response to the September 11, 2001, terrorist attacks) and a preliminary update in 2006 (in response to the 2005 hurricane season which saw Hurricane Katrina level the city of New Orleans and the largest evacuation in United States history before the landfall of Hurricane Rita), the most current version was released in 2008, with the completed lessons learned from the 2005 hurricane season (FEMA, 2008; </a:t>
            </a:r>
            <a:r>
              <a:rPr lang="en-US" sz="1200" kern="1200" dirty="0" err="1" smtClean="0">
                <a:solidFill>
                  <a:schemeClr val="tx1"/>
                </a:solidFill>
                <a:latin typeface="Futura Medium" pitchFamily="2" charset="0"/>
                <a:ea typeface="+mn-ea"/>
                <a:cs typeface="+mn-cs"/>
              </a:rPr>
              <a:t>Knabb</a:t>
            </a:r>
            <a:r>
              <a:rPr lang="en-US" sz="1200" kern="1200" dirty="0" smtClean="0">
                <a:solidFill>
                  <a:schemeClr val="tx1"/>
                </a:solidFill>
                <a:latin typeface="Futura Medium" pitchFamily="2" charset="0"/>
                <a:ea typeface="+mn-ea"/>
                <a:cs typeface="+mn-cs"/>
              </a:rPr>
              <a:t>, 2011). The NRF “presents the key response principles, participants, roles, and structures that guide the Nation’s response operations,” or in simplified terms, the “structure and mechanisms for national-level policy for incident management” (FEMA, 2008, 2013). NIMS is a “comprehensive, national approach” which “provides the template for incident management” (FEMA, 2011). NIMS does this through five key pieces, of which two are pertinent to this presentation. The first, Communications and Information Management, includes the Common Operating Picture (COP), which is integrating all relevant data into one platform for use by all personnel involved in a response. The second, Command and Management, includes the Incident Command System, or ICS (FEMA, 2011). </a:t>
            </a:r>
            <a:endParaRPr lang="en-GB" dirty="0"/>
          </a:p>
        </p:txBody>
      </p:sp>
      <p:sp>
        <p:nvSpPr>
          <p:cNvPr id="4" name="Slide Number Placeholder 3"/>
          <p:cNvSpPr>
            <a:spLocks noGrp="1"/>
          </p:cNvSpPr>
          <p:nvPr>
            <p:ph type="sldNum" sz="quarter" idx="10"/>
          </p:nvPr>
        </p:nvSpPr>
        <p:spPr/>
        <p:txBody>
          <a:bodyPr/>
          <a:lstStyle/>
          <a:p>
            <a:fld id="{DE799493-6412-4470-9830-D005B358D66E}" type="slidenum">
              <a:rPr lang="en-GB" smtClean="0"/>
              <a:pPr/>
              <a:t>4</a:t>
            </a:fld>
            <a:endParaRPr lang="en-GB" dirty="0"/>
          </a:p>
        </p:txBody>
      </p:sp>
    </p:spTree>
    <p:extLst>
      <p:ext uri="{BB962C8B-B14F-4D97-AF65-F5344CB8AC3E}">
        <p14:creationId xmlns="" xmlns:p14="http://schemas.microsoft.com/office/powerpoint/2010/main" val="27460169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Futura Medium" pitchFamily="2" charset="0"/>
                <a:ea typeface="+mn-ea"/>
                <a:cs typeface="+mn-cs"/>
              </a:rPr>
              <a:t>ICS is a standardized, on-scene, all-hazards incident management approach that allows for the integration of facilities, equipment, personnel, procedures and communications operating within a common organizational structure; enables a coordinated response among various jurisdictions and functional agencies, both public and private; [and] establishes common processes for planning and managing resources. (FEMA, 2014)</a:t>
            </a:r>
            <a:r>
              <a:rPr lang="en-US" sz="1200" kern="1200" baseline="0" dirty="0" smtClean="0">
                <a:solidFill>
                  <a:schemeClr val="tx1"/>
                </a:solidFill>
                <a:latin typeface="Futura Medium" pitchFamily="2" charset="0"/>
                <a:ea typeface="+mn-ea"/>
                <a:cs typeface="+mn-cs"/>
              </a:rPr>
              <a:t> </a:t>
            </a:r>
            <a:r>
              <a:rPr lang="en-GB" dirty="0" smtClean="0"/>
              <a:t>The Incident Commander</a:t>
            </a:r>
            <a:r>
              <a:rPr lang="en-GB" baseline="0" dirty="0" smtClean="0"/>
              <a:t> (or the Unified Command if the incident is large enough to warrant one) has a Command staff consisting of a PIO, Liaison, and Safety officers, and a General Staff containing the Ops, Planning, Logistics, and Finance/Admin sections. Typically, the Geomatics staff are under the Situation Unit. The Ops section is responsible for all operations, both current and future. Ops manages tactical operations, ensures they’re done safely, establishes and disestablishes staging areas for personnel and equipment, and assembles and disassembles strike teams and task forces, among other responsibilities. The Planning section plans. Everything. They provide all situational statuses and updates, track resources, maintain records control, maintain the “open action items” list, and document, document, document. The Situation unit, under Planning, is responsible for ensuring the entire response staff understand the current and predicted situation, and providing the required information to do this. That is why Geomatics is traditionally under the Situation unit: the maps we make are what the Situation unit is responsible for. (I unofficially have it on good authority that we – Shell – are planning a moderately-hostile takeover of the Situation unit.) Logistics is responsible for getting the people and equipment Ops wants and Planning ordered. Logistics is not allowed to have a bad day. Much of what Logistics and Planning do overlap; the two sections work very closely together. This structure is flexible: only the sections and units needed are used during a response. One thing to note: almost all of these positions have cookbooks, job aids, task lists, position-specific training, etc., available through FEMA and FEMA’s website. Geomatics does not.</a:t>
            </a:r>
            <a:endParaRPr lang="en-GB" dirty="0"/>
          </a:p>
        </p:txBody>
      </p:sp>
      <p:sp>
        <p:nvSpPr>
          <p:cNvPr id="4" name="Slide Number Placeholder 3"/>
          <p:cNvSpPr>
            <a:spLocks noGrp="1"/>
          </p:cNvSpPr>
          <p:nvPr>
            <p:ph type="sldNum" sz="quarter" idx="10"/>
          </p:nvPr>
        </p:nvSpPr>
        <p:spPr/>
        <p:txBody>
          <a:bodyPr/>
          <a:lstStyle/>
          <a:p>
            <a:fld id="{DE799493-6412-4470-9830-D005B358D66E}" type="slidenum">
              <a:rPr lang="en-GB" smtClean="0"/>
              <a:pPr/>
              <a:t>5</a:t>
            </a:fld>
            <a:endParaRPr lang="en-GB" dirty="0"/>
          </a:p>
        </p:txBody>
      </p:sp>
    </p:spTree>
    <p:extLst>
      <p:ext uri="{BB962C8B-B14F-4D97-AF65-F5344CB8AC3E}">
        <p14:creationId xmlns="" xmlns:p14="http://schemas.microsoft.com/office/powerpoint/2010/main" val="1521888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Or, No plan survives first contact with the enemy. For a moment, step aside from everything just mentioned</a:t>
            </a:r>
            <a:r>
              <a:rPr lang="en-GB" baseline="0" dirty="0" smtClean="0"/>
              <a:t> about US emergency response! </a:t>
            </a:r>
            <a:r>
              <a:rPr lang="en-GB" dirty="0" smtClean="0"/>
              <a:t>From</a:t>
            </a:r>
            <a:r>
              <a:rPr lang="en-GB" baseline="0" dirty="0" smtClean="0"/>
              <a:t> talking with various coworkers, there are two consistently-mentioned incidents that seem to have made the O&amp;G community say, we ought to standardize our response. </a:t>
            </a:r>
            <a:endParaRPr lang="en-GB" dirty="0"/>
          </a:p>
        </p:txBody>
      </p:sp>
      <p:sp>
        <p:nvSpPr>
          <p:cNvPr id="4" name="Slide Number Placeholder 3"/>
          <p:cNvSpPr>
            <a:spLocks noGrp="1"/>
          </p:cNvSpPr>
          <p:nvPr>
            <p:ph type="sldNum" sz="quarter" idx="10"/>
          </p:nvPr>
        </p:nvSpPr>
        <p:spPr/>
        <p:txBody>
          <a:bodyPr/>
          <a:lstStyle/>
          <a:p>
            <a:fld id="{DE799493-6412-4470-9830-D005B358D66E}" type="slidenum">
              <a:rPr lang="en-GB" smtClean="0"/>
              <a:pPr/>
              <a:t>6</a:t>
            </a:fld>
            <a:endParaRPr lang="en-GB"/>
          </a:p>
        </p:txBody>
      </p:sp>
    </p:spTree>
    <p:extLst>
      <p:ext uri="{BB962C8B-B14F-4D97-AF65-F5344CB8AC3E}">
        <p14:creationId xmlns="" xmlns:p14="http://schemas.microsoft.com/office/powerpoint/2010/main" val="30436258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Location of the </a:t>
            </a:r>
            <a:r>
              <a:rPr lang="en-GB" dirty="0" err="1" smtClean="0"/>
              <a:t>Montara</a:t>
            </a:r>
            <a:r>
              <a:rPr lang="en-GB" dirty="0" smtClean="0"/>
              <a:t> well.</a:t>
            </a:r>
            <a:r>
              <a:rPr lang="en-GB" baseline="0" dirty="0" smtClean="0"/>
              <a:t> It’s approximately 158mi/254km from the Australian coast and 155mi/250km from the Indonesian island of </a:t>
            </a:r>
            <a:r>
              <a:rPr lang="en-GB" baseline="0" dirty="0" err="1" smtClean="0"/>
              <a:t>Pulau</a:t>
            </a:r>
            <a:r>
              <a:rPr lang="en-GB" baseline="0" dirty="0" smtClean="0"/>
              <a:t> </a:t>
            </a:r>
            <a:r>
              <a:rPr lang="en-GB" baseline="0" dirty="0" err="1" smtClean="0"/>
              <a:t>Roti</a:t>
            </a:r>
            <a:r>
              <a:rPr lang="en-GB" baseline="0" dirty="0" smtClean="0"/>
              <a:t>.</a:t>
            </a:r>
            <a:endParaRPr lang="en-GB" dirty="0"/>
          </a:p>
        </p:txBody>
      </p:sp>
      <p:sp>
        <p:nvSpPr>
          <p:cNvPr id="4" name="Slide Number Placeholder 3"/>
          <p:cNvSpPr>
            <a:spLocks noGrp="1"/>
          </p:cNvSpPr>
          <p:nvPr>
            <p:ph type="sldNum" sz="quarter" idx="10"/>
          </p:nvPr>
        </p:nvSpPr>
        <p:spPr/>
        <p:txBody>
          <a:bodyPr/>
          <a:lstStyle/>
          <a:p>
            <a:fld id="{DE799493-6412-4470-9830-D005B358D66E}" type="slidenum">
              <a:rPr lang="en-GB" smtClean="0"/>
              <a:pPr/>
              <a:t>7</a:t>
            </a:fld>
            <a:endParaRPr lang="en-GB" dirty="0"/>
          </a:p>
        </p:txBody>
      </p:sp>
    </p:spTree>
    <p:extLst>
      <p:ext uri="{BB962C8B-B14F-4D97-AF65-F5344CB8AC3E}">
        <p14:creationId xmlns="" xmlns:p14="http://schemas.microsoft.com/office/powerpoint/2010/main" val="2166960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Explain technical</a:t>
            </a:r>
            <a:r>
              <a:rPr lang="en-GB" baseline="0" dirty="0" smtClean="0"/>
              <a:t> well terms!</a:t>
            </a:r>
            <a:endParaRPr lang="en-GB" dirty="0"/>
          </a:p>
        </p:txBody>
      </p:sp>
      <p:sp>
        <p:nvSpPr>
          <p:cNvPr id="4" name="Slide Number Placeholder 3"/>
          <p:cNvSpPr>
            <a:spLocks noGrp="1"/>
          </p:cNvSpPr>
          <p:nvPr>
            <p:ph type="sldNum" sz="quarter" idx="10"/>
          </p:nvPr>
        </p:nvSpPr>
        <p:spPr/>
        <p:txBody>
          <a:bodyPr/>
          <a:lstStyle/>
          <a:p>
            <a:fld id="{DE799493-6412-4470-9830-D005B358D66E}" type="slidenum">
              <a:rPr lang="en-GB" smtClean="0"/>
              <a:pPr/>
              <a:t>8</a:t>
            </a:fld>
            <a:endParaRPr lang="en-GB" dirty="0"/>
          </a:p>
        </p:txBody>
      </p:sp>
    </p:spTree>
    <p:extLst>
      <p:ext uri="{BB962C8B-B14F-4D97-AF65-F5344CB8AC3E}">
        <p14:creationId xmlns="" xmlns:p14="http://schemas.microsoft.com/office/powerpoint/2010/main" val="805961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It’s 100mi/157km to the </a:t>
            </a:r>
            <a:r>
              <a:rPr lang="en-GB" dirty="0" err="1" smtClean="0"/>
              <a:t>Ashmore</a:t>
            </a:r>
            <a:r>
              <a:rPr lang="en-GB" baseline="0" dirty="0" smtClean="0"/>
              <a:t> Reef. About a 50mile oil slick to the west; unknown to the east.</a:t>
            </a:r>
            <a:endParaRPr lang="en-GB" dirty="0"/>
          </a:p>
        </p:txBody>
      </p:sp>
      <p:sp>
        <p:nvSpPr>
          <p:cNvPr id="4" name="Slide Number Placeholder 3"/>
          <p:cNvSpPr>
            <a:spLocks noGrp="1"/>
          </p:cNvSpPr>
          <p:nvPr>
            <p:ph type="sldNum" sz="quarter" idx="10"/>
          </p:nvPr>
        </p:nvSpPr>
        <p:spPr/>
        <p:txBody>
          <a:bodyPr/>
          <a:lstStyle/>
          <a:p>
            <a:fld id="{DE799493-6412-4470-9830-D005B358D66E}" type="slidenum">
              <a:rPr lang="en-GB" smtClean="0"/>
              <a:pPr/>
              <a:t>9</a:t>
            </a:fld>
            <a:endParaRPr lang="en-GB" dirty="0"/>
          </a:p>
        </p:txBody>
      </p:sp>
    </p:spTree>
    <p:extLst>
      <p:ext uri="{BB962C8B-B14F-4D97-AF65-F5344CB8AC3E}">
        <p14:creationId xmlns="" xmlns:p14="http://schemas.microsoft.com/office/powerpoint/2010/main" val="38830066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14" name="Group 13"/>
          <p:cNvGrpSpPr/>
          <p:nvPr userDrawn="1"/>
        </p:nvGrpSpPr>
        <p:grpSpPr>
          <a:xfrm>
            <a:off x="468313" y="226142"/>
            <a:ext cx="8208961" cy="6167226"/>
            <a:chOff x="468313" y="226142"/>
            <a:chExt cx="8208961" cy="6167226"/>
          </a:xfrm>
        </p:grpSpPr>
        <p:sp>
          <p:nvSpPr>
            <p:cNvPr id="15" name="Rectangle 4"/>
            <p:cNvSpPr>
              <a:spLocks noChangeArrowheads="1"/>
            </p:cNvSpPr>
            <p:nvPr/>
          </p:nvSpPr>
          <p:spPr bwMode="auto">
            <a:xfrm flipH="1">
              <a:off x="468313" y="1307018"/>
              <a:ext cx="7020000" cy="5086350"/>
            </a:xfrm>
            <a:prstGeom prst="rect">
              <a:avLst/>
            </a:prstGeom>
            <a:solidFill>
              <a:schemeClr val="accent1">
                <a:lumMod val="40000"/>
                <a:lumOff val="60000"/>
              </a:schemeClr>
            </a:solidFill>
            <a:ln w="9525">
              <a:noFill/>
              <a:miter lim="800000"/>
              <a:headEnd/>
              <a:tailEnd/>
            </a:ln>
            <a:effectLst/>
          </p:spPr>
          <p:txBody>
            <a:bodyPr wrap="none" anchor="ctr"/>
            <a:lstStyle/>
            <a:p>
              <a:r>
                <a:rPr lang="en-GB" smtClean="0"/>
                <a:t> </a:t>
              </a:r>
              <a:endParaRPr lang="en-GB" dirty="0"/>
            </a:p>
          </p:txBody>
        </p:sp>
        <p:sp>
          <p:nvSpPr>
            <p:cNvPr id="16" name="Rectangle 4"/>
            <p:cNvSpPr>
              <a:spLocks noChangeArrowheads="1"/>
            </p:cNvSpPr>
            <p:nvPr/>
          </p:nvSpPr>
          <p:spPr bwMode="auto">
            <a:xfrm flipH="1">
              <a:off x="1548071" y="226142"/>
              <a:ext cx="7129203" cy="5040000"/>
            </a:xfrm>
            <a:prstGeom prst="rect">
              <a:avLst/>
            </a:prstGeom>
            <a:solidFill>
              <a:schemeClr val="accent1">
                <a:lumMod val="60000"/>
                <a:lumOff val="40000"/>
              </a:schemeClr>
            </a:solidFill>
            <a:ln w="9525">
              <a:noFill/>
              <a:miter lim="800000"/>
              <a:headEnd/>
              <a:tailEnd/>
            </a:ln>
            <a:effectLst/>
          </p:spPr>
          <p:txBody>
            <a:bodyPr wrap="none" anchor="ctr"/>
            <a:lstStyle/>
            <a:p>
              <a:endParaRPr lang="en-GB"/>
            </a:p>
          </p:txBody>
        </p:sp>
        <p:sp>
          <p:nvSpPr>
            <p:cNvPr id="17" name="Rectangle 4"/>
            <p:cNvSpPr>
              <a:spLocks noChangeArrowheads="1"/>
            </p:cNvSpPr>
            <p:nvPr/>
          </p:nvSpPr>
          <p:spPr bwMode="auto">
            <a:xfrm flipH="1">
              <a:off x="1548072" y="1307018"/>
              <a:ext cx="5942197" cy="3960000"/>
            </a:xfrm>
            <a:prstGeom prst="rect">
              <a:avLst/>
            </a:prstGeom>
            <a:solidFill>
              <a:schemeClr val="accent1"/>
            </a:solidFill>
            <a:ln w="9525">
              <a:noFill/>
              <a:miter lim="800000"/>
              <a:headEnd/>
              <a:tailEnd/>
            </a:ln>
            <a:effectLst/>
          </p:spPr>
          <p:txBody>
            <a:bodyPr wrap="none" anchor="ctr"/>
            <a:lstStyle/>
            <a:p>
              <a:endParaRPr lang="en-GB"/>
            </a:p>
          </p:txBody>
        </p:sp>
        <p:pic>
          <p:nvPicPr>
            <p:cNvPr id="23" name="Picture 22" descr="Shell-2010-Pecten-RGBpc.wmf"/>
            <p:cNvPicPr>
              <a:picLocks noChangeAspect="1"/>
            </p:cNvPicPr>
            <p:nvPr/>
          </p:nvPicPr>
          <p:blipFill>
            <a:blip r:embed="rId2" cstate="print"/>
            <a:stretch>
              <a:fillRect/>
            </a:stretch>
          </p:blipFill>
          <p:spPr>
            <a:xfrm flipH="1">
              <a:off x="468313" y="290934"/>
              <a:ext cx="720000" cy="667868"/>
            </a:xfrm>
            <a:prstGeom prst="rect">
              <a:avLst/>
            </a:prstGeom>
            <a:noFill/>
          </p:spPr>
        </p:pic>
      </p:grpSp>
      <p:sp>
        <p:nvSpPr>
          <p:cNvPr id="28" name="Rectangle 2"/>
          <p:cNvSpPr>
            <a:spLocks noGrp="1" noChangeArrowheads="1"/>
          </p:cNvSpPr>
          <p:nvPr userDrawn="1">
            <p:ph type="ctrTitle"/>
          </p:nvPr>
        </p:nvSpPr>
        <p:spPr>
          <a:xfrm>
            <a:off x="1697782" y="1400847"/>
            <a:ext cx="5694536" cy="1206000"/>
          </a:xfrm>
          <a:noFill/>
        </p:spPr>
        <p:txBody>
          <a:bodyPr lIns="0" tIns="0" rIns="0"/>
          <a:lstStyle>
            <a:lvl1pPr>
              <a:defRPr kern="1200" cap="all" spc="0" baseline="0">
                <a:solidFill>
                  <a:schemeClr val="accent2"/>
                </a:solidFill>
                <a:latin typeface="+mj-lt"/>
                <a:cs typeface="Arial" pitchFamily="34" charset="0"/>
              </a:defRPr>
            </a:lvl1pPr>
          </a:lstStyle>
          <a:p>
            <a:r>
              <a:rPr lang="en-GB" dirty="0"/>
              <a:t>Click to edit Master title </a:t>
            </a:r>
            <a:r>
              <a:rPr lang="en-GB" dirty="0" smtClean="0"/>
              <a:t>style</a:t>
            </a:r>
            <a:endParaRPr lang="en-GB" dirty="0"/>
          </a:p>
        </p:txBody>
      </p:sp>
      <p:sp>
        <p:nvSpPr>
          <p:cNvPr id="29" name="Rectangle 3"/>
          <p:cNvSpPr>
            <a:spLocks noGrp="1" noChangeArrowheads="1"/>
          </p:cNvSpPr>
          <p:nvPr userDrawn="1">
            <p:ph type="subTitle" idx="1"/>
          </p:nvPr>
        </p:nvSpPr>
        <p:spPr>
          <a:xfrm>
            <a:off x="1697782" y="2851200"/>
            <a:ext cx="2700000" cy="1620000"/>
          </a:xfrm>
        </p:spPr>
        <p:txBody>
          <a:bodyPr/>
          <a:lstStyle>
            <a:lvl1pPr marL="0" indent="0">
              <a:spcBef>
                <a:spcPct val="0"/>
              </a:spcBef>
              <a:buFont typeface="Wingdings" pitchFamily="2" charset="2"/>
              <a:buNone/>
              <a:defRPr sz="1600" baseline="0">
                <a:solidFill>
                  <a:schemeClr val="tx1"/>
                </a:solidFill>
                <a:latin typeface="+mn-lt"/>
                <a:cs typeface="Arial" pitchFamily="34" charset="0"/>
              </a:defRPr>
            </a:lvl1pPr>
          </a:lstStyle>
          <a:p>
            <a:r>
              <a:rPr lang="en-GB" dirty="0"/>
              <a:t>Click to edit Master subtitle style</a:t>
            </a:r>
          </a:p>
        </p:txBody>
      </p:sp>
      <p:sp>
        <p:nvSpPr>
          <p:cNvPr id="32" name="Text Placeholder 31"/>
          <p:cNvSpPr>
            <a:spLocks noGrp="1"/>
          </p:cNvSpPr>
          <p:nvPr userDrawn="1">
            <p:ph type="body" sz="quarter" idx="10" hasCustomPrompt="1"/>
          </p:nvPr>
        </p:nvSpPr>
        <p:spPr>
          <a:xfrm>
            <a:off x="1578064" y="5402511"/>
            <a:ext cx="5857896" cy="196455"/>
          </a:xfrm>
        </p:spPr>
        <p:txBody>
          <a:bodyPr anchor="t" anchorCtr="0"/>
          <a:lstStyle>
            <a:lvl1pPr>
              <a:buNone/>
              <a:defRPr sz="1200">
                <a:latin typeface="+mn-lt"/>
              </a:defRPr>
            </a:lvl1pPr>
          </a:lstStyle>
          <a:p>
            <a:pPr lvl="0"/>
            <a:r>
              <a:rPr lang="en-GB" smtClean="0"/>
              <a:t>Click to insert Author’s Name</a:t>
            </a:r>
            <a:endParaRPr lang="en-GB" dirty="0"/>
          </a:p>
        </p:txBody>
      </p:sp>
      <p:sp>
        <p:nvSpPr>
          <p:cNvPr id="33" name="Text Placeholder 31"/>
          <p:cNvSpPr>
            <a:spLocks noGrp="1"/>
          </p:cNvSpPr>
          <p:nvPr userDrawn="1">
            <p:ph type="body" sz="quarter" idx="11" hasCustomPrompt="1"/>
          </p:nvPr>
        </p:nvSpPr>
        <p:spPr>
          <a:xfrm>
            <a:off x="1578064" y="5627540"/>
            <a:ext cx="5857896" cy="196455"/>
          </a:xfrm>
        </p:spPr>
        <p:txBody>
          <a:bodyPr anchor="t" anchorCtr="0"/>
          <a:lstStyle>
            <a:lvl1pPr>
              <a:buNone/>
              <a:defRPr sz="1200">
                <a:latin typeface="+mn-lt"/>
              </a:defRPr>
            </a:lvl1pPr>
          </a:lstStyle>
          <a:p>
            <a:pPr lvl="0"/>
            <a:r>
              <a:rPr lang="en-GB" smtClean="0"/>
              <a:t>Click to insert Role in Organisation</a:t>
            </a:r>
            <a:endParaRPr lang="en-GB" dirty="0"/>
          </a:p>
        </p:txBody>
      </p:sp>
      <p:sp>
        <p:nvSpPr>
          <p:cNvPr id="24" name="Text Box 11" descr="Text Box 11"/>
          <p:cNvSpPr txBox="1">
            <a:spLocks noChangeArrowheads="1"/>
          </p:cNvSpPr>
          <p:nvPr userDrawn="1"/>
        </p:nvSpPr>
        <p:spPr bwMode="auto">
          <a:xfrm>
            <a:off x="468000" y="6470359"/>
            <a:ext cx="2520000" cy="324000"/>
          </a:xfrm>
          <a:prstGeom prst="rect">
            <a:avLst/>
          </a:prstGeom>
          <a:noFill/>
          <a:ln w="9525" algn="ctr">
            <a:noFill/>
            <a:miter lim="800000"/>
            <a:headEnd/>
            <a:tailEnd/>
          </a:ln>
          <a:effectLst/>
        </p:spPr>
        <p:txBody>
          <a:bodyPr wrap="none" lIns="0" tIns="0" rIns="0" anchor="t" anchorCtr="0">
            <a:noAutofit/>
          </a:bodyPr>
          <a:lstStyle/>
          <a:p>
            <a:pPr>
              <a:defRPr/>
            </a:pPr>
            <a:r>
              <a:rPr lang="en-GB" sz="800" smtClean="0">
                <a:solidFill>
                  <a:schemeClr val="tx1"/>
                </a:solidFill>
                <a:latin typeface="+mn-lt"/>
                <a:cs typeface="Arial" pitchFamily="34" charset="0"/>
              </a:rPr>
              <a:t>Copyright of SEPCO</a:t>
            </a:r>
            <a:endParaRPr lang="en-GB" sz="800" dirty="0">
              <a:solidFill>
                <a:schemeClr val="tx1"/>
              </a:solidFill>
              <a:latin typeface="+mn-lt"/>
              <a:cs typeface="Arial" pitchFamily="34" charset="0"/>
            </a:endParaRPr>
          </a:p>
        </p:txBody>
      </p:sp>
      <p:sp>
        <p:nvSpPr>
          <p:cNvPr id="25"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26" name="Rectangle 4" descr="Rectangle 4"/>
          <p:cNvSpPr>
            <a:spLocks noGrp="1" noChangeArrowheads="1"/>
          </p:cNvSpPr>
          <p:nvPr>
            <p:ph type="dt" sz="half" idx="2"/>
          </p:nvPr>
        </p:nvSpPr>
        <p:spPr bwMode="auto">
          <a:xfrm>
            <a:off x="7120799"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GB" smtClean="0"/>
              <a:t>April 2014</a:t>
            </a:r>
            <a:endParaRPr lang="en-GB" dirty="0"/>
          </a:p>
        </p:txBody>
      </p:sp>
      <p:sp>
        <p:nvSpPr>
          <p:cNvPr id="27" name="Rectangle 5"/>
          <p:cNvSpPr>
            <a:spLocks noGrp="1" noChangeArrowheads="1"/>
          </p:cNvSpPr>
          <p:nvPr>
            <p:ph type="ftr" sz="quarter" idx="3"/>
          </p:nvPr>
        </p:nvSpPr>
        <p:spPr bwMode="auto">
          <a:xfrm>
            <a:off x="3164400"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a:defRPr/>
            </a:pPr>
            <a:r>
              <a:rPr lang="en-GB" smtClean="0"/>
              <a:t> </a:t>
            </a:r>
            <a:endParaRPr lang="en-GB" dirty="0"/>
          </a:p>
        </p:txBody>
      </p:sp>
      <p:sp>
        <p:nvSpPr>
          <p:cNvPr id="18" name="Text Box 11" descr="DRAFT_TAG_0xFFE3"/>
          <p:cNvSpPr txBox="1">
            <a:spLocks noChangeArrowheads="1"/>
          </p:cNvSpPr>
          <p:nvPr userDrawn="1"/>
        </p:nvSpPr>
        <p:spPr bwMode="auto">
          <a:xfrm>
            <a:off x="7542213" y="49895"/>
            <a:ext cx="1123950" cy="168275"/>
          </a:xfrm>
          <a:prstGeom prst="rect">
            <a:avLst/>
          </a:prstGeom>
          <a:noFill/>
          <a:ln w="9525" algn="ctr">
            <a:noFill/>
            <a:miter lim="800000"/>
            <a:headEnd/>
            <a:tailEnd/>
          </a:ln>
          <a:effectLst/>
        </p:spPr>
        <p:txBody>
          <a:bodyPr lIns="0" tIns="0" rIns="0" anchor="b">
            <a:spAutoFit/>
          </a:bodyPr>
          <a:lstStyle/>
          <a:p>
            <a:pPr algn="r" fontAlgn="auto">
              <a:spcBef>
                <a:spcPts val="0"/>
              </a:spcBef>
              <a:spcAft>
                <a:spcPts val="0"/>
              </a:spcAft>
              <a:defRPr/>
            </a:pPr>
            <a:r>
              <a:rPr lang="en-GB" sz="800" dirty="0">
                <a:solidFill>
                  <a:schemeClr val="accent2"/>
                </a:solidFill>
                <a:latin typeface="+mn-lt"/>
              </a:rPr>
              <a:t>DRAFT DOCUMENT</a:t>
            </a:r>
          </a:p>
        </p:txBody>
      </p:sp>
      <p:sp>
        <p:nvSpPr>
          <p:cNvPr id="19" name="Text Box 11" descr="CONFIDENTIAL_TAG_0xFFEE"/>
          <p:cNvSpPr txBox="1">
            <a:spLocks noChangeArrowheads="1"/>
          </p:cNvSpPr>
          <p:nvPr userDrawn="1"/>
        </p:nvSpPr>
        <p:spPr bwMode="auto">
          <a:xfrm>
            <a:off x="5862638" y="6470650"/>
            <a:ext cx="1079500" cy="1692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lIns="0" tIns="0" rIns="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GB" sz="800" smtClean="0">
                <a:solidFill>
                  <a:schemeClr val="accent2"/>
                </a:solidFill>
                <a:latin typeface="Futura Medium" pitchFamily="2" charset="0"/>
              </a:rPr>
              <a:t>RESTRICTED</a:t>
            </a:r>
            <a:endParaRPr lang="en-GB" sz="800">
              <a:solidFill>
                <a:schemeClr val="accent2"/>
              </a:solidFill>
              <a:latin typeface="Futura Medium" pitchFamily="2" charset="0"/>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Rectangle 4"/>
          <p:cNvSpPr>
            <a:spLocks noChangeArrowheads="1"/>
          </p:cNvSpPr>
          <p:nvPr userDrawn="1"/>
        </p:nvSpPr>
        <p:spPr bwMode="auto">
          <a:xfrm>
            <a:off x="0" y="228599"/>
            <a:ext cx="8675688" cy="516467"/>
          </a:xfrm>
          <a:prstGeom prst="rect">
            <a:avLst/>
          </a:prstGeom>
          <a:solidFill>
            <a:schemeClr val="accent1"/>
          </a:solidFill>
          <a:ln w="9525" algn="ctr">
            <a:noFill/>
            <a:miter lim="800000"/>
            <a:headEnd/>
            <a:tailEnd/>
          </a:ln>
        </p:spPr>
        <p:txBody>
          <a:bodyPr vert="horz" wrap="square" lIns="928800" tIns="133200" rIns="36000" bIns="0" numCol="1" anchor="t" anchorCtr="0" compatLnSpc="1">
            <a:prstTxWarp prst="textNoShape">
              <a:avLst/>
            </a:prstTxWarp>
          </a:bodyPr>
          <a:lstStyle/>
          <a:p>
            <a:pPr marL="0" marR="0" lvl="0" indent="0" algn="l" defTabSz="914400" rtl="0" eaLnBrk="0" fontAlgn="base" latinLnBrk="0" hangingPunct="0">
              <a:lnSpc>
                <a:spcPct val="90000"/>
              </a:lnSpc>
              <a:spcBef>
                <a:spcPct val="0"/>
              </a:spcBef>
              <a:spcAft>
                <a:spcPct val="0"/>
              </a:spcAft>
              <a:buClrTx/>
              <a:buSzTx/>
              <a:buFontTx/>
              <a:buNone/>
              <a:tabLst/>
            </a:pPr>
            <a:endParaRPr kumimoji="0" lang="en-GB" sz="2400" b="1" i="0" u="none" strike="noStrike" cap="none" normalizeH="0" baseline="0" dirty="0" smtClean="0">
              <a:ln>
                <a:noFill/>
              </a:ln>
              <a:solidFill>
                <a:schemeClr val="tx2"/>
              </a:solidFill>
              <a:effectLst/>
              <a:latin typeface="Futura Medium" pitchFamily="18" charset="0"/>
            </a:endParaRPr>
          </a:p>
        </p:txBody>
      </p:sp>
      <p:sp>
        <p:nvSpPr>
          <p:cNvPr id="34" name="Rectangle 2"/>
          <p:cNvSpPr>
            <a:spLocks noGrp="1" noChangeArrowheads="1"/>
          </p:cNvSpPr>
          <p:nvPr>
            <p:ph type="title"/>
          </p:nvPr>
        </p:nvSpPr>
        <p:spPr bwMode="auto">
          <a:xfrm>
            <a:off x="900112" y="295200"/>
            <a:ext cx="7700400" cy="419156"/>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cap="all" baseline="0">
                <a:solidFill>
                  <a:schemeClr val="accent2"/>
                </a:solidFill>
              </a:defRPr>
            </a:lvl1pPr>
          </a:lstStyle>
          <a:p>
            <a:pPr lvl="0"/>
            <a:r>
              <a:rPr lang="en-GB" smtClean="0"/>
              <a:t>Click to edit Master title style</a:t>
            </a:r>
            <a:endParaRPr lang="en-GB" dirty="0" smtClean="0"/>
          </a:p>
        </p:txBody>
      </p:sp>
      <p:sp>
        <p:nvSpPr>
          <p:cNvPr id="8" name="Text Box 11" descr="Text Box 11"/>
          <p:cNvSpPr txBox="1">
            <a:spLocks noChangeArrowheads="1"/>
          </p:cNvSpPr>
          <p:nvPr userDrawn="1"/>
        </p:nvSpPr>
        <p:spPr bwMode="auto">
          <a:xfrm>
            <a:off x="911225" y="6470359"/>
            <a:ext cx="2520000" cy="324000"/>
          </a:xfrm>
          <a:prstGeom prst="rect">
            <a:avLst/>
          </a:prstGeom>
          <a:noFill/>
          <a:ln w="9525" algn="ctr">
            <a:noFill/>
            <a:miter lim="800000"/>
            <a:headEnd/>
            <a:tailEnd/>
          </a:ln>
          <a:effectLst/>
        </p:spPr>
        <p:txBody>
          <a:bodyPr wrap="none" lIns="0" tIns="0" rIns="0" anchor="t" anchorCtr="0">
            <a:noAutofit/>
          </a:bodyPr>
          <a:lstStyle/>
          <a:p>
            <a:pPr>
              <a:defRPr/>
            </a:pPr>
            <a:r>
              <a:rPr lang="en-GB" sz="800" smtClean="0">
                <a:solidFill>
                  <a:schemeClr val="tx1"/>
                </a:solidFill>
                <a:latin typeface="+mn-lt"/>
                <a:cs typeface="Arial" pitchFamily="34" charset="0"/>
              </a:rPr>
              <a:t>Copyright of SEPCO</a:t>
            </a:r>
            <a:endParaRPr lang="en-GB" sz="800" dirty="0">
              <a:solidFill>
                <a:schemeClr val="tx1"/>
              </a:solidFill>
              <a:latin typeface="+mn-lt"/>
              <a:cs typeface="Arial" pitchFamily="34" charset="0"/>
            </a:endParaRPr>
          </a:p>
        </p:txBody>
      </p:sp>
      <p:sp>
        <p:nvSpPr>
          <p:cNvPr id="9"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2" name="Rectangle 4" descr="Rectangle 4"/>
          <p:cNvSpPr>
            <a:spLocks noGrp="1" noChangeArrowheads="1"/>
          </p:cNvSpPr>
          <p:nvPr>
            <p:ph type="dt" sz="half" idx="2"/>
          </p:nvPr>
        </p:nvSpPr>
        <p:spPr bwMode="auto">
          <a:xfrm>
            <a:off x="7252757"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GB" smtClean="0"/>
              <a:t>April 2014</a:t>
            </a:r>
            <a:endParaRPr lang="en-GB" dirty="0"/>
          </a:p>
        </p:txBody>
      </p:sp>
      <p:sp>
        <p:nvSpPr>
          <p:cNvPr id="15" name="Rectangle 5"/>
          <p:cNvSpPr>
            <a:spLocks noGrp="1" noChangeArrowheads="1"/>
          </p:cNvSpPr>
          <p:nvPr>
            <p:ph type="ftr" sz="quarter" idx="3"/>
          </p:nvPr>
        </p:nvSpPr>
        <p:spPr bwMode="auto">
          <a:xfrm>
            <a:off x="3505069"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a:defRPr/>
            </a:pPr>
            <a:r>
              <a:rPr lang="en-GB" smtClean="0"/>
              <a:t> </a:t>
            </a:r>
            <a:endParaRPr lang="en-GB" dirty="0"/>
          </a:p>
        </p:txBody>
      </p:sp>
      <p:sp>
        <p:nvSpPr>
          <p:cNvPr id="10" name="Text Box 11" descr="DRAFT_TAG_0xFFE3"/>
          <p:cNvSpPr txBox="1">
            <a:spLocks noChangeArrowheads="1"/>
          </p:cNvSpPr>
          <p:nvPr userDrawn="1"/>
        </p:nvSpPr>
        <p:spPr bwMode="auto">
          <a:xfrm>
            <a:off x="7542213" y="49895"/>
            <a:ext cx="1123950" cy="168275"/>
          </a:xfrm>
          <a:prstGeom prst="rect">
            <a:avLst/>
          </a:prstGeom>
          <a:noFill/>
          <a:ln w="9525" algn="ctr">
            <a:noFill/>
            <a:miter lim="800000"/>
            <a:headEnd/>
            <a:tailEnd/>
          </a:ln>
          <a:effectLst/>
        </p:spPr>
        <p:txBody>
          <a:bodyPr lIns="0" tIns="0" rIns="0" anchor="b">
            <a:spAutoFit/>
          </a:bodyPr>
          <a:lstStyle/>
          <a:p>
            <a:pPr algn="r" fontAlgn="auto">
              <a:spcBef>
                <a:spcPts val="0"/>
              </a:spcBef>
              <a:spcAft>
                <a:spcPts val="0"/>
              </a:spcAft>
              <a:defRPr/>
            </a:pPr>
            <a:r>
              <a:rPr lang="en-GB" sz="800" dirty="0">
                <a:solidFill>
                  <a:schemeClr val="accent2"/>
                </a:solidFill>
                <a:latin typeface="+mn-lt"/>
              </a:rPr>
              <a:t>DRAFT DOCUMENT</a:t>
            </a:r>
          </a:p>
        </p:txBody>
      </p:sp>
      <p:sp>
        <p:nvSpPr>
          <p:cNvPr id="11" name="Text Box 11" descr="CONFIDENTIAL_TAG_0xFFEE"/>
          <p:cNvSpPr txBox="1">
            <a:spLocks noChangeArrowheads="1"/>
          </p:cNvSpPr>
          <p:nvPr userDrawn="1"/>
        </p:nvSpPr>
        <p:spPr bwMode="auto">
          <a:xfrm>
            <a:off x="6099175" y="6470650"/>
            <a:ext cx="1079500" cy="1692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lIns="0" tIns="0" rIns="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GB" sz="800" smtClean="0">
                <a:solidFill>
                  <a:schemeClr val="accent2"/>
                </a:solidFill>
                <a:latin typeface="Futura Medium" pitchFamily="2" charset="0"/>
              </a:rPr>
              <a:t>RESTRICTED</a:t>
            </a:r>
            <a:endParaRPr lang="en-GB" sz="800">
              <a:solidFill>
                <a:schemeClr val="accent2"/>
              </a:solidFill>
              <a:latin typeface="Futura Medium" pitchFamily="2" charset="0"/>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 2 Line Heading">
    <p:spTree>
      <p:nvGrpSpPr>
        <p:cNvPr id="1" name=""/>
        <p:cNvGrpSpPr/>
        <p:nvPr/>
      </p:nvGrpSpPr>
      <p:grpSpPr>
        <a:xfrm>
          <a:off x="0" y="0"/>
          <a:ext cx="0" cy="0"/>
          <a:chOff x="0" y="0"/>
          <a:chExt cx="0" cy="0"/>
        </a:xfrm>
      </p:grpSpPr>
      <p:sp>
        <p:nvSpPr>
          <p:cNvPr id="9" name="Rectangle 4"/>
          <p:cNvSpPr>
            <a:spLocks noChangeArrowheads="1"/>
          </p:cNvSpPr>
          <p:nvPr userDrawn="1"/>
        </p:nvSpPr>
        <p:spPr bwMode="auto">
          <a:xfrm>
            <a:off x="0" y="228600"/>
            <a:ext cx="8675688" cy="893763"/>
          </a:xfrm>
          <a:prstGeom prst="rect">
            <a:avLst/>
          </a:prstGeom>
          <a:solidFill>
            <a:schemeClr val="accent1"/>
          </a:solidFill>
          <a:ln w="9525" algn="ctr">
            <a:noFill/>
            <a:miter lim="800000"/>
            <a:headEnd/>
            <a:tailEnd/>
          </a:ln>
        </p:spPr>
        <p:txBody>
          <a:bodyPr vert="horz" wrap="square" lIns="928800" tIns="133200" rIns="36000" bIns="0" numCol="1" anchor="t" anchorCtr="0" compatLnSpc="1">
            <a:prstTxWarp prst="textNoShape">
              <a:avLst/>
            </a:prstTxWarp>
          </a:bodyPr>
          <a:lstStyle/>
          <a:p>
            <a:pPr marL="0" marR="0" lvl="0" indent="0" algn="l" defTabSz="914400" rtl="0" eaLnBrk="0" fontAlgn="base" latinLnBrk="0" hangingPunct="0">
              <a:lnSpc>
                <a:spcPct val="90000"/>
              </a:lnSpc>
              <a:spcBef>
                <a:spcPct val="0"/>
              </a:spcBef>
              <a:spcAft>
                <a:spcPct val="0"/>
              </a:spcAft>
              <a:buClrTx/>
              <a:buSzTx/>
              <a:buFontTx/>
              <a:buNone/>
              <a:tabLst/>
            </a:pPr>
            <a:endParaRPr kumimoji="0" lang="en-GB" sz="2400" b="1" i="0" u="none" strike="noStrike" cap="none" normalizeH="0" baseline="0" dirty="0" smtClean="0">
              <a:ln>
                <a:noFill/>
              </a:ln>
              <a:solidFill>
                <a:schemeClr val="tx2"/>
              </a:solidFill>
              <a:effectLst/>
              <a:latin typeface="Futura Medium" pitchFamily="2" charset="0"/>
            </a:endParaRPr>
          </a:p>
        </p:txBody>
      </p:sp>
      <p:sp>
        <p:nvSpPr>
          <p:cNvPr id="34" name="Rectangle 2"/>
          <p:cNvSpPr>
            <a:spLocks noGrp="1" noChangeArrowheads="1"/>
          </p:cNvSpPr>
          <p:nvPr>
            <p:ph type="title"/>
          </p:nvPr>
        </p:nvSpPr>
        <p:spPr bwMode="auto">
          <a:xfrm>
            <a:off x="900112" y="295200"/>
            <a:ext cx="7700400" cy="74160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cap="all" baseline="0">
                <a:solidFill>
                  <a:schemeClr val="accent2"/>
                </a:solidFill>
              </a:defRPr>
            </a:lvl1pPr>
          </a:lstStyle>
          <a:p>
            <a:pPr lvl="0"/>
            <a:r>
              <a:rPr lang="en-GB" smtClean="0"/>
              <a:t>Click to edit Master title style</a:t>
            </a:r>
            <a:endParaRPr lang="en-GB" dirty="0" smtClean="0"/>
          </a:p>
        </p:txBody>
      </p:sp>
      <p:sp>
        <p:nvSpPr>
          <p:cNvPr id="11" name="Text Box 11" descr="Text Box 11"/>
          <p:cNvSpPr txBox="1">
            <a:spLocks noChangeArrowheads="1"/>
          </p:cNvSpPr>
          <p:nvPr userDrawn="1"/>
        </p:nvSpPr>
        <p:spPr bwMode="auto">
          <a:xfrm>
            <a:off x="911225" y="6470359"/>
            <a:ext cx="2520000" cy="324000"/>
          </a:xfrm>
          <a:prstGeom prst="rect">
            <a:avLst/>
          </a:prstGeom>
          <a:noFill/>
          <a:ln w="9525" algn="ctr">
            <a:noFill/>
            <a:miter lim="800000"/>
            <a:headEnd/>
            <a:tailEnd/>
          </a:ln>
          <a:effectLst/>
        </p:spPr>
        <p:txBody>
          <a:bodyPr wrap="none" lIns="0" tIns="0" rIns="0" anchor="t" anchorCtr="0">
            <a:noAutofit/>
          </a:bodyPr>
          <a:lstStyle/>
          <a:p>
            <a:pPr>
              <a:defRPr/>
            </a:pPr>
            <a:r>
              <a:rPr lang="en-GB" sz="800" smtClean="0">
                <a:solidFill>
                  <a:schemeClr val="tx1"/>
                </a:solidFill>
                <a:latin typeface="+mn-lt"/>
                <a:cs typeface="Arial" pitchFamily="34" charset="0"/>
              </a:rPr>
              <a:t>Copyright of SEPCO</a:t>
            </a:r>
            <a:endParaRPr lang="en-GB" sz="800" dirty="0">
              <a:solidFill>
                <a:schemeClr val="tx1"/>
              </a:solidFill>
              <a:latin typeface="+mn-lt"/>
              <a:cs typeface="Arial" pitchFamily="34" charset="0"/>
            </a:endParaRPr>
          </a:p>
        </p:txBody>
      </p:sp>
      <p:sp>
        <p:nvSpPr>
          <p:cNvPr id="12"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3" name="Rectangle 4" descr="Rectangle 4"/>
          <p:cNvSpPr>
            <a:spLocks noGrp="1" noChangeArrowheads="1"/>
          </p:cNvSpPr>
          <p:nvPr>
            <p:ph type="dt" sz="half" idx="2"/>
          </p:nvPr>
        </p:nvSpPr>
        <p:spPr bwMode="auto">
          <a:xfrm>
            <a:off x="7252757"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GB" smtClean="0"/>
              <a:t>April 2014</a:t>
            </a:r>
            <a:endParaRPr lang="en-GB" dirty="0"/>
          </a:p>
        </p:txBody>
      </p:sp>
      <p:sp>
        <p:nvSpPr>
          <p:cNvPr id="15" name="Rectangle 5"/>
          <p:cNvSpPr>
            <a:spLocks noGrp="1" noChangeArrowheads="1"/>
          </p:cNvSpPr>
          <p:nvPr>
            <p:ph type="ftr" sz="quarter" idx="3"/>
          </p:nvPr>
        </p:nvSpPr>
        <p:spPr bwMode="auto">
          <a:xfrm>
            <a:off x="3505069"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a:defRPr/>
            </a:pPr>
            <a:r>
              <a:rPr lang="en-GB" smtClean="0"/>
              <a:t> </a:t>
            </a:r>
            <a:endParaRPr lang="en-GB" dirty="0"/>
          </a:p>
        </p:txBody>
      </p:sp>
      <p:sp>
        <p:nvSpPr>
          <p:cNvPr id="8" name="Text Box 11" descr="DRAFT_TAG_0xFFE3"/>
          <p:cNvSpPr txBox="1">
            <a:spLocks noChangeArrowheads="1"/>
          </p:cNvSpPr>
          <p:nvPr userDrawn="1"/>
        </p:nvSpPr>
        <p:spPr bwMode="auto">
          <a:xfrm>
            <a:off x="7542213" y="49895"/>
            <a:ext cx="1123950" cy="168275"/>
          </a:xfrm>
          <a:prstGeom prst="rect">
            <a:avLst/>
          </a:prstGeom>
          <a:noFill/>
          <a:ln w="9525" algn="ctr">
            <a:noFill/>
            <a:miter lim="800000"/>
            <a:headEnd/>
            <a:tailEnd/>
          </a:ln>
          <a:effectLst/>
        </p:spPr>
        <p:txBody>
          <a:bodyPr lIns="0" tIns="0" rIns="0" anchor="b">
            <a:spAutoFit/>
          </a:bodyPr>
          <a:lstStyle/>
          <a:p>
            <a:pPr algn="r" fontAlgn="auto">
              <a:spcBef>
                <a:spcPts val="0"/>
              </a:spcBef>
              <a:spcAft>
                <a:spcPts val="0"/>
              </a:spcAft>
              <a:defRPr/>
            </a:pPr>
            <a:r>
              <a:rPr lang="en-GB" sz="800" dirty="0">
                <a:solidFill>
                  <a:schemeClr val="accent2"/>
                </a:solidFill>
                <a:latin typeface="+mn-lt"/>
              </a:rPr>
              <a:t>DRAFT DOCUMENT</a:t>
            </a:r>
          </a:p>
        </p:txBody>
      </p:sp>
      <p:sp>
        <p:nvSpPr>
          <p:cNvPr id="10" name="Text Box 11" descr="CONFIDENTIAL_TAG_0xFFEE"/>
          <p:cNvSpPr txBox="1">
            <a:spLocks noChangeArrowheads="1"/>
          </p:cNvSpPr>
          <p:nvPr userDrawn="1"/>
        </p:nvSpPr>
        <p:spPr bwMode="auto">
          <a:xfrm>
            <a:off x="6099175" y="6470650"/>
            <a:ext cx="1079500" cy="1692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lIns="0" tIns="0" rIns="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GB" sz="800" smtClean="0">
                <a:solidFill>
                  <a:schemeClr val="accent2"/>
                </a:solidFill>
                <a:latin typeface="Futura Medium" pitchFamily="2" charset="0"/>
              </a:rPr>
              <a:t>RESTRICTED</a:t>
            </a:r>
            <a:endParaRPr lang="en-GB" sz="800">
              <a:solidFill>
                <a:schemeClr val="accent2"/>
              </a:solidFill>
              <a:latin typeface="Futura Medium" pitchFamily="2" charset="0"/>
            </a:endParaRP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amp;A">
    <p:spTree>
      <p:nvGrpSpPr>
        <p:cNvPr id="1" name=""/>
        <p:cNvGrpSpPr/>
        <p:nvPr/>
      </p:nvGrpSpPr>
      <p:grpSpPr>
        <a:xfrm>
          <a:off x="0" y="0"/>
          <a:ext cx="0" cy="0"/>
          <a:chOff x="0" y="0"/>
          <a:chExt cx="0" cy="0"/>
        </a:xfrm>
      </p:grpSpPr>
      <p:grpSp>
        <p:nvGrpSpPr>
          <p:cNvPr id="11" name="Group 10"/>
          <p:cNvGrpSpPr/>
          <p:nvPr userDrawn="1"/>
        </p:nvGrpSpPr>
        <p:grpSpPr>
          <a:xfrm>
            <a:off x="900000" y="648000"/>
            <a:ext cx="7380000" cy="5633999"/>
            <a:chOff x="900000" y="648000"/>
            <a:chExt cx="7380000" cy="5633999"/>
          </a:xfrm>
        </p:grpSpPr>
        <p:sp>
          <p:nvSpPr>
            <p:cNvPr id="12" name="Rectangle 4"/>
            <p:cNvSpPr>
              <a:spLocks noChangeArrowheads="1"/>
            </p:cNvSpPr>
            <p:nvPr userDrawn="1"/>
          </p:nvSpPr>
          <p:spPr bwMode="auto">
            <a:xfrm flipH="1">
              <a:off x="900000" y="1367999"/>
              <a:ext cx="6661152" cy="4914000"/>
            </a:xfrm>
            <a:prstGeom prst="rect">
              <a:avLst/>
            </a:prstGeom>
            <a:solidFill>
              <a:srgbClr val="FCEC8B"/>
            </a:solidFill>
            <a:ln w="9525">
              <a:noFill/>
              <a:miter lim="800000"/>
              <a:headEnd/>
              <a:tailEnd/>
            </a:ln>
            <a:effectLst/>
          </p:spPr>
          <p:txBody>
            <a:bodyPr wrap="none" anchor="ctr"/>
            <a:lstStyle/>
            <a:p>
              <a:endParaRPr lang="en-GB"/>
            </a:p>
          </p:txBody>
        </p:sp>
        <p:sp>
          <p:nvSpPr>
            <p:cNvPr id="16" name="Rectangle 4"/>
            <p:cNvSpPr>
              <a:spLocks noChangeArrowheads="1"/>
            </p:cNvSpPr>
            <p:nvPr userDrawn="1"/>
          </p:nvSpPr>
          <p:spPr bwMode="auto">
            <a:xfrm flipH="1">
              <a:off x="1620000" y="648000"/>
              <a:ext cx="6660000" cy="4914000"/>
            </a:xfrm>
            <a:prstGeom prst="rect">
              <a:avLst/>
            </a:prstGeom>
            <a:solidFill>
              <a:srgbClr val="FAE374"/>
            </a:solidFill>
            <a:ln w="9525">
              <a:noFill/>
              <a:miter lim="800000"/>
              <a:headEnd/>
              <a:tailEnd/>
            </a:ln>
            <a:effectLst/>
          </p:spPr>
          <p:txBody>
            <a:bodyPr wrap="none" anchor="ctr"/>
            <a:lstStyle/>
            <a:p>
              <a:endParaRPr lang="en-GB"/>
            </a:p>
          </p:txBody>
        </p:sp>
        <p:sp>
          <p:nvSpPr>
            <p:cNvPr id="18" name="Rectangle 4"/>
            <p:cNvSpPr>
              <a:spLocks noChangeArrowheads="1"/>
            </p:cNvSpPr>
            <p:nvPr userDrawn="1"/>
          </p:nvSpPr>
          <p:spPr bwMode="auto">
            <a:xfrm flipH="1">
              <a:off x="1620000" y="1367999"/>
              <a:ext cx="5940000" cy="4194000"/>
            </a:xfrm>
            <a:prstGeom prst="rect">
              <a:avLst/>
            </a:prstGeom>
            <a:solidFill>
              <a:schemeClr val="accent1"/>
            </a:solidFill>
            <a:ln w="9525">
              <a:noFill/>
              <a:miter lim="800000"/>
              <a:headEnd/>
              <a:tailEnd/>
            </a:ln>
            <a:effectLst/>
          </p:spPr>
          <p:txBody>
            <a:bodyPr wrap="none" anchor="ctr"/>
            <a:lstStyle/>
            <a:p>
              <a:endParaRPr lang="en-GB"/>
            </a:p>
          </p:txBody>
        </p:sp>
      </p:grpSp>
      <p:sp>
        <p:nvSpPr>
          <p:cNvPr id="34" name="Text Placeholder 13"/>
          <p:cNvSpPr>
            <a:spLocks noGrp="1"/>
          </p:cNvSpPr>
          <p:nvPr>
            <p:ph type="body" sz="quarter" idx="13" hasCustomPrompt="1"/>
          </p:nvPr>
        </p:nvSpPr>
        <p:spPr>
          <a:xfrm>
            <a:off x="1782070" y="1415008"/>
            <a:ext cx="2243127" cy="964626"/>
          </a:xfrm>
          <a:prstGeom prst="rect">
            <a:avLst/>
          </a:prstGeom>
        </p:spPr>
        <p:txBody>
          <a:bodyPr lIns="0" tIns="0" rIns="0" bIns="0"/>
          <a:lstStyle>
            <a:lvl1pPr>
              <a:buNone/>
              <a:defRPr sz="6000">
                <a:solidFill>
                  <a:schemeClr val="accent2"/>
                </a:solidFill>
                <a:latin typeface="Futura Light" pitchFamily="2" charset="0"/>
              </a:defRPr>
            </a:lvl1pPr>
          </a:lstStyle>
          <a:p>
            <a:pPr lvl="0"/>
            <a:r>
              <a:rPr lang="en-GB" dirty="0" smtClean="0"/>
              <a:t>Q &amp; A</a:t>
            </a:r>
            <a:endParaRPr lang="en-GB" dirty="0"/>
          </a:p>
        </p:txBody>
      </p:sp>
      <p:sp>
        <p:nvSpPr>
          <p:cNvPr id="10" name="Text Box 11" descr="Text Box 11"/>
          <p:cNvSpPr txBox="1">
            <a:spLocks noChangeArrowheads="1"/>
          </p:cNvSpPr>
          <p:nvPr userDrawn="1"/>
        </p:nvSpPr>
        <p:spPr bwMode="auto">
          <a:xfrm>
            <a:off x="911225" y="6470359"/>
            <a:ext cx="2520000" cy="324000"/>
          </a:xfrm>
          <a:prstGeom prst="rect">
            <a:avLst/>
          </a:prstGeom>
          <a:noFill/>
          <a:ln w="9525" algn="ctr">
            <a:noFill/>
            <a:miter lim="800000"/>
            <a:headEnd/>
            <a:tailEnd/>
          </a:ln>
          <a:effectLst/>
        </p:spPr>
        <p:txBody>
          <a:bodyPr wrap="none" lIns="0" tIns="0" rIns="0" anchor="t" anchorCtr="0">
            <a:noAutofit/>
          </a:bodyPr>
          <a:lstStyle/>
          <a:p>
            <a:pPr>
              <a:defRPr/>
            </a:pPr>
            <a:r>
              <a:rPr lang="en-GB" sz="800" smtClean="0">
                <a:solidFill>
                  <a:schemeClr val="tx1"/>
                </a:solidFill>
                <a:latin typeface="+mn-lt"/>
                <a:cs typeface="Arial" pitchFamily="34" charset="0"/>
              </a:rPr>
              <a:t>Copyright of SEPCO</a:t>
            </a:r>
            <a:endParaRPr lang="en-GB" sz="800" dirty="0">
              <a:solidFill>
                <a:schemeClr val="tx1"/>
              </a:solidFill>
              <a:latin typeface="+mn-lt"/>
              <a:cs typeface="Arial" pitchFamily="34" charset="0"/>
            </a:endParaRPr>
          </a:p>
        </p:txBody>
      </p:sp>
      <p:sp>
        <p:nvSpPr>
          <p:cNvPr id="14"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5" name="Rectangle 4" descr="Rectangle 4"/>
          <p:cNvSpPr>
            <a:spLocks noGrp="1" noChangeArrowheads="1"/>
          </p:cNvSpPr>
          <p:nvPr>
            <p:ph type="dt" sz="half" idx="2"/>
          </p:nvPr>
        </p:nvSpPr>
        <p:spPr bwMode="auto">
          <a:xfrm>
            <a:off x="7252757"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GB" smtClean="0"/>
              <a:t>April 2014</a:t>
            </a:r>
            <a:endParaRPr lang="en-GB" dirty="0"/>
          </a:p>
        </p:txBody>
      </p:sp>
      <p:sp>
        <p:nvSpPr>
          <p:cNvPr id="17" name="Rectangle 5"/>
          <p:cNvSpPr>
            <a:spLocks noGrp="1" noChangeArrowheads="1"/>
          </p:cNvSpPr>
          <p:nvPr>
            <p:ph type="ftr" sz="quarter" idx="3"/>
          </p:nvPr>
        </p:nvSpPr>
        <p:spPr bwMode="auto">
          <a:xfrm>
            <a:off x="3505069"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a:defRPr/>
            </a:pPr>
            <a:r>
              <a:rPr lang="en-GB" smtClean="0"/>
              <a:t> </a:t>
            </a:r>
            <a:endParaRPr lang="en-GB" dirty="0"/>
          </a:p>
        </p:txBody>
      </p:sp>
      <p:sp>
        <p:nvSpPr>
          <p:cNvPr id="13" name="Text Box 11" descr="DRAFT_TAG_0xFFE3"/>
          <p:cNvSpPr txBox="1">
            <a:spLocks noChangeArrowheads="1"/>
          </p:cNvSpPr>
          <p:nvPr userDrawn="1"/>
        </p:nvSpPr>
        <p:spPr bwMode="auto">
          <a:xfrm>
            <a:off x="7542213" y="49895"/>
            <a:ext cx="1123950" cy="168275"/>
          </a:xfrm>
          <a:prstGeom prst="rect">
            <a:avLst/>
          </a:prstGeom>
          <a:noFill/>
          <a:ln w="9525" algn="ctr">
            <a:noFill/>
            <a:miter lim="800000"/>
            <a:headEnd/>
            <a:tailEnd/>
          </a:ln>
          <a:effectLst/>
        </p:spPr>
        <p:txBody>
          <a:bodyPr lIns="0" tIns="0" rIns="0" anchor="b">
            <a:spAutoFit/>
          </a:bodyPr>
          <a:lstStyle/>
          <a:p>
            <a:pPr algn="r" fontAlgn="auto">
              <a:spcBef>
                <a:spcPts val="0"/>
              </a:spcBef>
              <a:spcAft>
                <a:spcPts val="0"/>
              </a:spcAft>
              <a:defRPr/>
            </a:pPr>
            <a:r>
              <a:rPr lang="en-GB" sz="800" dirty="0">
                <a:solidFill>
                  <a:schemeClr val="accent2"/>
                </a:solidFill>
                <a:latin typeface="+mn-lt"/>
              </a:rPr>
              <a:t>DRAFT DOCUMENT</a:t>
            </a:r>
          </a:p>
        </p:txBody>
      </p:sp>
      <p:sp>
        <p:nvSpPr>
          <p:cNvPr id="19" name="Text Box 11" descr="CONFIDENTIAL_TAG_0xFFEE"/>
          <p:cNvSpPr txBox="1">
            <a:spLocks noChangeArrowheads="1"/>
          </p:cNvSpPr>
          <p:nvPr userDrawn="1"/>
        </p:nvSpPr>
        <p:spPr bwMode="auto">
          <a:xfrm>
            <a:off x="6099175" y="6470650"/>
            <a:ext cx="1079500" cy="1692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lIns="0" tIns="0" rIns="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GB" sz="800" smtClean="0">
                <a:solidFill>
                  <a:schemeClr val="accent2"/>
                </a:solidFill>
                <a:latin typeface="Futura Medium" pitchFamily="2" charset="0"/>
              </a:rPr>
              <a:t>RESTRICTED</a:t>
            </a:r>
            <a:endParaRPr lang="en-GB" sz="800">
              <a:solidFill>
                <a:schemeClr val="accent2"/>
              </a:solidFill>
              <a:latin typeface="Futura Medium" pitchFamily="2" charset="0"/>
            </a:endParaRP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Text Box 11" descr="Text Box 11"/>
          <p:cNvSpPr txBox="1">
            <a:spLocks noChangeArrowheads="1"/>
          </p:cNvSpPr>
          <p:nvPr userDrawn="1"/>
        </p:nvSpPr>
        <p:spPr bwMode="auto">
          <a:xfrm>
            <a:off x="911225" y="6470359"/>
            <a:ext cx="2520000" cy="324000"/>
          </a:xfrm>
          <a:prstGeom prst="rect">
            <a:avLst/>
          </a:prstGeom>
          <a:noFill/>
          <a:ln w="9525" algn="ctr">
            <a:noFill/>
            <a:miter lim="800000"/>
            <a:headEnd/>
            <a:tailEnd/>
          </a:ln>
          <a:effectLst/>
        </p:spPr>
        <p:txBody>
          <a:bodyPr wrap="none" lIns="0" tIns="0" rIns="0" anchor="t" anchorCtr="0">
            <a:noAutofit/>
          </a:bodyPr>
          <a:lstStyle/>
          <a:p>
            <a:pPr>
              <a:defRPr/>
            </a:pPr>
            <a:r>
              <a:rPr lang="en-GB" sz="800" smtClean="0">
                <a:solidFill>
                  <a:schemeClr val="tx1"/>
                </a:solidFill>
                <a:latin typeface="+mn-lt"/>
                <a:cs typeface="Arial" pitchFamily="34" charset="0"/>
              </a:rPr>
              <a:t>Copyright of SEPCO</a:t>
            </a:r>
            <a:endParaRPr lang="en-GB" sz="800" dirty="0">
              <a:solidFill>
                <a:schemeClr val="tx1"/>
              </a:solidFill>
              <a:latin typeface="+mn-lt"/>
              <a:cs typeface="Arial" pitchFamily="34" charset="0"/>
            </a:endParaRPr>
          </a:p>
        </p:txBody>
      </p:sp>
      <p:sp>
        <p:nvSpPr>
          <p:cNvPr id="10"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1" name="Rectangle 4" descr="Rectangle 4"/>
          <p:cNvSpPr>
            <a:spLocks noGrp="1" noChangeArrowheads="1"/>
          </p:cNvSpPr>
          <p:nvPr>
            <p:ph type="dt" sz="half" idx="2"/>
          </p:nvPr>
        </p:nvSpPr>
        <p:spPr bwMode="auto">
          <a:xfrm>
            <a:off x="7252757"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GB" smtClean="0"/>
              <a:t>April 2014</a:t>
            </a:r>
            <a:endParaRPr lang="en-GB" dirty="0"/>
          </a:p>
        </p:txBody>
      </p:sp>
      <p:sp>
        <p:nvSpPr>
          <p:cNvPr id="12" name="Rectangle 5"/>
          <p:cNvSpPr>
            <a:spLocks noGrp="1" noChangeArrowheads="1"/>
          </p:cNvSpPr>
          <p:nvPr>
            <p:ph type="ftr" sz="quarter" idx="3"/>
          </p:nvPr>
        </p:nvSpPr>
        <p:spPr bwMode="auto">
          <a:xfrm>
            <a:off x="3505069"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a:defRPr/>
            </a:pPr>
            <a:r>
              <a:rPr lang="en-GB" smtClean="0"/>
              <a:t> </a:t>
            </a:r>
            <a:endParaRPr lang="en-GB" dirty="0"/>
          </a:p>
        </p:txBody>
      </p:sp>
      <p:sp>
        <p:nvSpPr>
          <p:cNvPr id="6" name="Text Box 11" descr="DRAFT_TAG_0xFFE3"/>
          <p:cNvSpPr txBox="1">
            <a:spLocks noChangeArrowheads="1"/>
          </p:cNvSpPr>
          <p:nvPr userDrawn="1"/>
        </p:nvSpPr>
        <p:spPr bwMode="auto">
          <a:xfrm>
            <a:off x="7542213" y="49895"/>
            <a:ext cx="1123950" cy="168275"/>
          </a:xfrm>
          <a:prstGeom prst="rect">
            <a:avLst/>
          </a:prstGeom>
          <a:noFill/>
          <a:ln w="9525" algn="ctr">
            <a:noFill/>
            <a:miter lim="800000"/>
            <a:headEnd/>
            <a:tailEnd/>
          </a:ln>
          <a:effectLst/>
        </p:spPr>
        <p:txBody>
          <a:bodyPr lIns="0" tIns="0" rIns="0" anchor="b">
            <a:spAutoFit/>
          </a:bodyPr>
          <a:lstStyle/>
          <a:p>
            <a:pPr algn="r" fontAlgn="auto">
              <a:spcBef>
                <a:spcPts val="0"/>
              </a:spcBef>
              <a:spcAft>
                <a:spcPts val="0"/>
              </a:spcAft>
              <a:defRPr/>
            </a:pPr>
            <a:r>
              <a:rPr lang="en-GB" sz="800" dirty="0">
                <a:solidFill>
                  <a:schemeClr val="accent2"/>
                </a:solidFill>
                <a:latin typeface="+mn-lt"/>
              </a:rPr>
              <a:t>DRAFT DOCUMENT</a:t>
            </a:r>
          </a:p>
        </p:txBody>
      </p:sp>
      <p:sp>
        <p:nvSpPr>
          <p:cNvPr id="8" name="Text Box 11" descr="CONFIDENTIAL_TAG_0xFFEE"/>
          <p:cNvSpPr txBox="1">
            <a:spLocks noChangeArrowheads="1"/>
          </p:cNvSpPr>
          <p:nvPr userDrawn="1"/>
        </p:nvSpPr>
        <p:spPr bwMode="auto">
          <a:xfrm>
            <a:off x="6099175" y="6470650"/>
            <a:ext cx="1079500" cy="1692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lIns="0" tIns="0" rIns="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GB" sz="800" smtClean="0">
                <a:solidFill>
                  <a:schemeClr val="accent2"/>
                </a:solidFill>
                <a:latin typeface="Futura Medium" pitchFamily="2" charset="0"/>
              </a:rPr>
              <a:t>RESTRICTED</a:t>
            </a:r>
            <a:endParaRPr lang="en-GB" sz="800">
              <a:solidFill>
                <a:schemeClr val="accent2"/>
              </a:solidFill>
              <a:latin typeface="Futura Medium" pitchFamily="2" charset="0"/>
            </a:endParaRPr>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nd Slide (Mandatory)">
    <p:spTree>
      <p:nvGrpSpPr>
        <p:cNvPr id="1" name=""/>
        <p:cNvGrpSpPr/>
        <p:nvPr/>
      </p:nvGrpSpPr>
      <p:grpSpPr>
        <a:xfrm>
          <a:off x="0" y="0"/>
          <a:ext cx="0" cy="0"/>
          <a:chOff x="0" y="0"/>
          <a:chExt cx="0" cy="0"/>
        </a:xfrm>
      </p:grpSpPr>
      <p:grpSp>
        <p:nvGrpSpPr>
          <p:cNvPr id="4" name="Group 3"/>
          <p:cNvGrpSpPr/>
          <p:nvPr userDrawn="1"/>
        </p:nvGrpSpPr>
        <p:grpSpPr>
          <a:xfrm>
            <a:off x="0" y="0"/>
            <a:ext cx="9144000" cy="6858000"/>
            <a:chOff x="0" y="0"/>
            <a:chExt cx="9144000" cy="6858000"/>
          </a:xfrm>
        </p:grpSpPr>
        <p:sp>
          <p:nvSpPr>
            <p:cNvPr id="8" name="Rectangle 7"/>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descr="Shell-2010-Pecten-RGBpc.wmf"/>
            <p:cNvPicPr>
              <a:picLocks noChangeAspect="1"/>
            </p:cNvPicPr>
            <p:nvPr userDrawn="1"/>
          </p:nvPicPr>
          <p:blipFill>
            <a:blip r:embed="rId2" cstate="print"/>
            <a:stretch>
              <a:fillRect/>
            </a:stretch>
          </p:blipFill>
          <p:spPr>
            <a:xfrm>
              <a:off x="3418626" y="2285524"/>
              <a:ext cx="2340000" cy="2170570"/>
            </a:xfrm>
            <a:prstGeom prst="rect">
              <a:avLst/>
            </a:prstGeom>
          </p:spPr>
        </p:pic>
      </p:gr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angle 4"/>
          <p:cNvSpPr>
            <a:spLocks noChangeArrowheads="1"/>
          </p:cNvSpPr>
          <p:nvPr userDrawn="1"/>
        </p:nvSpPr>
        <p:spPr bwMode="auto">
          <a:xfrm>
            <a:off x="0" y="228599"/>
            <a:ext cx="8675688" cy="516467"/>
          </a:xfrm>
          <a:prstGeom prst="rect">
            <a:avLst/>
          </a:prstGeom>
          <a:solidFill>
            <a:schemeClr val="accent1"/>
          </a:solidFill>
          <a:ln w="9525" algn="ctr">
            <a:noFill/>
            <a:miter lim="800000"/>
            <a:headEnd/>
            <a:tailEnd/>
          </a:ln>
        </p:spPr>
        <p:txBody>
          <a:bodyPr vert="horz" wrap="square" lIns="928800" tIns="133200" rIns="36000" bIns="0" numCol="1" anchor="t" anchorCtr="0" compatLnSpc="1">
            <a:prstTxWarp prst="textNoShape">
              <a:avLst/>
            </a:prstTxWarp>
          </a:bodyPr>
          <a:lstStyle/>
          <a:p>
            <a:pPr marL="0" marR="0" lvl="0" indent="0" algn="l" defTabSz="914400" rtl="0" eaLnBrk="0" fontAlgn="base" latinLnBrk="0" hangingPunct="0">
              <a:lnSpc>
                <a:spcPct val="90000"/>
              </a:lnSpc>
              <a:spcBef>
                <a:spcPct val="0"/>
              </a:spcBef>
              <a:spcAft>
                <a:spcPct val="0"/>
              </a:spcAft>
              <a:buClrTx/>
              <a:buSzTx/>
              <a:buFontTx/>
              <a:buNone/>
              <a:tabLst/>
            </a:pPr>
            <a:endParaRPr kumimoji="0" lang="en-GB" sz="2400" b="1" i="0" u="none" strike="noStrike" cap="none" normalizeH="0" baseline="0" dirty="0" smtClean="0">
              <a:ln>
                <a:noFill/>
              </a:ln>
              <a:solidFill>
                <a:schemeClr val="tx2"/>
              </a:solidFill>
              <a:effectLst/>
              <a:latin typeface="Futura Medium" pitchFamily="18" charset="0"/>
            </a:endParaRPr>
          </a:p>
        </p:txBody>
      </p:sp>
      <p:sp>
        <p:nvSpPr>
          <p:cNvPr id="34" name="Rectangle 2"/>
          <p:cNvSpPr>
            <a:spLocks noGrp="1" noChangeArrowheads="1"/>
          </p:cNvSpPr>
          <p:nvPr>
            <p:ph type="title"/>
          </p:nvPr>
        </p:nvSpPr>
        <p:spPr bwMode="auto">
          <a:xfrm>
            <a:off x="900112" y="295200"/>
            <a:ext cx="7700400" cy="419156"/>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cap="all" baseline="0">
                <a:solidFill>
                  <a:schemeClr val="accent2"/>
                </a:solidFill>
              </a:defRPr>
            </a:lvl1pPr>
          </a:lstStyle>
          <a:p>
            <a:pPr lvl="0"/>
            <a:r>
              <a:rPr lang="en-GB" noProof="0" dirty="0" smtClean="0"/>
              <a:t>Click to edit Master title style</a:t>
            </a:r>
          </a:p>
        </p:txBody>
      </p:sp>
      <p:sp>
        <p:nvSpPr>
          <p:cNvPr id="10" name="Content Placeholder 9"/>
          <p:cNvSpPr>
            <a:spLocks noGrp="1"/>
          </p:cNvSpPr>
          <p:nvPr>
            <p:ph sz="quarter" idx="11"/>
          </p:nvPr>
        </p:nvSpPr>
        <p:spPr>
          <a:xfrm>
            <a:off x="906511" y="1312201"/>
            <a:ext cx="7770763" cy="5071137"/>
          </a:xfrm>
        </p:spPr>
        <p:txBody>
          <a:bodyPr/>
          <a:lstStyle>
            <a:lvl1pPr marL="0" indent="0" defTabSz="268288">
              <a:lnSpc>
                <a:spcPct val="120000"/>
              </a:lnSpc>
              <a:spcBef>
                <a:spcPts val="0"/>
              </a:spcBef>
              <a:defRPr/>
            </a:lvl1pPr>
            <a:lvl2pPr marL="271463" indent="-271463" defTabSz="268288">
              <a:lnSpc>
                <a:spcPct val="120000"/>
              </a:lnSpc>
              <a:spcBef>
                <a:spcPts val="0"/>
              </a:spcBef>
              <a:defRPr/>
            </a:lvl2pPr>
            <a:lvl3pPr marL="450850" indent="-180975" defTabSz="268288">
              <a:lnSpc>
                <a:spcPct val="120000"/>
              </a:lnSpc>
              <a:spcBef>
                <a:spcPts val="0"/>
              </a:spcBef>
              <a:buClr>
                <a:schemeClr val="tx1"/>
              </a:buClr>
              <a:buSzPct val="75000"/>
              <a:buFont typeface="Wingdings" pitchFamily="2" charset="2"/>
              <a:buChar char=""/>
              <a:defRPr sz="2000"/>
            </a:lvl3pPr>
            <a:lvl4pPr defTabSz="268288">
              <a:lnSpc>
                <a:spcPct val="120000"/>
              </a:lnSpc>
              <a:spcBef>
                <a:spcPts val="0"/>
              </a:spcBef>
              <a:buClr>
                <a:schemeClr val="tx1"/>
              </a:buClr>
              <a:buSzPct val="75000"/>
              <a:buFont typeface="Wingdings" pitchFamily="2" charset="2"/>
              <a:buChar char=""/>
              <a:defRPr sz="1600"/>
            </a:lvl4pPr>
            <a:lvl5pPr defTabSz="268288">
              <a:lnSpc>
                <a:spcPct val="120000"/>
              </a:lnSpc>
              <a:spcBef>
                <a:spcPts val="0"/>
              </a:spcBef>
              <a:buClr>
                <a:schemeClr val="tx1"/>
              </a:buClr>
              <a:buSzPct val="75000"/>
              <a:buFont typeface="Wingdings" pitchFamily="2" charset="2"/>
              <a:buChar char=""/>
              <a:defRPr sz="1400"/>
            </a:lvl5pPr>
            <a:lvl6pPr defTabSz="268288">
              <a:lnSpc>
                <a:spcPct val="120000"/>
              </a:lnSpc>
              <a:buClr>
                <a:schemeClr val="tx1"/>
              </a:buClr>
              <a:buSzPct val="75000"/>
              <a:buFont typeface="Wingdings" pitchFamily="2" charset="2"/>
              <a:buChar char=""/>
              <a:defRPr/>
            </a:lvl6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Xx</a:t>
            </a:r>
          </a:p>
          <a:p>
            <a:pPr lvl="5"/>
            <a:r>
              <a:rPr lang="en-GB" dirty="0" smtClean="0"/>
              <a:t>xx</a:t>
            </a:r>
          </a:p>
          <a:p>
            <a:pPr lvl="0"/>
            <a:endParaRPr lang="en-GB" dirty="0" smtClean="0"/>
          </a:p>
        </p:txBody>
      </p:sp>
      <p:sp>
        <p:nvSpPr>
          <p:cNvPr id="9" name="Text Box 11" descr="Text Box 11"/>
          <p:cNvSpPr txBox="1">
            <a:spLocks noChangeArrowheads="1"/>
          </p:cNvSpPr>
          <p:nvPr userDrawn="1"/>
        </p:nvSpPr>
        <p:spPr bwMode="auto">
          <a:xfrm>
            <a:off x="911225" y="6470359"/>
            <a:ext cx="2520000" cy="324000"/>
          </a:xfrm>
          <a:prstGeom prst="rect">
            <a:avLst/>
          </a:prstGeom>
          <a:noFill/>
          <a:ln w="9525" algn="ctr">
            <a:noFill/>
            <a:miter lim="800000"/>
            <a:headEnd/>
            <a:tailEnd/>
          </a:ln>
          <a:effectLst/>
        </p:spPr>
        <p:txBody>
          <a:bodyPr wrap="none" lIns="0" tIns="0" rIns="0" anchor="t" anchorCtr="0">
            <a:noAutofit/>
          </a:bodyPr>
          <a:lstStyle/>
          <a:p>
            <a:pPr>
              <a:defRPr/>
            </a:pPr>
            <a:r>
              <a:rPr lang="en-GB" sz="800" smtClean="0">
                <a:solidFill>
                  <a:schemeClr val="tx1"/>
                </a:solidFill>
                <a:latin typeface="+mn-lt"/>
                <a:cs typeface="Arial" pitchFamily="34" charset="0"/>
              </a:rPr>
              <a:t>Copyright of SEPCO</a:t>
            </a:r>
            <a:endParaRPr lang="en-GB" sz="800" dirty="0">
              <a:solidFill>
                <a:schemeClr val="tx1"/>
              </a:solidFill>
              <a:latin typeface="+mn-lt"/>
              <a:cs typeface="Arial" pitchFamily="34" charset="0"/>
            </a:endParaRPr>
          </a:p>
        </p:txBody>
      </p:sp>
      <p:sp>
        <p:nvSpPr>
          <p:cNvPr id="11"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5" name="Rectangle 4" descr="Rectangle 4"/>
          <p:cNvSpPr>
            <a:spLocks noGrp="1" noChangeArrowheads="1"/>
          </p:cNvSpPr>
          <p:nvPr>
            <p:ph type="dt" sz="half" idx="2"/>
          </p:nvPr>
        </p:nvSpPr>
        <p:spPr bwMode="auto">
          <a:xfrm>
            <a:off x="7252757"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GB" smtClean="0"/>
              <a:t>April 2014</a:t>
            </a:r>
            <a:endParaRPr lang="en-GB" dirty="0"/>
          </a:p>
        </p:txBody>
      </p:sp>
      <p:sp>
        <p:nvSpPr>
          <p:cNvPr id="16" name="Rectangle 5"/>
          <p:cNvSpPr>
            <a:spLocks noGrp="1" noChangeArrowheads="1"/>
          </p:cNvSpPr>
          <p:nvPr>
            <p:ph type="ftr" sz="quarter" idx="3"/>
          </p:nvPr>
        </p:nvSpPr>
        <p:spPr bwMode="auto">
          <a:xfrm>
            <a:off x="3505069"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a:defRPr/>
            </a:pPr>
            <a:r>
              <a:rPr lang="en-GB" smtClean="0"/>
              <a:t> </a:t>
            </a:r>
            <a:endParaRPr lang="en-GB" dirty="0"/>
          </a:p>
        </p:txBody>
      </p:sp>
      <p:sp>
        <p:nvSpPr>
          <p:cNvPr id="12" name="Text Box 11" descr="DRAFT_TAG_0xFFE3"/>
          <p:cNvSpPr txBox="1">
            <a:spLocks noChangeArrowheads="1"/>
          </p:cNvSpPr>
          <p:nvPr userDrawn="1"/>
        </p:nvSpPr>
        <p:spPr bwMode="auto">
          <a:xfrm>
            <a:off x="7542213" y="49895"/>
            <a:ext cx="1123950" cy="168275"/>
          </a:xfrm>
          <a:prstGeom prst="rect">
            <a:avLst/>
          </a:prstGeom>
          <a:noFill/>
          <a:ln w="9525" algn="ctr">
            <a:noFill/>
            <a:miter lim="800000"/>
            <a:headEnd/>
            <a:tailEnd/>
          </a:ln>
          <a:effectLst/>
        </p:spPr>
        <p:txBody>
          <a:bodyPr lIns="0" tIns="0" rIns="0" anchor="b">
            <a:spAutoFit/>
          </a:bodyPr>
          <a:lstStyle/>
          <a:p>
            <a:pPr algn="r" fontAlgn="auto">
              <a:spcBef>
                <a:spcPts val="0"/>
              </a:spcBef>
              <a:spcAft>
                <a:spcPts val="0"/>
              </a:spcAft>
              <a:defRPr/>
            </a:pPr>
            <a:r>
              <a:rPr lang="en-GB" sz="800" dirty="0">
                <a:solidFill>
                  <a:schemeClr val="accent2"/>
                </a:solidFill>
                <a:latin typeface="+mn-lt"/>
              </a:rPr>
              <a:t>DRAFT DOCUMENT</a:t>
            </a:r>
          </a:p>
        </p:txBody>
      </p:sp>
      <p:sp>
        <p:nvSpPr>
          <p:cNvPr id="13" name="Text Box 11" descr="CONFIDENTIAL_TAG_0xFFEE"/>
          <p:cNvSpPr txBox="1">
            <a:spLocks noChangeArrowheads="1"/>
          </p:cNvSpPr>
          <p:nvPr userDrawn="1"/>
        </p:nvSpPr>
        <p:spPr bwMode="auto">
          <a:xfrm>
            <a:off x="6099175" y="6470650"/>
            <a:ext cx="1079500" cy="1692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lIns="0" tIns="0" rIns="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GB" sz="800" smtClean="0">
                <a:solidFill>
                  <a:schemeClr val="accent2"/>
                </a:solidFill>
                <a:latin typeface="Futura Medium" pitchFamily="2" charset="0"/>
              </a:rPr>
              <a:t>RESTRICTED</a:t>
            </a:r>
            <a:endParaRPr lang="en-GB" sz="800">
              <a:solidFill>
                <a:schemeClr val="accent2"/>
              </a:solidFill>
              <a:latin typeface="Futura Medium" pitchFamily="2" charset="0"/>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 2 Line Heading">
    <p:spTree>
      <p:nvGrpSpPr>
        <p:cNvPr id="1" name=""/>
        <p:cNvGrpSpPr/>
        <p:nvPr/>
      </p:nvGrpSpPr>
      <p:grpSpPr>
        <a:xfrm>
          <a:off x="0" y="0"/>
          <a:ext cx="0" cy="0"/>
          <a:chOff x="0" y="0"/>
          <a:chExt cx="0" cy="0"/>
        </a:xfrm>
      </p:grpSpPr>
      <p:sp>
        <p:nvSpPr>
          <p:cNvPr id="10" name="Rectangle 4"/>
          <p:cNvSpPr>
            <a:spLocks noChangeArrowheads="1"/>
          </p:cNvSpPr>
          <p:nvPr userDrawn="1"/>
        </p:nvSpPr>
        <p:spPr bwMode="auto">
          <a:xfrm>
            <a:off x="0" y="228600"/>
            <a:ext cx="8675688" cy="893763"/>
          </a:xfrm>
          <a:prstGeom prst="rect">
            <a:avLst/>
          </a:prstGeom>
          <a:solidFill>
            <a:schemeClr val="accent1"/>
          </a:solidFill>
          <a:ln w="9525" algn="ctr">
            <a:noFill/>
            <a:miter lim="800000"/>
            <a:headEnd/>
            <a:tailEnd/>
          </a:ln>
        </p:spPr>
        <p:txBody>
          <a:bodyPr vert="horz" wrap="square" lIns="928800" tIns="133200" rIns="36000" bIns="0" numCol="1" anchor="t" anchorCtr="0" compatLnSpc="1">
            <a:prstTxWarp prst="textNoShape">
              <a:avLst/>
            </a:prstTxWarp>
          </a:bodyPr>
          <a:lstStyle/>
          <a:p>
            <a:pPr marL="0" marR="0" lvl="0" indent="0" algn="l" defTabSz="914400" rtl="0" eaLnBrk="0" fontAlgn="base" latinLnBrk="0" hangingPunct="0">
              <a:lnSpc>
                <a:spcPct val="90000"/>
              </a:lnSpc>
              <a:spcBef>
                <a:spcPct val="0"/>
              </a:spcBef>
              <a:spcAft>
                <a:spcPct val="0"/>
              </a:spcAft>
              <a:buClrTx/>
              <a:buSzTx/>
              <a:buFontTx/>
              <a:buNone/>
              <a:tabLst/>
            </a:pPr>
            <a:endParaRPr kumimoji="0" lang="en-GB" sz="2400" b="1" i="0" u="none" strike="noStrike" cap="none" normalizeH="0" baseline="0" dirty="0" smtClean="0">
              <a:ln>
                <a:noFill/>
              </a:ln>
              <a:solidFill>
                <a:schemeClr val="tx2"/>
              </a:solidFill>
              <a:effectLst/>
              <a:latin typeface="Futura Medium" pitchFamily="2" charset="0"/>
            </a:endParaRPr>
          </a:p>
        </p:txBody>
      </p:sp>
      <p:sp>
        <p:nvSpPr>
          <p:cNvPr id="34" name="Rectangle 2"/>
          <p:cNvSpPr>
            <a:spLocks noGrp="1" noChangeArrowheads="1"/>
          </p:cNvSpPr>
          <p:nvPr>
            <p:ph type="title"/>
          </p:nvPr>
        </p:nvSpPr>
        <p:spPr bwMode="auto">
          <a:xfrm>
            <a:off x="900112" y="295200"/>
            <a:ext cx="7700400" cy="74160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cap="all" baseline="0">
                <a:solidFill>
                  <a:schemeClr val="accent2"/>
                </a:solidFill>
              </a:defRPr>
            </a:lvl1pPr>
          </a:lstStyle>
          <a:p>
            <a:pPr lvl="0"/>
            <a:r>
              <a:rPr lang="en-GB" noProof="0" dirty="0" smtClean="0"/>
              <a:t>Click to edit Master title style</a:t>
            </a:r>
          </a:p>
        </p:txBody>
      </p:sp>
      <p:sp>
        <p:nvSpPr>
          <p:cNvPr id="11" name="Content Placeholder 9"/>
          <p:cNvSpPr>
            <a:spLocks noGrp="1"/>
          </p:cNvSpPr>
          <p:nvPr>
            <p:ph sz="quarter" idx="11"/>
          </p:nvPr>
        </p:nvSpPr>
        <p:spPr>
          <a:xfrm>
            <a:off x="906512" y="1312202"/>
            <a:ext cx="7766050" cy="5071136"/>
          </a:xfrm>
        </p:spPr>
        <p:txBody>
          <a:bodyPr/>
          <a:lstStyle>
            <a:lvl1pPr marL="0" indent="0" defTabSz="268288">
              <a:lnSpc>
                <a:spcPct val="120000"/>
              </a:lnSpc>
              <a:spcBef>
                <a:spcPts val="0"/>
              </a:spcBef>
              <a:defRPr/>
            </a:lvl1pPr>
            <a:lvl2pPr marL="271463" indent="-271463" defTabSz="268288">
              <a:lnSpc>
                <a:spcPct val="120000"/>
              </a:lnSpc>
              <a:spcBef>
                <a:spcPts val="0"/>
              </a:spcBef>
              <a:defRPr/>
            </a:lvl2pPr>
            <a:lvl3pPr marL="450850" indent="-180975" defTabSz="268288">
              <a:lnSpc>
                <a:spcPct val="120000"/>
              </a:lnSpc>
              <a:spcBef>
                <a:spcPts val="0"/>
              </a:spcBef>
              <a:buClr>
                <a:schemeClr val="tx1"/>
              </a:buClr>
              <a:buSzPct val="75000"/>
              <a:buFont typeface="Wingdings" pitchFamily="2" charset="2"/>
              <a:buChar char=""/>
              <a:defRPr sz="2000"/>
            </a:lvl3pPr>
            <a:lvl4pPr defTabSz="268288">
              <a:lnSpc>
                <a:spcPct val="120000"/>
              </a:lnSpc>
              <a:spcBef>
                <a:spcPts val="0"/>
              </a:spcBef>
              <a:buClr>
                <a:schemeClr val="tx1"/>
              </a:buClr>
              <a:buSzPct val="75000"/>
              <a:buFont typeface="Wingdings" pitchFamily="2" charset="2"/>
              <a:buChar char=""/>
              <a:defRPr sz="1600"/>
            </a:lvl4pPr>
            <a:lvl5pPr defTabSz="268288">
              <a:lnSpc>
                <a:spcPct val="120000"/>
              </a:lnSpc>
              <a:spcBef>
                <a:spcPts val="0"/>
              </a:spcBef>
              <a:buClr>
                <a:schemeClr val="tx1"/>
              </a:buClr>
              <a:buSzPct val="75000"/>
              <a:buFont typeface="Wingdings" pitchFamily="2" charset="2"/>
              <a:buChar char=""/>
              <a:defRPr sz="1400"/>
            </a:lvl5pPr>
            <a:lvl6pPr defTabSz="268288">
              <a:lnSpc>
                <a:spcPct val="120000"/>
              </a:lnSpc>
              <a:buClr>
                <a:schemeClr val="tx1"/>
              </a:buClr>
              <a:buSzPct val="75000"/>
              <a:buFont typeface="Wingdings" pitchFamily="2" charset="2"/>
              <a:buChar char=""/>
              <a:defRPr/>
            </a:lvl6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Xx</a:t>
            </a:r>
          </a:p>
          <a:p>
            <a:pPr lvl="5"/>
            <a:r>
              <a:rPr lang="en-GB" dirty="0" smtClean="0"/>
              <a:t>xx</a:t>
            </a:r>
          </a:p>
          <a:p>
            <a:pPr lvl="0"/>
            <a:endParaRPr lang="en-GB" dirty="0" smtClean="0"/>
          </a:p>
        </p:txBody>
      </p:sp>
      <p:sp>
        <p:nvSpPr>
          <p:cNvPr id="9" name="Text Box 11" descr="Text Box 11"/>
          <p:cNvSpPr txBox="1">
            <a:spLocks noChangeArrowheads="1"/>
          </p:cNvSpPr>
          <p:nvPr userDrawn="1"/>
        </p:nvSpPr>
        <p:spPr bwMode="auto">
          <a:xfrm>
            <a:off x="911225" y="6470359"/>
            <a:ext cx="2520000" cy="324000"/>
          </a:xfrm>
          <a:prstGeom prst="rect">
            <a:avLst/>
          </a:prstGeom>
          <a:noFill/>
          <a:ln w="9525" algn="ctr">
            <a:noFill/>
            <a:miter lim="800000"/>
            <a:headEnd/>
            <a:tailEnd/>
          </a:ln>
          <a:effectLst/>
        </p:spPr>
        <p:txBody>
          <a:bodyPr wrap="none" lIns="0" tIns="0" rIns="0" anchor="t" anchorCtr="0">
            <a:noAutofit/>
          </a:bodyPr>
          <a:lstStyle/>
          <a:p>
            <a:pPr>
              <a:defRPr/>
            </a:pPr>
            <a:r>
              <a:rPr lang="en-GB" sz="800" smtClean="0">
                <a:solidFill>
                  <a:schemeClr val="tx1"/>
                </a:solidFill>
                <a:latin typeface="+mn-lt"/>
                <a:cs typeface="Arial" pitchFamily="34" charset="0"/>
              </a:rPr>
              <a:t>Copyright of SEPCO</a:t>
            </a:r>
            <a:endParaRPr lang="en-GB" sz="800" dirty="0">
              <a:solidFill>
                <a:schemeClr val="tx1"/>
              </a:solidFill>
              <a:latin typeface="+mn-lt"/>
              <a:cs typeface="Arial" pitchFamily="34" charset="0"/>
            </a:endParaRPr>
          </a:p>
        </p:txBody>
      </p:sp>
      <p:sp>
        <p:nvSpPr>
          <p:cNvPr id="12"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3" name="Rectangle 4" descr="Rectangle 4"/>
          <p:cNvSpPr>
            <a:spLocks noGrp="1" noChangeArrowheads="1"/>
          </p:cNvSpPr>
          <p:nvPr>
            <p:ph type="dt" sz="half" idx="2"/>
          </p:nvPr>
        </p:nvSpPr>
        <p:spPr bwMode="auto">
          <a:xfrm>
            <a:off x="7252757"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GB" smtClean="0"/>
              <a:t>April 2014</a:t>
            </a:r>
            <a:endParaRPr lang="en-GB" dirty="0"/>
          </a:p>
        </p:txBody>
      </p:sp>
      <p:sp>
        <p:nvSpPr>
          <p:cNvPr id="14" name="Rectangle 5"/>
          <p:cNvSpPr>
            <a:spLocks noGrp="1" noChangeArrowheads="1"/>
          </p:cNvSpPr>
          <p:nvPr>
            <p:ph type="ftr" sz="quarter" idx="3"/>
          </p:nvPr>
        </p:nvSpPr>
        <p:spPr bwMode="auto">
          <a:xfrm>
            <a:off x="3505069"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a:defRPr/>
            </a:pPr>
            <a:r>
              <a:rPr lang="en-GB" smtClean="0"/>
              <a:t> </a:t>
            </a:r>
            <a:endParaRPr lang="en-GB" dirty="0"/>
          </a:p>
        </p:txBody>
      </p:sp>
      <p:sp>
        <p:nvSpPr>
          <p:cNvPr id="15" name="Text Box 11" descr="DRAFT_TAG_0xFFE3"/>
          <p:cNvSpPr txBox="1">
            <a:spLocks noChangeArrowheads="1"/>
          </p:cNvSpPr>
          <p:nvPr userDrawn="1"/>
        </p:nvSpPr>
        <p:spPr bwMode="auto">
          <a:xfrm>
            <a:off x="7542213" y="49895"/>
            <a:ext cx="1123950" cy="168275"/>
          </a:xfrm>
          <a:prstGeom prst="rect">
            <a:avLst/>
          </a:prstGeom>
          <a:noFill/>
          <a:ln w="9525" algn="ctr">
            <a:noFill/>
            <a:miter lim="800000"/>
            <a:headEnd/>
            <a:tailEnd/>
          </a:ln>
          <a:effectLst/>
        </p:spPr>
        <p:txBody>
          <a:bodyPr lIns="0" tIns="0" rIns="0" anchor="b">
            <a:spAutoFit/>
          </a:bodyPr>
          <a:lstStyle/>
          <a:p>
            <a:pPr algn="r" fontAlgn="auto">
              <a:spcBef>
                <a:spcPts val="0"/>
              </a:spcBef>
              <a:spcAft>
                <a:spcPts val="0"/>
              </a:spcAft>
              <a:defRPr/>
            </a:pPr>
            <a:r>
              <a:rPr lang="en-GB" sz="800" dirty="0">
                <a:solidFill>
                  <a:schemeClr val="accent2"/>
                </a:solidFill>
                <a:latin typeface="+mn-lt"/>
              </a:rPr>
              <a:t>DRAFT DOCUMENT</a:t>
            </a:r>
          </a:p>
        </p:txBody>
      </p:sp>
      <p:sp>
        <p:nvSpPr>
          <p:cNvPr id="16" name="Text Box 11" descr="CONFIDENTIAL_TAG_0xFFEE"/>
          <p:cNvSpPr txBox="1">
            <a:spLocks noChangeArrowheads="1"/>
          </p:cNvSpPr>
          <p:nvPr userDrawn="1"/>
        </p:nvSpPr>
        <p:spPr bwMode="auto">
          <a:xfrm>
            <a:off x="6099175" y="6470650"/>
            <a:ext cx="1079500" cy="1692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lIns="0" tIns="0" rIns="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GB" sz="800" smtClean="0">
                <a:solidFill>
                  <a:schemeClr val="accent2"/>
                </a:solidFill>
                <a:latin typeface="Futura Medium" pitchFamily="2" charset="0"/>
              </a:rPr>
              <a:t>RESTRICTED</a:t>
            </a:r>
            <a:endParaRPr lang="en-GB" sz="800">
              <a:solidFill>
                <a:schemeClr val="accent2"/>
              </a:solidFill>
              <a:latin typeface="Futura Medium" pitchFamily="2" charset="0"/>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 High Content">
    <p:spTree>
      <p:nvGrpSpPr>
        <p:cNvPr id="1" name=""/>
        <p:cNvGrpSpPr/>
        <p:nvPr/>
      </p:nvGrpSpPr>
      <p:grpSpPr>
        <a:xfrm>
          <a:off x="0" y="0"/>
          <a:ext cx="0" cy="0"/>
          <a:chOff x="0" y="0"/>
          <a:chExt cx="0" cy="0"/>
        </a:xfrm>
      </p:grpSpPr>
      <p:sp>
        <p:nvSpPr>
          <p:cNvPr id="10" name="Rectangle 4"/>
          <p:cNvSpPr>
            <a:spLocks noChangeArrowheads="1"/>
          </p:cNvSpPr>
          <p:nvPr userDrawn="1"/>
        </p:nvSpPr>
        <p:spPr bwMode="auto">
          <a:xfrm>
            <a:off x="0" y="228600"/>
            <a:ext cx="8675688" cy="893763"/>
          </a:xfrm>
          <a:prstGeom prst="rect">
            <a:avLst/>
          </a:prstGeom>
          <a:solidFill>
            <a:schemeClr val="accent1"/>
          </a:solidFill>
          <a:ln w="9525" algn="ctr">
            <a:noFill/>
            <a:miter lim="800000"/>
            <a:headEnd/>
            <a:tailEnd/>
          </a:ln>
        </p:spPr>
        <p:txBody>
          <a:bodyPr vert="horz" wrap="square" lIns="928800" tIns="133200" rIns="36000" bIns="0" numCol="1" anchor="t" anchorCtr="0" compatLnSpc="1">
            <a:prstTxWarp prst="textNoShape">
              <a:avLst/>
            </a:prstTxWarp>
          </a:bodyPr>
          <a:lstStyle/>
          <a:p>
            <a:pPr marL="0" marR="0" lvl="0" indent="0" algn="l" defTabSz="914400" rtl="0" eaLnBrk="0" fontAlgn="base" latinLnBrk="0" hangingPunct="0">
              <a:lnSpc>
                <a:spcPct val="90000"/>
              </a:lnSpc>
              <a:spcBef>
                <a:spcPct val="0"/>
              </a:spcBef>
              <a:spcAft>
                <a:spcPct val="0"/>
              </a:spcAft>
              <a:buClrTx/>
              <a:buSzTx/>
              <a:buFontTx/>
              <a:buNone/>
              <a:tabLst/>
            </a:pPr>
            <a:endParaRPr kumimoji="0" lang="en-GB" sz="2400" b="1" i="0" u="none" strike="noStrike" cap="none" normalizeH="0" baseline="0" dirty="0" smtClean="0">
              <a:ln>
                <a:noFill/>
              </a:ln>
              <a:solidFill>
                <a:schemeClr val="tx2"/>
              </a:solidFill>
              <a:effectLst/>
              <a:latin typeface="Futura Medium" pitchFamily="2" charset="0"/>
            </a:endParaRPr>
          </a:p>
        </p:txBody>
      </p:sp>
      <p:sp>
        <p:nvSpPr>
          <p:cNvPr id="34" name="Rectangle 2"/>
          <p:cNvSpPr>
            <a:spLocks noGrp="1" noChangeArrowheads="1"/>
          </p:cNvSpPr>
          <p:nvPr>
            <p:ph type="title"/>
          </p:nvPr>
        </p:nvSpPr>
        <p:spPr bwMode="auto">
          <a:xfrm>
            <a:off x="900112" y="295200"/>
            <a:ext cx="7700400" cy="74160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cap="all" baseline="0">
                <a:solidFill>
                  <a:schemeClr val="accent2"/>
                </a:solidFill>
              </a:defRPr>
            </a:lvl1pPr>
          </a:lstStyle>
          <a:p>
            <a:pPr lvl="0"/>
            <a:r>
              <a:rPr lang="en-GB" noProof="0" dirty="0" smtClean="0"/>
              <a:t>Click to edit Master title style</a:t>
            </a:r>
          </a:p>
        </p:txBody>
      </p:sp>
      <p:sp>
        <p:nvSpPr>
          <p:cNvPr id="11" name="Content Placeholder 9"/>
          <p:cNvSpPr>
            <a:spLocks noGrp="1"/>
          </p:cNvSpPr>
          <p:nvPr>
            <p:ph sz="quarter" idx="11"/>
          </p:nvPr>
        </p:nvSpPr>
        <p:spPr>
          <a:xfrm>
            <a:off x="906512" y="1312202"/>
            <a:ext cx="7766050" cy="5071136"/>
          </a:xfrm>
        </p:spPr>
        <p:txBody>
          <a:bodyPr/>
          <a:lstStyle>
            <a:lvl1pPr marL="0" indent="0" defTabSz="268288">
              <a:lnSpc>
                <a:spcPct val="120000"/>
              </a:lnSpc>
              <a:spcBef>
                <a:spcPts val="0"/>
              </a:spcBef>
              <a:defRPr sz="1600"/>
            </a:lvl1pPr>
            <a:lvl2pPr marL="271463" indent="-271463" defTabSz="268288">
              <a:lnSpc>
                <a:spcPct val="120000"/>
              </a:lnSpc>
              <a:spcBef>
                <a:spcPts val="0"/>
              </a:spcBef>
              <a:defRPr sz="1600"/>
            </a:lvl2pPr>
            <a:lvl3pPr marL="450850" indent="-180975" defTabSz="268288">
              <a:lnSpc>
                <a:spcPct val="120000"/>
              </a:lnSpc>
              <a:spcBef>
                <a:spcPts val="0"/>
              </a:spcBef>
              <a:buClr>
                <a:schemeClr val="tx1"/>
              </a:buClr>
              <a:buSzPct val="75000"/>
              <a:buFont typeface="Wingdings" pitchFamily="2" charset="2"/>
              <a:buChar char=""/>
              <a:defRPr sz="1600"/>
            </a:lvl3pPr>
            <a:lvl4pPr defTabSz="268288">
              <a:lnSpc>
                <a:spcPct val="120000"/>
              </a:lnSpc>
              <a:spcBef>
                <a:spcPts val="0"/>
              </a:spcBef>
              <a:buClr>
                <a:schemeClr val="tx1"/>
              </a:buClr>
              <a:buSzPct val="75000"/>
              <a:buFont typeface="Wingdings" pitchFamily="2" charset="2"/>
              <a:buChar char=""/>
              <a:defRPr sz="1400"/>
            </a:lvl4pPr>
            <a:lvl5pPr defTabSz="268288">
              <a:lnSpc>
                <a:spcPct val="120000"/>
              </a:lnSpc>
              <a:spcBef>
                <a:spcPts val="0"/>
              </a:spcBef>
              <a:buClr>
                <a:schemeClr val="tx1"/>
              </a:buClr>
              <a:buSzPct val="75000"/>
              <a:buFont typeface="Wingdings" pitchFamily="2" charset="2"/>
              <a:buChar char=""/>
              <a:defRPr sz="1400"/>
            </a:lvl5pPr>
            <a:lvl6pPr defTabSz="268288">
              <a:lnSpc>
                <a:spcPct val="120000"/>
              </a:lnSpc>
              <a:buClr>
                <a:schemeClr val="tx1"/>
              </a:buClr>
              <a:buSzPct val="75000"/>
              <a:buFont typeface="Wingdings" pitchFamily="2" charset="2"/>
              <a:buChar char=""/>
              <a:defRPr sz="1200"/>
            </a:lvl6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Xx</a:t>
            </a:r>
          </a:p>
          <a:p>
            <a:pPr lvl="5"/>
            <a:r>
              <a:rPr lang="en-GB" dirty="0" smtClean="0"/>
              <a:t>xx</a:t>
            </a:r>
          </a:p>
          <a:p>
            <a:pPr lvl="0"/>
            <a:endParaRPr lang="en-GB" dirty="0" smtClean="0"/>
          </a:p>
        </p:txBody>
      </p:sp>
      <p:sp>
        <p:nvSpPr>
          <p:cNvPr id="9" name="Text Box 11" descr="Text Box 11"/>
          <p:cNvSpPr txBox="1">
            <a:spLocks noChangeArrowheads="1"/>
          </p:cNvSpPr>
          <p:nvPr userDrawn="1"/>
        </p:nvSpPr>
        <p:spPr bwMode="auto">
          <a:xfrm>
            <a:off x="911225" y="6470359"/>
            <a:ext cx="2520000" cy="324000"/>
          </a:xfrm>
          <a:prstGeom prst="rect">
            <a:avLst/>
          </a:prstGeom>
          <a:noFill/>
          <a:ln w="9525" algn="ctr">
            <a:noFill/>
            <a:miter lim="800000"/>
            <a:headEnd/>
            <a:tailEnd/>
          </a:ln>
          <a:effectLst/>
        </p:spPr>
        <p:txBody>
          <a:bodyPr wrap="none" lIns="0" tIns="0" rIns="0" anchor="t" anchorCtr="0">
            <a:noAutofit/>
          </a:bodyPr>
          <a:lstStyle/>
          <a:p>
            <a:pPr>
              <a:defRPr/>
            </a:pPr>
            <a:r>
              <a:rPr lang="en-GB" sz="800" smtClean="0">
                <a:solidFill>
                  <a:schemeClr val="tx1"/>
                </a:solidFill>
                <a:latin typeface="+mn-lt"/>
                <a:cs typeface="Arial" pitchFamily="34" charset="0"/>
              </a:rPr>
              <a:t>Copyright of SEPCO</a:t>
            </a:r>
            <a:endParaRPr lang="en-GB" sz="800" dirty="0">
              <a:solidFill>
                <a:schemeClr val="tx1"/>
              </a:solidFill>
              <a:latin typeface="+mn-lt"/>
              <a:cs typeface="Arial" pitchFamily="34" charset="0"/>
            </a:endParaRPr>
          </a:p>
        </p:txBody>
      </p:sp>
      <p:sp>
        <p:nvSpPr>
          <p:cNvPr id="12"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3" name="Rectangle 4" descr="Rectangle 4"/>
          <p:cNvSpPr>
            <a:spLocks noGrp="1" noChangeArrowheads="1"/>
          </p:cNvSpPr>
          <p:nvPr>
            <p:ph type="dt" sz="half" idx="2"/>
          </p:nvPr>
        </p:nvSpPr>
        <p:spPr bwMode="auto">
          <a:xfrm>
            <a:off x="7252757"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GB" smtClean="0"/>
              <a:t>April 2014</a:t>
            </a:r>
            <a:endParaRPr lang="en-GB" dirty="0"/>
          </a:p>
        </p:txBody>
      </p:sp>
      <p:sp>
        <p:nvSpPr>
          <p:cNvPr id="18" name="Rectangle 5"/>
          <p:cNvSpPr>
            <a:spLocks noGrp="1" noChangeArrowheads="1"/>
          </p:cNvSpPr>
          <p:nvPr>
            <p:ph type="ftr" sz="quarter" idx="3"/>
          </p:nvPr>
        </p:nvSpPr>
        <p:spPr bwMode="auto">
          <a:xfrm>
            <a:off x="3505069"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a:defRPr/>
            </a:pPr>
            <a:r>
              <a:rPr lang="en-GB" smtClean="0"/>
              <a:t> </a:t>
            </a:r>
            <a:endParaRPr lang="en-GB" dirty="0"/>
          </a:p>
        </p:txBody>
      </p:sp>
      <p:sp>
        <p:nvSpPr>
          <p:cNvPr id="14" name="Text Box 11" descr="DRAFT_TAG_0xFFE3"/>
          <p:cNvSpPr txBox="1">
            <a:spLocks noChangeArrowheads="1"/>
          </p:cNvSpPr>
          <p:nvPr userDrawn="1"/>
        </p:nvSpPr>
        <p:spPr bwMode="auto">
          <a:xfrm>
            <a:off x="7542213" y="49895"/>
            <a:ext cx="1123950" cy="168275"/>
          </a:xfrm>
          <a:prstGeom prst="rect">
            <a:avLst/>
          </a:prstGeom>
          <a:noFill/>
          <a:ln w="9525" algn="ctr">
            <a:noFill/>
            <a:miter lim="800000"/>
            <a:headEnd/>
            <a:tailEnd/>
          </a:ln>
          <a:effectLst/>
        </p:spPr>
        <p:txBody>
          <a:bodyPr lIns="0" tIns="0" rIns="0" anchor="b">
            <a:spAutoFit/>
          </a:bodyPr>
          <a:lstStyle/>
          <a:p>
            <a:pPr algn="r" fontAlgn="auto">
              <a:spcBef>
                <a:spcPts val="0"/>
              </a:spcBef>
              <a:spcAft>
                <a:spcPts val="0"/>
              </a:spcAft>
              <a:defRPr/>
            </a:pPr>
            <a:r>
              <a:rPr lang="en-GB" sz="800" dirty="0">
                <a:solidFill>
                  <a:schemeClr val="accent2"/>
                </a:solidFill>
                <a:latin typeface="+mn-lt"/>
              </a:rPr>
              <a:t>DRAFT DOCUMENT</a:t>
            </a:r>
          </a:p>
        </p:txBody>
      </p:sp>
      <p:sp>
        <p:nvSpPr>
          <p:cNvPr id="15" name="Text Box 11" descr="CONFIDENTIAL_TAG_0xFFEE"/>
          <p:cNvSpPr txBox="1">
            <a:spLocks noChangeArrowheads="1"/>
          </p:cNvSpPr>
          <p:nvPr userDrawn="1"/>
        </p:nvSpPr>
        <p:spPr bwMode="auto">
          <a:xfrm>
            <a:off x="6099175" y="6470650"/>
            <a:ext cx="1079500" cy="1692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lIns="0" tIns="0" rIns="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GB" sz="800" smtClean="0">
                <a:solidFill>
                  <a:schemeClr val="accent2"/>
                </a:solidFill>
                <a:latin typeface="Futura Medium" pitchFamily="2" charset="0"/>
              </a:rPr>
              <a:t>RESTRICTED</a:t>
            </a:r>
            <a:endParaRPr lang="en-GB" sz="800">
              <a:solidFill>
                <a:schemeClr val="accent2"/>
              </a:solidFill>
              <a:latin typeface="Futura Medium" pitchFamily="2" charset="0"/>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Rectangle 4"/>
          <p:cNvSpPr>
            <a:spLocks noChangeArrowheads="1"/>
          </p:cNvSpPr>
          <p:nvPr userDrawn="1"/>
        </p:nvSpPr>
        <p:spPr bwMode="auto">
          <a:xfrm>
            <a:off x="0" y="228599"/>
            <a:ext cx="8675688" cy="516467"/>
          </a:xfrm>
          <a:prstGeom prst="rect">
            <a:avLst/>
          </a:prstGeom>
          <a:solidFill>
            <a:schemeClr val="accent1"/>
          </a:solidFill>
          <a:ln w="9525" algn="ctr">
            <a:noFill/>
            <a:miter lim="800000"/>
            <a:headEnd/>
            <a:tailEnd/>
          </a:ln>
        </p:spPr>
        <p:txBody>
          <a:bodyPr vert="horz" wrap="square" lIns="928800" tIns="133200" rIns="36000" bIns="0" numCol="1" anchor="t" anchorCtr="0" compatLnSpc="1">
            <a:prstTxWarp prst="textNoShape">
              <a:avLst/>
            </a:prstTxWarp>
          </a:bodyPr>
          <a:lstStyle/>
          <a:p>
            <a:pPr marL="0" marR="0" lvl="0" indent="0" algn="l" defTabSz="914400" rtl="0" eaLnBrk="0" fontAlgn="base" latinLnBrk="0" hangingPunct="0">
              <a:lnSpc>
                <a:spcPct val="90000"/>
              </a:lnSpc>
              <a:spcBef>
                <a:spcPct val="0"/>
              </a:spcBef>
              <a:spcAft>
                <a:spcPct val="0"/>
              </a:spcAft>
              <a:buClrTx/>
              <a:buSzTx/>
              <a:buFontTx/>
              <a:buNone/>
              <a:tabLst/>
            </a:pPr>
            <a:endParaRPr kumimoji="0" lang="en-GB" sz="2400" b="1" i="0" u="none" strike="noStrike" cap="none" normalizeH="0" baseline="0" dirty="0" smtClean="0">
              <a:ln>
                <a:noFill/>
              </a:ln>
              <a:solidFill>
                <a:schemeClr val="tx2"/>
              </a:solidFill>
              <a:effectLst/>
              <a:latin typeface="Futura Medium" pitchFamily="18" charset="0"/>
            </a:endParaRPr>
          </a:p>
        </p:txBody>
      </p:sp>
      <p:sp>
        <p:nvSpPr>
          <p:cNvPr id="34" name="Rectangle 2"/>
          <p:cNvSpPr>
            <a:spLocks noGrp="1" noChangeArrowheads="1"/>
          </p:cNvSpPr>
          <p:nvPr>
            <p:ph type="title"/>
          </p:nvPr>
        </p:nvSpPr>
        <p:spPr bwMode="auto">
          <a:xfrm>
            <a:off x="900112" y="295200"/>
            <a:ext cx="7700400" cy="419156"/>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cap="all" baseline="0">
                <a:solidFill>
                  <a:schemeClr val="accent2"/>
                </a:solidFill>
              </a:defRPr>
            </a:lvl1pPr>
          </a:lstStyle>
          <a:p>
            <a:pPr lvl="0"/>
            <a:r>
              <a:rPr lang="en-GB" smtClean="0"/>
              <a:t>Click to edit Master title style</a:t>
            </a:r>
            <a:endParaRPr lang="en-GB" dirty="0" smtClean="0"/>
          </a:p>
        </p:txBody>
      </p:sp>
      <p:sp>
        <p:nvSpPr>
          <p:cNvPr id="10" name="Content Placeholder 14"/>
          <p:cNvSpPr>
            <a:spLocks noGrp="1"/>
          </p:cNvSpPr>
          <p:nvPr>
            <p:ph sz="quarter" idx="13"/>
          </p:nvPr>
        </p:nvSpPr>
        <p:spPr>
          <a:xfrm>
            <a:off x="4945062" y="1310400"/>
            <a:ext cx="3732213" cy="5072400"/>
          </a:xfrm>
        </p:spPr>
        <p:txBody>
          <a:bodyPr/>
          <a:lstStyle>
            <a:lvl1pPr marL="0" indent="0">
              <a:spcAft>
                <a:spcPts val="600"/>
              </a:spcAft>
              <a:buClr>
                <a:schemeClr val="accent2"/>
              </a:buClr>
              <a:buSzPct val="85000"/>
              <a:buFont typeface="Wingdings" pitchFamily="2" charset="2"/>
              <a:buNone/>
              <a:defRPr/>
            </a:lvl1pPr>
            <a:lvl2pPr marL="269875" indent="-269875">
              <a:spcAft>
                <a:spcPts val="600"/>
              </a:spcAft>
              <a:buClr>
                <a:schemeClr val="accent2"/>
              </a:buClr>
              <a:buSzPct val="85000"/>
              <a:buFont typeface="Wingdings" pitchFamily="2" charset="2"/>
              <a:buChar char="n"/>
              <a:defRPr sz="2000"/>
            </a:lvl2pPr>
            <a:lvl3pPr marL="454025" indent="-184150">
              <a:spcBef>
                <a:spcPts val="0"/>
              </a:spcBef>
              <a:spcAft>
                <a:spcPts val="600"/>
              </a:spcAft>
              <a:buClr>
                <a:schemeClr val="tx1"/>
              </a:buClr>
              <a:buFont typeface="Wingdings" pitchFamily="2" charset="2"/>
              <a:buChar char=""/>
              <a:defRPr sz="2000"/>
            </a:lvl3pPr>
            <a:lvl4pPr marL="635000" indent="-174625">
              <a:spcBef>
                <a:spcPts val="0"/>
              </a:spcBef>
              <a:spcAft>
                <a:spcPts val="600"/>
              </a:spcAft>
              <a:buClr>
                <a:schemeClr val="tx1"/>
              </a:buClr>
              <a:buFont typeface="Wingdings" pitchFamily="2" charset="2"/>
              <a:buChar char=""/>
              <a:defRPr sz="1600"/>
            </a:lvl4pPr>
            <a:lvl5pPr marL="811213" indent="-169863">
              <a:spcBef>
                <a:spcPts val="0"/>
              </a:spcBef>
              <a:spcAft>
                <a:spcPts val="600"/>
              </a:spcAft>
              <a:buClr>
                <a:schemeClr val="tx1"/>
              </a:buClr>
              <a:buFont typeface="Wingdings" pitchFamily="2" charset="2"/>
              <a:buChar char=""/>
              <a:defRPr sz="1400"/>
            </a:lvl5pPr>
            <a:lvl6pPr marL="992188" indent="-180975">
              <a:spcBef>
                <a:spcPts val="0"/>
              </a:spcBef>
              <a:spcAft>
                <a:spcPts val="600"/>
              </a:spcAft>
              <a:buClr>
                <a:schemeClr val="tx1"/>
              </a:buClr>
              <a:buFont typeface="Wingdings" pitchFamily="2" charset="2"/>
              <a:buChar char="n"/>
              <a:defRPr sz="1200"/>
            </a:lvl6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Xx</a:t>
            </a:r>
          </a:p>
          <a:p>
            <a:pPr lvl="5"/>
            <a:r>
              <a:rPr lang="en-GB" dirty="0" smtClean="0"/>
              <a:t>xx</a:t>
            </a:r>
          </a:p>
          <a:p>
            <a:pPr lvl="0"/>
            <a:endParaRPr lang="en-GB" dirty="0" smtClean="0"/>
          </a:p>
        </p:txBody>
      </p:sp>
      <p:sp>
        <p:nvSpPr>
          <p:cNvPr id="12" name="Text Placeholder 43"/>
          <p:cNvSpPr>
            <a:spLocks noGrp="1"/>
          </p:cNvSpPr>
          <p:nvPr>
            <p:ph type="body" sz="quarter" idx="11"/>
          </p:nvPr>
        </p:nvSpPr>
        <p:spPr>
          <a:xfrm>
            <a:off x="900592" y="1310400"/>
            <a:ext cx="3738563" cy="5073312"/>
          </a:xfrm>
        </p:spPr>
        <p:txBody>
          <a:bodyPr/>
          <a:lstStyle>
            <a:lvl1pPr marL="0" indent="0">
              <a:spcAft>
                <a:spcPts val="600"/>
              </a:spcAft>
              <a:buClr>
                <a:schemeClr val="accent2"/>
              </a:buClr>
              <a:buSzPct val="85000"/>
              <a:buFont typeface="Wingdings" pitchFamily="2" charset="2"/>
              <a:buNone/>
              <a:defRPr/>
            </a:lvl1pPr>
            <a:lvl2pPr marL="276225" indent="-276225">
              <a:spcAft>
                <a:spcPts val="600"/>
              </a:spcAft>
              <a:buClr>
                <a:schemeClr val="accent2"/>
              </a:buClr>
              <a:buSzPct val="85000"/>
              <a:buFont typeface="Wingdings" pitchFamily="2" charset="2"/>
              <a:buChar char="n"/>
              <a:defRPr sz="2000"/>
            </a:lvl2pPr>
            <a:lvl3pPr marL="447675" indent="-171450">
              <a:spcAft>
                <a:spcPts val="600"/>
              </a:spcAft>
              <a:buClr>
                <a:schemeClr val="tx1"/>
              </a:buClr>
              <a:buFont typeface="Wingdings" pitchFamily="2" charset="2"/>
              <a:buChar char=""/>
              <a:defRPr sz="2000"/>
            </a:lvl3pPr>
            <a:lvl4pPr marL="635000" indent="-180975">
              <a:spcBef>
                <a:spcPts val="0"/>
              </a:spcBef>
              <a:spcAft>
                <a:spcPts val="600"/>
              </a:spcAft>
              <a:buClr>
                <a:schemeClr val="tx1"/>
              </a:buClr>
              <a:buFont typeface="Wingdings" pitchFamily="2" charset="2"/>
              <a:buChar char=""/>
              <a:defRPr sz="1600"/>
            </a:lvl4pPr>
            <a:lvl5pPr marL="811213" indent="-169863">
              <a:spcBef>
                <a:spcPts val="0"/>
              </a:spcBef>
              <a:spcAft>
                <a:spcPts val="600"/>
              </a:spcAft>
              <a:buClr>
                <a:schemeClr val="tx1"/>
              </a:buClr>
              <a:buFont typeface="Wingdings" pitchFamily="2" charset="2"/>
              <a:buChar char=""/>
              <a:defRPr sz="1400"/>
            </a:lvl5pPr>
            <a:lvl6pPr marL="992188" indent="-180975">
              <a:spcBef>
                <a:spcPts val="0"/>
              </a:spcBef>
              <a:spcAft>
                <a:spcPts val="600"/>
              </a:spcAft>
              <a:buClr>
                <a:schemeClr val="tx1"/>
              </a:buClr>
              <a:buFont typeface="Wingdings" pitchFamily="2" charset="2"/>
              <a:buChar char=""/>
              <a:defRPr sz="1200"/>
            </a:lvl6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Xx</a:t>
            </a:r>
          </a:p>
          <a:p>
            <a:pPr lvl="5"/>
            <a:r>
              <a:rPr lang="en-GB" dirty="0" smtClean="0"/>
              <a:t>xx</a:t>
            </a:r>
          </a:p>
        </p:txBody>
      </p:sp>
      <p:sp>
        <p:nvSpPr>
          <p:cNvPr id="13" name="Text Box 11" descr="Text Box 11"/>
          <p:cNvSpPr txBox="1">
            <a:spLocks noChangeArrowheads="1"/>
          </p:cNvSpPr>
          <p:nvPr userDrawn="1"/>
        </p:nvSpPr>
        <p:spPr bwMode="auto">
          <a:xfrm>
            <a:off x="911225" y="6470359"/>
            <a:ext cx="2520000" cy="324000"/>
          </a:xfrm>
          <a:prstGeom prst="rect">
            <a:avLst/>
          </a:prstGeom>
          <a:noFill/>
          <a:ln w="9525" algn="ctr">
            <a:noFill/>
            <a:miter lim="800000"/>
            <a:headEnd/>
            <a:tailEnd/>
          </a:ln>
          <a:effectLst/>
        </p:spPr>
        <p:txBody>
          <a:bodyPr wrap="none" lIns="0" tIns="0" rIns="0" anchor="t" anchorCtr="0">
            <a:noAutofit/>
          </a:bodyPr>
          <a:lstStyle/>
          <a:p>
            <a:pPr>
              <a:defRPr/>
            </a:pPr>
            <a:r>
              <a:rPr lang="en-GB" sz="800" smtClean="0">
                <a:solidFill>
                  <a:schemeClr val="tx1"/>
                </a:solidFill>
                <a:latin typeface="+mn-lt"/>
                <a:cs typeface="Arial" pitchFamily="34" charset="0"/>
              </a:rPr>
              <a:t>Copyright of SEPCO</a:t>
            </a:r>
            <a:endParaRPr lang="en-GB" sz="800" dirty="0">
              <a:solidFill>
                <a:schemeClr val="tx1"/>
              </a:solidFill>
              <a:latin typeface="+mn-lt"/>
              <a:cs typeface="Arial" pitchFamily="34" charset="0"/>
            </a:endParaRPr>
          </a:p>
        </p:txBody>
      </p:sp>
      <p:sp>
        <p:nvSpPr>
          <p:cNvPr id="14"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5" name="Rectangle 4" descr="Rectangle 4"/>
          <p:cNvSpPr>
            <a:spLocks noGrp="1" noChangeArrowheads="1"/>
          </p:cNvSpPr>
          <p:nvPr>
            <p:ph type="dt" sz="half" idx="2"/>
          </p:nvPr>
        </p:nvSpPr>
        <p:spPr bwMode="auto">
          <a:xfrm>
            <a:off x="7252757"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GB" smtClean="0"/>
              <a:t>April 2014</a:t>
            </a:r>
            <a:endParaRPr lang="en-GB" dirty="0"/>
          </a:p>
        </p:txBody>
      </p:sp>
      <p:sp>
        <p:nvSpPr>
          <p:cNvPr id="19" name="Rectangle 5"/>
          <p:cNvSpPr>
            <a:spLocks noGrp="1" noChangeArrowheads="1"/>
          </p:cNvSpPr>
          <p:nvPr>
            <p:ph type="ftr" sz="quarter" idx="3"/>
          </p:nvPr>
        </p:nvSpPr>
        <p:spPr bwMode="auto">
          <a:xfrm>
            <a:off x="3505069"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a:defRPr/>
            </a:pPr>
            <a:r>
              <a:rPr lang="en-GB" smtClean="0"/>
              <a:t> </a:t>
            </a:r>
            <a:endParaRPr lang="en-GB" dirty="0"/>
          </a:p>
        </p:txBody>
      </p:sp>
      <p:sp>
        <p:nvSpPr>
          <p:cNvPr id="16" name="Text Box 11" descr="DRAFT_TAG_0xFFE3"/>
          <p:cNvSpPr txBox="1">
            <a:spLocks noChangeArrowheads="1"/>
          </p:cNvSpPr>
          <p:nvPr userDrawn="1"/>
        </p:nvSpPr>
        <p:spPr bwMode="auto">
          <a:xfrm>
            <a:off x="7542213" y="49895"/>
            <a:ext cx="1123950" cy="168275"/>
          </a:xfrm>
          <a:prstGeom prst="rect">
            <a:avLst/>
          </a:prstGeom>
          <a:noFill/>
          <a:ln w="9525" algn="ctr">
            <a:noFill/>
            <a:miter lim="800000"/>
            <a:headEnd/>
            <a:tailEnd/>
          </a:ln>
          <a:effectLst/>
        </p:spPr>
        <p:txBody>
          <a:bodyPr lIns="0" tIns="0" rIns="0" anchor="b">
            <a:spAutoFit/>
          </a:bodyPr>
          <a:lstStyle/>
          <a:p>
            <a:pPr algn="r" fontAlgn="auto">
              <a:spcBef>
                <a:spcPts val="0"/>
              </a:spcBef>
              <a:spcAft>
                <a:spcPts val="0"/>
              </a:spcAft>
              <a:defRPr/>
            </a:pPr>
            <a:r>
              <a:rPr lang="en-GB" sz="800" dirty="0">
                <a:solidFill>
                  <a:schemeClr val="accent2"/>
                </a:solidFill>
                <a:latin typeface="+mn-lt"/>
              </a:rPr>
              <a:t>DRAFT DOCUMENT</a:t>
            </a:r>
          </a:p>
        </p:txBody>
      </p:sp>
      <p:sp>
        <p:nvSpPr>
          <p:cNvPr id="17" name="Text Box 11" descr="CONFIDENTIAL_TAG_0xFFEE"/>
          <p:cNvSpPr txBox="1">
            <a:spLocks noChangeArrowheads="1"/>
          </p:cNvSpPr>
          <p:nvPr userDrawn="1"/>
        </p:nvSpPr>
        <p:spPr bwMode="auto">
          <a:xfrm>
            <a:off x="6099175" y="6470650"/>
            <a:ext cx="1079500" cy="1692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lIns="0" tIns="0" rIns="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GB" sz="800" smtClean="0">
                <a:solidFill>
                  <a:schemeClr val="accent2"/>
                </a:solidFill>
                <a:latin typeface="Futura Medium" pitchFamily="2" charset="0"/>
              </a:rPr>
              <a:t>RESTRICTED</a:t>
            </a:r>
            <a:endParaRPr lang="en-GB" sz="800">
              <a:solidFill>
                <a:schemeClr val="accent2"/>
              </a:solidFill>
              <a:latin typeface="Futura Medium" pitchFamily="2" charset="0"/>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 2 Line Heading">
    <p:spTree>
      <p:nvGrpSpPr>
        <p:cNvPr id="1" name=""/>
        <p:cNvGrpSpPr/>
        <p:nvPr/>
      </p:nvGrpSpPr>
      <p:grpSpPr>
        <a:xfrm>
          <a:off x="0" y="0"/>
          <a:ext cx="0" cy="0"/>
          <a:chOff x="0" y="0"/>
          <a:chExt cx="0" cy="0"/>
        </a:xfrm>
      </p:grpSpPr>
      <p:sp>
        <p:nvSpPr>
          <p:cNvPr id="14" name="Rectangle 4"/>
          <p:cNvSpPr>
            <a:spLocks noChangeArrowheads="1"/>
          </p:cNvSpPr>
          <p:nvPr userDrawn="1"/>
        </p:nvSpPr>
        <p:spPr bwMode="auto">
          <a:xfrm>
            <a:off x="0" y="228600"/>
            <a:ext cx="8675688" cy="893763"/>
          </a:xfrm>
          <a:prstGeom prst="rect">
            <a:avLst/>
          </a:prstGeom>
          <a:solidFill>
            <a:schemeClr val="accent1"/>
          </a:solidFill>
          <a:ln w="9525" algn="ctr">
            <a:noFill/>
            <a:miter lim="800000"/>
            <a:headEnd/>
            <a:tailEnd/>
          </a:ln>
        </p:spPr>
        <p:txBody>
          <a:bodyPr vert="horz" wrap="square" lIns="928800" tIns="133200" rIns="36000" bIns="0" numCol="1" anchor="t" anchorCtr="0" compatLnSpc="1">
            <a:prstTxWarp prst="textNoShape">
              <a:avLst/>
            </a:prstTxWarp>
          </a:bodyPr>
          <a:lstStyle/>
          <a:p>
            <a:pPr marL="0" marR="0" lvl="0" indent="0" algn="l" defTabSz="914400" rtl="0" eaLnBrk="0" fontAlgn="base" latinLnBrk="0" hangingPunct="0">
              <a:lnSpc>
                <a:spcPct val="90000"/>
              </a:lnSpc>
              <a:spcBef>
                <a:spcPct val="0"/>
              </a:spcBef>
              <a:spcAft>
                <a:spcPct val="0"/>
              </a:spcAft>
              <a:buClrTx/>
              <a:buSzTx/>
              <a:buFontTx/>
              <a:buNone/>
              <a:tabLst/>
            </a:pPr>
            <a:endParaRPr kumimoji="0" lang="en-GB" sz="2400" b="1" i="0" u="none" strike="noStrike" cap="none" normalizeH="0" baseline="0" dirty="0" smtClean="0">
              <a:ln>
                <a:noFill/>
              </a:ln>
              <a:solidFill>
                <a:schemeClr val="tx2"/>
              </a:solidFill>
              <a:effectLst/>
              <a:latin typeface="Futura Medium" pitchFamily="2" charset="0"/>
            </a:endParaRPr>
          </a:p>
        </p:txBody>
      </p:sp>
      <p:sp>
        <p:nvSpPr>
          <p:cNvPr id="34" name="Rectangle 2"/>
          <p:cNvSpPr>
            <a:spLocks noGrp="1" noChangeArrowheads="1"/>
          </p:cNvSpPr>
          <p:nvPr>
            <p:ph type="title"/>
          </p:nvPr>
        </p:nvSpPr>
        <p:spPr bwMode="auto">
          <a:xfrm>
            <a:off x="900112" y="295200"/>
            <a:ext cx="7700400" cy="74160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cap="all" baseline="0">
                <a:solidFill>
                  <a:schemeClr val="accent2"/>
                </a:solidFill>
              </a:defRPr>
            </a:lvl1pPr>
          </a:lstStyle>
          <a:p>
            <a:pPr lvl="0"/>
            <a:r>
              <a:rPr lang="en-GB" smtClean="0"/>
              <a:t>Click to edit Master title style</a:t>
            </a:r>
            <a:endParaRPr lang="en-GB" dirty="0" smtClean="0"/>
          </a:p>
        </p:txBody>
      </p:sp>
      <p:sp>
        <p:nvSpPr>
          <p:cNvPr id="10" name="Content Placeholder 14"/>
          <p:cNvSpPr>
            <a:spLocks noGrp="1"/>
          </p:cNvSpPr>
          <p:nvPr>
            <p:ph sz="quarter" idx="13"/>
          </p:nvPr>
        </p:nvSpPr>
        <p:spPr>
          <a:xfrm>
            <a:off x="4945062" y="1310400"/>
            <a:ext cx="3732213" cy="5072400"/>
          </a:xfrm>
        </p:spPr>
        <p:txBody>
          <a:bodyPr/>
          <a:lstStyle>
            <a:lvl1pPr marL="0" indent="0">
              <a:spcAft>
                <a:spcPts val="600"/>
              </a:spcAft>
              <a:buClr>
                <a:schemeClr val="accent2"/>
              </a:buClr>
              <a:buSzPct val="85000"/>
              <a:buFont typeface="Wingdings" pitchFamily="2" charset="2"/>
              <a:buNone/>
              <a:defRPr/>
            </a:lvl1pPr>
            <a:lvl2pPr marL="269875" indent="-269875">
              <a:spcBef>
                <a:spcPts val="0"/>
              </a:spcBef>
              <a:spcAft>
                <a:spcPts val="600"/>
              </a:spcAft>
              <a:buClr>
                <a:schemeClr val="accent2"/>
              </a:buClr>
              <a:buSzPct val="85000"/>
              <a:buFont typeface="Wingdings" pitchFamily="2" charset="2"/>
              <a:buChar char="n"/>
              <a:defRPr sz="2000"/>
            </a:lvl2pPr>
            <a:lvl3pPr marL="454025" indent="-184150">
              <a:spcBef>
                <a:spcPts val="0"/>
              </a:spcBef>
              <a:spcAft>
                <a:spcPts val="600"/>
              </a:spcAft>
              <a:buClr>
                <a:schemeClr val="tx1"/>
              </a:buClr>
              <a:buFont typeface="Wingdings" pitchFamily="2" charset="2"/>
              <a:buChar char="n"/>
              <a:defRPr sz="2000"/>
            </a:lvl3pPr>
            <a:lvl4pPr marL="635000" indent="-180975">
              <a:spcBef>
                <a:spcPts val="0"/>
              </a:spcBef>
              <a:spcAft>
                <a:spcPts val="600"/>
              </a:spcAft>
              <a:buClr>
                <a:schemeClr val="tx1"/>
              </a:buClr>
              <a:buFont typeface="Wingdings" pitchFamily="2" charset="2"/>
              <a:buChar char="n"/>
              <a:defRPr sz="1600"/>
            </a:lvl4pPr>
            <a:lvl5pPr marL="811213" indent="-169863">
              <a:spcBef>
                <a:spcPts val="0"/>
              </a:spcBef>
              <a:spcAft>
                <a:spcPts val="600"/>
              </a:spcAft>
              <a:buClr>
                <a:schemeClr val="tx1"/>
              </a:buClr>
              <a:buFont typeface="Wingdings" pitchFamily="2" charset="2"/>
              <a:buChar char="n"/>
              <a:defRPr sz="1400"/>
            </a:lvl5pPr>
            <a:lvl6pPr marL="996950" indent="-185738">
              <a:spcBef>
                <a:spcPts val="0"/>
              </a:spcBef>
              <a:spcAft>
                <a:spcPts val="600"/>
              </a:spcAft>
              <a:buClr>
                <a:schemeClr val="tx1"/>
              </a:buClr>
              <a:buFont typeface="Wingdings" pitchFamily="2" charset="2"/>
              <a:buChar char="n"/>
              <a:tabLst/>
              <a:defRPr sz="1200"/>
            </a:lvl6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Xx</a:t>
            </a:r>
          </a:p>
          <a:p>
            <a:pPr lvl="5"/>
            <a:r>
              <a:rPr lang="en-GB" dirty="0" smtClean="0"/>
              <a:t>xx</a:t>
            </a:r>
          </a:p>
        </p:txBody>
      </p:sp>
      <p:sp>
        <p:nvSpPr>
          <p:cNvPr id="12" name="Text Placeholder 43"/>
          <p:cNvSpPr>
            <a:spLocks noGrp="1"/>
          </p:cNvSpPr>
          <p:nvPr>
            <p:ph type="body" sz="quarter" idx="11"/>
          </p:nvPr>
        </p:nvSpPr>
        <p:spPr>
          <a:xfrm>
            <a:off x="900592" y="1310400"/>
            <a:ext cx="3738563" cy="5073312"/>
          </a:xfrm>
        </p:spPr>
        <p:txBody>
          <a:bodyPr/>
          <a:lstStyle>
            <a:lvl1pPr marL="0" indent="0">
              <a:spcAft>
                <a:spcPts val="600"/>
              </a:spcAft>
              <a:buClr>
                <a:schemeClr val="accent2"/>
              </a:buClr>
              <a:buSzPct val="85000"/>
              <a:buFont typeface="Wingdings" pitchFamily="2" charset="2"/>
              <a:buNone/>
              <a:defRPr/>
            </a:lvl1pPr>
            <a:lvl2pPr marL="276225" indent="-276225">
              <a:spcAft>
                <a:spcPts val="600"/>
              </a:spcAft>
              <a:buClr>
                <a:schemeClr val="accent2"/>
              </a:buClr>
              <a:buSzPct val="85000"/>
              <a:buFont typeface="Wingdings" pitchFamily="2" charset="2"/>
              <a:buChar char="n"/>
              <a:defRPr sz="2000"/>
            </a:lvl2pPr>
            <a:lvl3pPr marL="449263" indent="-173038">
              <a:spcAft>
                <a:spcPts val="600"/>
              </a:spcAft>
              <a:buClr>
                <a:schemeClr val="tx1"/>
              </a:buClr>
              <a:buFont typeface="Wingdings" pitchFamily="2" charset="2"/>
              <a:buChar char="n"/>
              <a:defRPr sz="2000"/>
            </a:lvl3pPr>
            <a:lvl4pPr marL="635000" indent="-180975">
              <a:spcAft>
                <a:spcPts val="600"/>
              </a:spcAft>
              <a:buClr>
                <a:schemeClr val="tx1"/>
              </a:buClr>
              <a:buFont typeface="Wingdings" pitchFamily="2" charset="2"/>
              <a:buChar char="n"/>
              <a:defRPr sz="1600"/>
            </a:lvl4pPr>
            <a:lvl5pPr marL="811213" indent="-169863">
              <a:spcBef>
                <a:spcPts val="0"/>
              </a:spcBef>
              <a:spcAft>
                <a:spcPts val="600"/>
              </a:spcAft>
              <a:buClr>
                <a:schemeClr val="tx1"/>
              </a:buClr>
              <a:buFont typeface="Wingdings" pitchFamily="2" charset="2"/>
              <a:buChar char="n"/>
              <a:defRPr sz="1400"/>
            </a:lvl5pPr>
            <a:lvl6pPr marL="992188" indent="-180975">
              <a:spcBef>
                <a:spcPts val="0"/>
              </a:spcBef>
              <a:spcAft>
                <a:spcPts val="600"/>
              </a:spcAft>
              <a:buClr>
                <a:schemeClr val="tx1"/>
              </a:buClr>
              <a:buFont typeface="Wingdings" pitchFamily="2" charset="2"/>
              <a:buChar char="n"/>
              <a:defRPr sz="1200"/>
            </a:lvl6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Xx</a:t>
            </a:r>
          </a:p>
          <a:p>
            <a:pPr lvl="5"/>
            <a:r>
              <a:rPr lang="en-GB" dirty="0" smtClean="0"/>
              <a:t>xx</a:t>
            </a:r>
          </a:p>
        </p:txBody>
      </p:sp>
      <p:sp>
        <p:nvSpPr>
          <p:cNvPr id="11" name="Text Box 11" descr="Text Box 11"/>
          <p:cNvSpPr txBox="1">
            <a:spLocks noChangeArrowheads="1"/>
          </p:cNvSpPr>
          <p:nvPr userDrawn="1"/>
        </p:nvSpPr>
        <p:spPr bwMode="auto">
          <a:xfrm>
            <a:off x="911225" y="6470359"/>
            <a:ext cx="2520000" cy="324000"/>
          </a:xfrm>
          <a:prstGeom prst="rect">
            <a:avLst/>
          </a:prstGeom>
          <a:noFill/>
          <a:ln w="9525" algn="ctr">
            <a:noFill/>
            <a:miter lim="800000"/>
            <a:headEnd/>
            <a:tailEnd/>
          </a:ln>
          <a:effectLst/>
        </p:spPr>
        <p:txBody>
          <a:bodyPr wrap="none" lIns="0" tIns="0" rIns="0" anchor="t" anchorCtr="0">
            <a:noAutofit/>
          </a:bodyPr>
          <a:lstStyle/>
          <a:p>
            <a:pPr>
              <a:defRPr/>
            </a:pPr>
            <a:r>
              <a:rPr lang="en-GB" sz="800" smtClean="0">
                <a:solidFill>
                  <a:schemeClr val="tx1"/>
                </a:solidFill>
                <a:latin typeface="+mn-lt"/>
                <a:cs typeface="Arial" pitchFamily="34" charset="0"/>
              </a:rPr>
              <a:t>Copyright of SEPCO</a:t>
            </a:r>
            <a:endParaRPr lang="en-GB" sz="800" dirty="0">
              <a:solidFill>
                <a:schemeClr val="tx1"/>
              </a:solidFill>
              <a:latin typeface="+mn-lt"/>
              <a:cs typeface="Arial" pitchFamily="34" charset="0"/>
            </a:endParaRPr>
          </a:p>
        </p:txBody>
      </p:sp>
      <p:sp>
        <p:nvSpPr>
          <p:cNvPr id="13"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5" name="Rectangle 4" descr="Rectangle 4"/>
          <p:cNvSpPr>
            <a:spLocks noGrp="1" noChangeArrowheads="1"/>
          </p:cNvSpPr>
          <p:nvPr>
            <p:ph type="dt" sz="half" idx="2"/>
          </p:nvPr>
        </p:nvSpPr>
        <p:spPr bwMode="auto">
          <a:xfrm>
            <a:off x="7252757"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GB" smtClean="0"/>
              <a:t>April 2014</a:t>
            </a:r>
            <a:endParaRPr lang="en-GB" dirty="0"/>
          </a:p>
        </p:txBody>
      </p:sp>
      <p:sp>
        <p:nvSpPr>
          <p:cNvPr id="19" name="Rectangle 5"/>
          <p:cNvSpPr>
            <a:spLocks noGrp="1" noChangeArrowheads="1"/>
          </p:cNvSpPr>
          <p:nvPr>
            <p:ph type="ftr" sz="quarter" idx="3"/>
          </p:nvPr>
        </p:nvSpPr>
        <p:spPr bwMode="auto">
          <a:xfrm>
            <a:off x="3505069"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a:defRPr/>
            </a:pPr>
            <a:r>
              <a:rPr lang="en-GB" smtClean="0"/>
              <a:t> </a:t>
            </a:r>
            <a:endParaRPr lang="en-GB" dirty="0"/>
          </a:p>
        </p:txBody>
      </p:sp>
      <p:sp>
        <p:nvSpPr>
          <p:cNvPr id="16" name="Text Box 11" descr="DRAFT_TAG_0xFFE3"/>
          <p:cNvSpPr txBox="1">
            <a:spLocks noChangeArrowheads="1"/>
          </p:cNvSpPr>
          <p:nvPr userDrawn="1"/>
        </p:nvSpPr>
        <p:spPr bwMode="auto">
          <a:xfrm>
            <a:off x="7542213" y="49895"/>
            <a:ext cx="1123950" cy="168275"/>
          </a:xfrm>
          <a:prstGeom prst="rect">
            <a:avLst/>
          </a:prstGeom>
          <a:noFill/>
          <a:ln w="9525" algn="ctr">
            <a:noFill/>
            <a:miter lim="800000"/>
            <a:headEnd/>
            <a:tailEnd/>
          </a:ln>
          <a:effectLst/>
        </p:spPr>
        <p:txBody>
          <a:bodyPr lIns="0" tIns="0" rIns="0" anchor="b">
            <a:spAutoFit/>
          </a:bodyPr>
          <a:lstStyle/>
          <a:p>
            <a:pPr algn="r" fontAlgn="auto">
              <a:spcBef>
                <a:spcPts val="0"/>
              </a:spcBef>
              <a:spcAft>
                <a:spcPts val="0"/>
              </a:spcAft>
              <a:defRPr/>
            </a:pPr>
            <a:r>
              <a:rPr lang="en-GB" sz="800" dirty="0">
                <a:solidFill>
                  <a:schemeClr val="accent2"/>
                </a:solidFill>
                <a:latin typeface="+mn-lt"/>
              </a:rPr>
              <a:t>DRAFT DOCUMENT</a:t>
            </a:r>
          </a:p>
        </p:txBody>
      </p:sp>
      <p:sp>
        <p:nvSpPr>
          <p:cNvPr id="17" name="Text Box 11" descr="CONFIDENTIAL_TAG_0xFFEE"/>
          <p:cNvSpPr txBox="1">
            <a:spLocks noChangeArrowheads="1"/>
          </p:cNvSpPr>
          <p:nvPr userDrawn="1"/>
        </p:nvSpPr>
        <p:spPr bwMode="auto">
          <a:xfrm>
            <a:off x="6099175" y="6470650"/>
            <a:ext cx="1079500" cy="1692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lIns="0" tIns="0" rIns="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GB" sz="800" smtClean="0">
                <a:solidFill>
                  <a:schemeClr val="accent2"/>
                </a:solidFill>
                <a:latin typeface="Futura Medium" pitchFamily="2" charset="0"/>
              </a:rPr>
              <a:t>RESTRICTED</a:t>
            </a:r>
            <a:endParaRPr lang="en-GB" sz="800">
              <a:solidFill>
                <a:schemeClr val="accent2"/>
              </a:solidFill>
              <a:latin typeface="Futura Medium" pitchFamily="2" charset="0"/>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 High Content">
    <p:spTree>
      <p:nvGrpSpPr>
        <p:cNvPr id="1" name=""/>
        <p:cNvGrpSpPr/>
        <p:nvPr/>
      </p:nvGrpSpPr>
      <p:grpSpPr>
        <a:xfrm>
          <a:off x="0" y="0"/>
          <a:ext cx="0" cy="0"/>
          <a:chOff x="0" y="0"/>
          <a:chExt cx="0" cy="0"/>
        </a:xfrm>
      </p:grpSpPr>
      <p:sp>
        <p:nvSpPr>
          <p:cNvPr id="14" name="Rectangle 4"/>
          <p:cNvSpPr>
            <a:spLocks noChangeArrowheads="1"/>
          </p:cNvSpPr>
          <p:nvPr userDrawn="1"/>
        </p:nvSpPr>
        <p:spPr bwMode="auto">
          <a:xfrm>
            <a:off x="0" y="228600"/>
            <a:ext cx="8675688" cy="893763"/>
          </a:xfrm>
          <a:prstGeom prst="rect">
            <a:avLst/>
          </a:prstGeom>
          <a:solidFill>
            <a:schemeClr val="accent1"/>
          </a:solidFill>
          <a:ln w="9525" algn="ctr">
            <a:noFill/>
            <a:miter lim="800000"/>
            <a:headEnd/>
            <a:tailEnd/>
          </a:ln>
        </p:spPr>
        <p:txBody>
          <a:bodyPr vert="horz" wrap="square" lIns="928800" tIns="133200" rIns="36000" bIns="0" numCol="1" anchor="t" anchorCtr="0" compatLnSpc="1">
            <a:prstTxWarp prst="textNoShape">
              <a:avLst/>
            </a:prstTxWarp>
          </a:bodyPr>
          <a:lstStyle/>
          <a:p>
            <a:pPr marL="0" marR="0" lvl="0" indent="0" algn="l" defTabSz="914400" rtl="0" eaLnBrk="0" fontAlgn="base" latinLnBrk="0" hangingPunct="0">
              <a:lnSpc>
                <a:spcPct val="90000"/>
              </a:lnSpc>
              <a:spcBef>
                <a:spcPct val="0"/>
              </a:spcBef>
              <a:spcAft>
                <a:spcPct val="0"/>
              </a:spcAft>
              <a:buClrTx/>
              <a:buSzTx/>
              <a:buFontTx/>
              <a:buNone/>
              <a:tabLst/>
            </a:pPr>
            <a:endParaRPr kumimoji="0" lang="en-GB" sz="2400" b="1" i="0" u="none" strike="noStrike" cap="none" normalizeH="0" baseline="0" dirty="0" smtClean="0">
              <a:ln>
                <a:noFill/>
              </a:ln>
              <a:solidFill>
                <a:schemeClr val="tx2"/>
              </a:solidFill>
              <a:effectLst/>
              <a:latin typeface="Futura Medium" pitchFamily="2" charset="0"/>
            </a:endParaRPr>
          </a:p>
        </p:txBody>
      </p:sp>
      <p:sp>
        <p:nvSpPr>
          <p:cNvPr id="34" name="Rectangle 2"/>
          <p:cNvSpPr>
            <a:spLocks noGrp="1" noChangeArrowheads="1"/>
          </p:cNvSpPr>
          <p:nvPr>
            <p:ph type="title"/>
          </p:nvPr>
        </p:nvSpPr>
        <p:spPr bwMode="auto">
          <a:xfrm>
            <a:off x="900112" y="295200"/>
            <a:ext cx="7700400" cy="74160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cap="all" baseline="0">
                <a:solidFill>
                  <a:schemeClr val="accent2"/>
                </a:solidFill>
              </a:defRPr>
            </a:lvl1pPr>
          </a:lstStyle>
          <a:p>
            <a:pPr lvl="0"/>
            <a:r>
              <a:rPr lang="en-GB" smtClean="0"/>
              <a:t>Click to edit Master title style</a:t>
            </a:r>
            <a:endParaRPr lang="en-GB" dirty="0" smtClean="0"/>
          </a:p>
        </p:txBody>
      </p:sp>
      <p:sp>
        <p:nvSpPr>
          <p:cNvPr id="10" name="Content Placeholder 14"/>
          <p:cNvSpPr>
            <a:spLocks noGrp="1"/>
          </p:cNvSpPr>
          <p:nvPr>
            <p:ph sz="quarter" idx="13"/>
          </p:nvPr>
        </p:nvSpPr>
        <p:spPr>
          <a:xfrm>
            <a:off x="4945062" y="1310400"/>
            <a:ext cx="3732213" cy="5072400"/>
          </a:xfrm>
        </p:spPr>
        <p:txBody>
          <a:bodyPr/>
          <a:lstStyle>
            <a:lvl1pPr marL="0" indent="0">
              <a:lnSpc>
                <a:spcPct val="120000"/>
              </a:lnSpc>
              <a:spcAft>
                <a:spcPts val="600"/>
              </a:spcAft>
              <a:buClr>
                <a:schemeClr val="accent2"/>
              </a:buClr>
              <a:buSzPct val="85000"/>
              <a:buFont typeface="Wingdings" pitchFamily="2" charset="2"/>
              <a:buNone/>
              <a:defRPr sz="1600"/>
            </a:lvl1pPr>
            <a:lvl2pPr marL="269875" indent="-269875">
              <a:lnSpc>
                <a:spcPct val="120000"/>
              </a:lnSpc>
              <a:spcBef>
                <a:spcPts val="0"/>
              </a:spcBef>
              <a:spcAft>
                <a:spcPts val="600"/>
              </a:spcAft>
              <a:buClr>
                <a:schemeClr val="accent2"/>
              </a:buClr>
              <a:buSzPct val="85000"/>
              <a:buFont typeface="Wingdings" pitchFamily="2" charset="2"/>
              <a:buChar char="n"/>
              <a:defRPr sz="1600"/>
            </a:lvl2pPr>
            <a:lvl3pPr marL="454025" indent="-184150">
              <a:lnSpc>
                <a:spcPct val="120000"/>
              </a:lnSpc>
              <a:spcBef>
                <a:spcPts val="0"/>
              </a:spcBef>
              <a:spcAft>
                <a:spcPts val="600"/>
              </a:spcAft>
              <a:buClr>
                <a:schemeClr val="tx1"/>
              </a:buClr>
              <a:buFont typeface="Wingdings" pitchFamily="2" charset="2"/>
              <a:buChar char="n"/>
              <a:defRPr sz="1600"/>
            </a:lvl3pPr>
            <a:lvl4pPr marL="635000" indent="-180975">
              <a:lnSpc>
                <a:spcPct val="120000"/>
              </a:lnSpc>
              <a:spcBef>
                <a:spcPts val="0"/>
              </a:spcBef>
              <a:spcAft>
                <a:spcPts val="600"/>
              </a:spcAft>
              <a:buClr>
                <a:schemeClr val="tx1"/>
              </a:buClr>
              <a:buFont typeface="Wingdings" pitchFamily="2" charset="2"/>
              <a:buChar char="n"/>
              <a:defRPr sz="1400"/>
            </a:lvl4pPr>
            <a:lvl5pPr marL="811213" indent="-169863">
              <a:lnSpc>
                <a:spcPct val="120000"/>
              </a:lnSpc>
              <a:spcBef>
                <a:spcPts val="0"/>
              </a:spcBef>
              <a:spcAft>
                <a:spcPts val="600"/>
              </a:spcAft>
              <a:buClr>
                <a:schemeClr val="tx1"/>
              </a:buClr>
              <a:buFont typeface="Wingdings" pitchFamily="2" charset="2"/>
              <a:buChar char="n"/>
              <a:defRPr sz="1200"/>
            </a:lvl5pPr>
            <a:lvl6pPr marL="992188" indent="-180975">
              <a:lnSpc>
                <a:spcPct val="120000"/>
              </a:lnSpc>
              <a:spcBef>
                <a:spcPts val="0"/>
              </a:spcBef>
              <a:spcAft>
                <a:spcPts val="600"/>
              </a:spcAft>
              <a:buClr>
                <a:schemeClr val="tx1"/>
              </a:buClr>
              <a:buFont typeface="Wingdings" pitchFamily="2" charset="2"/>
              <a:buChar char="n"/>
              <a:defRPr sz="1200"/>
            </a:lvl6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Xx</a:t>
            </a:r>
          </a:p>
          <a:p>
            <a:pPr lvl="5"/>
            <a:r>
              <a:rPr lang="en-GB" smtClean="0"/>
              <a:t>xx</a:t>
            </a:r>
            <a:endParaRPr lang="en-GB" dirty="0" smtClean="0"/>
          </a:p>
        </p:txBody>
      </p:sp>
      <p:sp>
        <p:nvSpPr>
          <p:cNvPr id="12" name="Text Placeholder 43"/>
          <p:cNvSpPr>
            <a:spLocks noGrp="1"/>
          </p:cNvSpPr>
          <p:nvPr>
            <p:ph type="body" sz="quarter" idx="11"/>
          </p:nvPr>
        </p:nvSpPr>
        <p:spPr>
          <a:xfrm>
            <a:off x="900592" y="1310400"/>
            <a:ext cx="3738563" cy="5073312"/>
          </a:xfrm>
        </p:spPr>
        <p:txBody>
          <a:bodyPr/>
          <a:lstStyle>
            <a:lvl1pPr marL="0" indent="0">
              <a:lnSpc>
                <a:spcPct val="120000"/>
              </a:lnSpc>
              <a:spcAft>
                <a:spcPts val="600"/>
              </a:spcAft>
              <a:buClr>
                <a:schemeClr val="accent2"/>
              </a:buClr>
              <a:buSzPct val="85000"/>
              <a:buFont typeface="Wingdings" pitchFamily="2" charset="2"/>
              <a:buNone/>
              <a:defRPr sz="1600"/>
            </a:lvl1pPr>
            <a:lvl2pPr marL="276225" indent="-276225">
              <a:lnSpc>
                <a:spcPct val="120000"/>
              </a:lnSpc>
              <a:spcAft>
                <a:spcPts val="600"/>
              </a:spcAft>
              <a:buClr>
                <a:schemeClr val="accent2"/>
              </a:buClr>
              <a:buSzPct val="85000"/>
              <a:buFont typeface="Wingdings" pitchFamily="2" charset="2"/>
              <a:buChar char="n"/>
              <a:defRPr sz="1600"/>
            </a:lvl2pPr>
            <a:lvl3pPr marL="447675" indent="-171450">
              <a:lnSpc>
                <a:spcPct val="120000"/>
              </a:lnSpc>
              <a:spcAft>
                <a:spcPts val="600"/>
              </a:spcAft>
              <a:buClr>
                <a:schemeClr val="tx1"/>
              </a:buClr>
              <a:buFont typeface="Wingdings" pitchFamily="2" charset="2"/>
              <a:buChar char=""/>
              <a:defRPr sz="1600"/>
            </a:lvl3pPr>
            <a:lvl4pPr marL="635000" indent="-174625">
              <a:lnSpc>
                <a:spcPct val="120000"/>
              </a:lnSpc>
              <a:spcAft>
                <a:spcPts val="600"/>
              </a:spcAft>
              <a:buClr>
                <a:schemeClr val="tx1"/>
              </a:buClr>
              <a:buFont typeface="Wingdings" pitchFamily="2" charset="2"/>
              <a:buChar char="n"/>
              <a:defRPr sz="1400"/>
            </a:lvl4pPr>
            <a:lvl5pPr marL="811213" indent="-169863">
              <a:lnSpc>
                <a:spcPct val="120000"/>
              </a:lnSpc>
              <a:spcBef>
                <a:spcPts val="0"/>
              </a:spcBef>
              <a:spcAft>
                <a:spcPts val="600"/>
              </a:spcAft>
              <a:buClr>
                <a:schemeClr val="tx1"/>
              </a:buClr>
              <a:buFont typeface="Wingdings" pitchFamily="2" charset="2"/>
              <a:buChar char="n"/>
              <a:defRPr sz="1200"/>
            </a:lvl5pPr>
            <a:lvl6pPr marL="992188" indent="-180975">
              <a:lnSpc>
                <a:spcPct val="120000"/>
              </a:lnSpc>
              <a:spcBef>
                <a:spcPts val="0"/>
              </a:spcBef>
              <a:spcAft>
                <a:spcPts val="600"/>
              </a:spcAft>
              <a:buClr>
                <a:schemeClr val="tx1"/>
              </a:buClr>
              <a:buFont typeface="Wingdings" pitchFamily="2" charset="2"/>
              <a:buChar char="n"/>
              <a:defRPr sz="1200"/>
            </a:lvl6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Xx</a:t>
            </a:r>
          </a:p>
          <a:p>
            <a:pPr lvl="5"/>
            <a:r>
              <a:rPr lang="en-GB" dirty="0" smtClean="0"/>
              <a:t>xx</a:t>
            </a:r>
          </a:p>
        </p:txBody>
      </p:sp>
      <p:sp>
        <p:nvSpPr>
          <p:cNvPr id="11" name="Text Box 11" descr="Text Box 11"/>
          <p:cNvSpPr txBox="1">
            <a:spLocks noChangeArrowheads="1"/>
          </p:cNvSpPr>
          <p:nvPr userDrawn="1"/>
        </p:nvSpPr>
        <p:spPr bwMode="auto">
          <a:xfrm>
            <a:off x="911225" y="6470359"/>
            <a:ext cx="2520000" cy="324000"/>
          </a:xfrm>
          <a:prstGeom prst="rect">
            <a:avLst/>
          </a:prstGeom>
          <a:noFill/>
          <a:ln w="9525" algn="ctr">
            <a:noFill/>
            <a:miter lim="800000"/>
            <a:headEnd/>
            <a:tailEnd/>
          </a:ln>
          <a:effectLst/>
        </p:spPr>
        <p:txBody>
          <a:bodyPr wrap="none" lIns="0" tIns="0" rIns="0" anchor="t" anchorCtr="0">
            <a:noAutofit/>
          </a:bodyPr>
          <a:lstStyle/>
          <a:p>
            <a:pPr>
              <a:defRPr/>
            </a:pPr>
            <a:r>
              <a:rPr lang="en-GB" sz="800" smtClean="0">
                <a:solidFill>
                  <a:schemeClr val="tx1"/>
                </a:solidFill>
                <a:latin typeface="+mn-lt"/>
                <a:cs typeface="Arial" pitchFamily="34" charset="0"/>
              </a:rPr>
              <a:t>Copyright of SEPCO</a:t>
            </a:r>
            <a:endParaRPr lang="en-GB" sz="800" dirty="0">
              <a:solidFill>
                <a:schemeClr val="tx1"/>
              </a:solidFill>
              <a:latin typeface="+mn-lt"/>
              <a:cs typeface="Arial" pitchFamily="34" charset="0"/>
            </a:endParaRPr>
          </a:p>
        </p:txBody>
      </p:sp>
      <p:sp>
        <p:nvSpPr>
          <p:cNvPr id="13"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5" name="Rectangle 4" descr="Rectangle 4"/>
          <p:cNvSpPr>
            <a:spLocks noGrp="1" noChangeArrowheads="1"/>
          </p:cNvSpPr>
          <p:nvPr>
            <p:ph type="dt" sz="half" idx="2"/>
          </p:nvPr>
        </p:nvSpPr>
        <p:spPr bwMode="auto">
          <a:xfrm>
            <a:off x="7252757"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GB" smtClean="0"/>
              <a:t>April 2014</a:t>
            </a:r>
            <a:endParaRPr lang="en-GB" dirty="0"/>
          </a:p>
        </p:txBody>
      </p:sp>
      <p:sp>
        <p:nvSpPr>
          <p:cNvPr id="19" name="Rectangle 5"/>
          <p:cNvSpPr>
            <a:spLocks noGrp="1" noChangeArrowheads="1"/>
          </p:cNvSpPr>
          <p:nvPr>
            <p:ph type="ftr" sz="quarter" idx="3"/>
          </p:nvPr>
        </p:nvSpPr>
        <p:spPr bwMode="auto">
          <a:xfrm>
            <a:off x="3505069"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a:defRPr/>
            </a:pPr>
            <a:r>
              <a:rPr lang="en-GB" smtClean="0"/>
              <a:t> </a:t>
            </a:r>
            <a:endParaRPr lang="en-GB" dirty="0"/>
          </a:p>
        </p:txBody>
      </p:sp>
      <p:sp>
        <p:nvSpPr>
          <p:cNvPr id="16" name="Text Box 11" descr="DRAFT_TAG_0xFFE3"/>
          <p:cNvSpPr txBox="1">
            <a:spLocks noChangeArrowheads="1"/>
          </p:cNvSpPr>
          <p:nvPr userDrawn="1"/>
        </p:nvSpPr>
        <p:spPr bwMode="auto">
          <a:xfrm>
            <a:off x="7542213" y="49895"/>
            <a:ext cx="1123950" cy="168275"/>
          </a:xfrm>
          <a:prstGeom prst="rect">
            <a:avLst/>
          </a:prstGeom>
          <a:noFill/>
          <a:ln w="9525" algn="ctr">
            <a:noFill/>
            <a:miter lim="800000"/>
            <a:headEnd/>
            <a:tailEnd/>
          </a:ln>
          <a:effectLst/>
        </p:spPr>
        <p:txBody>
          <a:bodyPr lIns="0" tIns="0" rIns="0" anchor="b">
            <a:spAutoFit/>
          </a:bodyPr>
          <a:lstStyle/>
          <a:p>
            <a:pPr algn="r" fontAlgn="auto">
              <a:spcBef>
                <a:spcPts val="0"/>
              </a:spcBef>
              <a:spcAft>
                <a:spcPts val="0"/>
              </a:spcAft>
              <a:defRPr/>
            </a:pPr>
            <a:r>
              <a:rPr lang="en-GB" sz="800" dirty="0">
                <a:solidFill>
                  <a:schemeClr val="accent2"/>
                </a:solidFill>
                <a:latin typeface="+mn-lt"/>
              </a:rPr>
              <a:t>DRAFT DOCUMENT</a:t>
            </a:r>
          </a:p>
        </p:txBody>
      </p:sp>
      <p:sp>
        <p:nvSpPr>
          <p:cNvPr id="17" name="Text Box 11" descr="CONFIDENTIAL_TAG_0xFFEE"/>
          <p:cNvSpPr txBox="1">
            <a:spLocks noChangeArrowheads="1"/>
          </p:cNvSpPr>
          <p:nvPr userDrawn="1"/>
        </p:nvSpPr>
        <p:spPr bwMode="auto">
          <a:xfrm>
            <a:off x="6099175" y="6470650"/>
            <a:ext cx="1079500" cy="1692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lIns="0" tIns="0" rIns="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GB" sz="800" smtClean="0">
                <a:solidFill>
                  <a:schemeClr val="accent2"/>
                </a:solidFill>
                <a:latin typeface="Futura Medium" pitchFamily="2" charset="0"/>
              </a:rPr>
              <a:t>RESTRICTED</a:t>
            </a:r>
            <a:endParaRPr lang="en-GB" sz="800" dirty="0">
              <a:solidFill>
                <a:schemeClr val="accent2"/>
              </a:solidFill>
              <a:latin typeface="Futura Medium" pitchFamily="2" charset="0"/>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 Graphs">
    <p:spTree>
      <p:nvGrpSpPr>
        <p:cNvPr id="1" name=""/>
        <p:cNvGrpSpPr/>
        <p:nvPr/>
      </p:nvGrpSpPr>
      <p:grpSpPr>
        <a:xfrm>
          <a:off x="0" y="0"/>
          <a:ext cx="0" cy="0"/>
          <a:chOff x="0" y="0"/>
          <a:chExt cx="0" cy="0"/>
        </a:xfrm>
      </p:grpSpPr>
      <p:sp>
        <p:nvSpPr>
          <p:cNvPr id="67" name="Content Placeholder 51"/>
          <p:cNvSpPr>
            <a:spLocks noGrp="1"/>
          </p:cNvSpPr>
          <p:nvPr>
            <p:ph sz="quarter" idx="29" hasCustomPrompt="1"/>
          </p:nvPr>
        </p:nvSpPr>
        <p:spPr>
          <a:xfrm>
            <a:off x="904072" y="6267688"/>
            <a:ext cx="3747304" cy="99509"/>
          </a:xfrm>
        </p:spPr>
        <p:txBody>
          <a:bodyPr wrap="square">
            <a:noAutofit/>
          </a:bodyPr>
          <a:lstStyle>
            <a:lvl1pPr>
              <a:defRPr sz="700">
                <a:solidFill>
                  <a:schemeClr val="tx1"/>
                </a:solidFill>
                <a:latin typeface="+mn-lt"/>
              </a:defRPr>
            </a:lvl1pPr>
          </a:lstStyle>
          <a:p>
            <a:pPr lvl="0"/>
            <a:r>
              <a:rPr lang="en-GB" smtClean="0"/>
              <a:t>CLICK TO EDIT SOURCE</a:t>
            </a:r>
            <a:endParaRPr lang="en-GB" dirty="0"/>
          </a:p>
        </p:txBody>
      </p:sp>
      <p:sp>
        <p:nvSpPr>
          <p:cNvPr id="31" name="Rectangle 4"/>
          <p:cNvSpPr>
            <a:spLocks noChangeArrowheads="1"/>
          </p:cNvSpPr>
          <p:nvPr userDrawn="1"/>
        </p:nvSpPr>
        <p:spPr bwMode="auto">
          <a:xfrm>
            <a:off x="0" y="228599"/>
            <a:ext cx="8675688" cy="516467"/>
          </a:xfrm>
          <a:prstGeom prst="rect">
            <a:avLst/>
          </a:prstGeom>
          <a:solidFill>
            <a:schemeClr val="accent1"/>
          </a:solidFill>
          <a:ln w="9525" algn="ctr">
            <a:noFill/>
            <a:miter lim="800000"/>
            <a:headEnd/>
            <a:tailEnd/>
          </a:ln>
        </p:spPr>
        <p:txBody>
          <a:bodyPr vert="horz" wrap="square" lIns="928800" tIns="133200" rIns="36000" bIns="0" numCol="1" anchor="t" anchorCtr="0" compatLnSpc="1">
            <a:prstTxWarp prst="textNoShape">
              <a:avLst/>
            </a:prstTxWarp>
          </a:bodyPr>
          <a:lstStyle/>
          <a:p>
            <a:pPr marL="0" marR="0" lvl="0" indent="0" algn="l" defTabSz="914400" rtl="0" eaLnBrk="0" fontAlgn="base" latinLnBrk="0" hangingPunct="0">
              <a:lnSpc>
                <a:spcPct val="90000"/>
              </a:lnSpc>
              <a:spcBef>
                <a:spcPct val="0"/>
              </a:spcBef>
              <a:spcAft>
                <a:spcPct val="0"/>
              </a:spcAft>
              <a:buClrTx/>
              <a:buSzTx/>
              <a:buFontTx/>
              <a:buNone/>
              <a:tabLst/>
            </a:pPr>
            <a:endParaRPr kumimoji="0" lang="en-GB" sz="2400" b="1" i="0" u="none" strike="noStrike" cap="none" normalizeH="0" baseline="0" dirty="0" smtClean="0">
              <a:ln>
                <a:noFill/>
              </a:ln>
              <a:solidFill>
                <a:schemeClr val="tx2"/>
              </a:solidFill>
              <a:effectLst/>
              <a:latin typeface="Futura Medium" pitchFamily="18" charset="0"/>
            </a:endParaRPr>
          </a:p>
        </p:txBody>
      </p:sp>
      <p:sp>
        <p:nvSpPr>
          <p:cNvPr id="32" name="Rectangle 2"/>
          <p:cNvSpPr>
            <a:spLocks noGrp="1" noChangeArrowheads="1"/>
          </p:cNvSpPr>
          <p:nvPr>
            <p:ph type="title"/>
          </p:nvPr>
        </p:nvSpPr>
        <p:spPr bwMode="auto">
          <a:xfrm>
            <a:off x="900112" y="295200"/>
            <a:ext cx="7700400" cy="419156"/>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lvl1pPr>
              <a:defRPr cap="all" baseline="0">
                <a:solidFill>
                  <a:schemeClr val="accent2"/>
                </a:solidFill>
              </a:defRPr>
            </a:lvl1pPr>
          </a:lstStyle>
          <a:p>
            <a:pPr lvl="0"/>
            <a:r>
              <a:rPr lang="en-GB" noProof="0" dirty="0" smtClean="0"/>
              <a:t>Click to edit Master title style</a:t>
            </a:r>
          </a:p>
        </p:txBody>
      </p:sp>
      <p:sp>
        <p:nvSpPr>
          <p:cNvPr id="39" name="Content Placeholder 51"/>
          <p:cNvSpPr>
            <a:spLocks noGrp="1"/>
          </p:cNvSpPr>
          <p:nvPr>
            <p:ph sz="quarter" idx="45" hasCustomPrompt="1"/>
          </p:nvPr>
        </p:nvSpPr>
        <p:spPr>
          <a:xfrm>
            <a:off x="911225" y="4179607"/>
            <a:ext cx="3697200" cy="219740"/>
          </a:xfrm>
        </p:spPr>
        <p:txBody>
          <a:bodyPr vert="horz" wrap="square" lIns="0" tIns="0" rIns="0" bIns="0" rtlCol="0">
            <a:spAutoFit/>
          </a:bodyPr>
          <a:lstStyle>
            <a:lvl1pPr>
              <a:defRPr lang="nl-NL" sz="1200" kern="1200" baseline="0" dirty="0">
                <a:solidFill>
                  <a:schemeClr val="tx1"/>
                </a:solidFill>
                <a:latin typeface="+mn-lt"/>
                <a:ea typeface="+mn-ea"/>
                <a:cs typeface="+mn-cs"/>
              </a:defRPr>
            </a:lvl1pPr>
          </a:lstStyle>
          <a:p>
            <a:pPr marL="0" lvl="0" indent="0" algn="l" defTabSz="914400" rtl="0" eaLnBrk="1" latinLnBrk="0" hangingPunct="1">
              <a:lnSpc>
                <a:spcPct val="119000"/>
              </a:lnSpc>
              <a:spcBef>
                <a:spcPts val="0"/>
              </a:spcBef>
              <a:spcAft>
                <a:spcPts val="0"/>
              </a:spcAft>
              <a:buClr>
                <a:srgbClr val="F7D117"/>
              </a:buClr>
              <a:buSzPct val="120000"/>
              <a:buFont typeface="Wingdings" pitchFamily="2" charset="2"/>
              <a:buNone/>
            </a:pPr>
            <a:r>
              <a:rPr lang="en-GB" smtClean="0"/>
              <a:t>Click to edit Unit of measure</a:t>
            </a:r>
            <a:endParaRPr lang="en-GB" dirty="0"/>
          </a:p>
        </p:txBody>
      </p:sp>
      <p:sp>
        <p:nvSpPr>
          <p:cNvPr id="40" name="Content Placeholder 51"/>
          <p:cNvSpPr>
            <a:spLocks noGrp="1"/>
          </p:cNvSpPr>
          <p:nvPr>
            <p:ph sz="quarter" idx="46" hasCustomPrompt="1"/>
          </p:nvPr>
        </p:nvSpPr>
        <p:spPr>
          <a:xfrm>
            <a:off x="911225" y="3844644"/>
            <a:ext cx="3697200" cy="219740"/>
          </a:xfrm>
        </p:spPr>
        <p:txBody>
          <a:bodyPr vert="horz" wrap="square" lIns="0" tIns="0" rIns="0" bIns="0" rtlCol="0">
            <a:spAutoFit/>
          </a:bodyPr>
          <a:lstStyle>
            <a:lvl1pPr>
              <a:defRPr lang="nl-NL" sz="1200" kern="1200" baseline="0" dirty="0">
                <a:solidFill>
                  <a:schemeClr val="tx1"/>
                </a:solidFill>
                <a:latin typeface="+mj-lt"/>
                <a:ea typeface="+mn-ea"/>
                <a:cs typeface="+mn-cs"/>
              </a:defRPr>
            </a:lvl1pPr>
          </a:lstStyle>
          <a:p>
            <a:pPr marL="0" lvl="0" indent="0" algn="l" defTabSz="914400" rtl="0" eaLnBrk="1" latinLnBrk="0" hangingPunct="1">
              <a:lnSpc>
                <a:spcPct val="119000"/>
              </a:lnSpc>
              <a:spcBef>
                <a:spcPts val="0"/>
              </a:spcBef>
              <a:spcAft>
                <a:spcPts val="0"/>
              </a:spcAft>
              <a:buClr>
                <a:srgbClr val="F7D117"/>
              </a:buClr>
              <a:buSzPct val="120000"/>
              <a:buFont typeface="Wingdings" pitchFamily="2" charset="2"/>
              <a:buNone/>
            </a:pPr>
            <a:r>
              <a:rPr lang="en-GB" smtClean="0"/>
              <a:t>CHART TITLE APPEARS HERE</a:t>
            </a:r>
            <a:endParaRPr lang="en-GB" dirty="0"/>
          </a:p>
        </p:txBody>
      </p:sp>
      <p:cxnSp>
        <p:nvCxnSpPr>
          <p:cNvPr id="41" name="Straight Connector 40"/>
          <p:cNvCxnSpPr/>
          <p:nvPr userDrawn="1"/>
        </p:nvCxnSpPr>
        <p:spPr>
          <a:xfrm flipV="1">
            <a:off x="911225" y="4122457"/>
            <a:ext cx="3697200" cy="794"/>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42" name="Chart Placeholder 16"/>
          <p:cNvSpPr>
            <a:spLocks noGrp="1"/>
          </p:cNvSpPr>
          <p:nvPr>
            <p:ph type="chart" sz="quarter" idx="47"/>
          </p:nvPr>
        </p:nvSpPr>
        <p:spPr>
          <a:xfrm>
            <a:off x="911225" y="4436262"/>
            <a:ext cx="3697200" cy="1703279"/>
          </a:xfrm>
        </p:spPr>
        <p:txBody>
          <a:bodyPr>
            <a:normAutofit/>
          </a:bodyPr>
          <a:lstStyle>
            <a:lvl1pPr>
              <a:defRPr sz="1200">
                <a:solidFill>
                  <a:schemeClr val="tx1"/>
                </a:solidFill>
                <a:latin typeface="+mn-lt"/>
              </a:defRPr>
            </a:lvl1pPr>
          </a:lstStyle>
          <a:p>
            <a:endParaRPr lang="nl-NL" dirty="0"/>
          </a:p>
        </p:txBody>
      </p:sp>
      <p:cxnSp>
        <p:nvCxnSpPr>
          <p:cNvPr id="43" name="Straight Connector 42"/>
          <p:cNvCxnSpPr/>
          <p:nvPr userDrawn="1"/>
        </p:nvCxnSpPr>
        <p:spPr>
          <a:xfrm>
            <a:off x="904071" y="5944860"/>
            <a:ext cx="3697200" cy="1588"/>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99" name="Content Placeholder 51"/>
          <p:cNvSpPr>
            <a:spLocks noGrp="1"/>
          </p:cNvSpPr>
          <p:nvPr>
            <p:ph sz="quarter" idx="54" hasCustomPrompt="1"/>
          </p:nvPr>
        </p:nvSpPr>
        <p:spPr>
          <a:xfrm>
            <a:off x="911225" y="1654176"/>
            <a:ext cx="3697200" cy="219740"/>
          </a:xfrm>
        </p:spPr>
        <p:txBody>
          <a:bodyPr vert="horz" wrap="square" lIns="0" tIns="0" rIns="0" bIns="0" rtlCol="0">
            <a:spAutoFit/>
          </a:bodyPr>
          <a:lstStyle>
            <a:lvl1pPr>
              <a:defRPr lang="nl-NL" sz="1200" kern="1200" baseline="0" dirty="0">
                <a:solidFill>
                  <a:schemeClr val="tx1"/>
                </a:solidFill>
                <a:latin typeface="+mn-lt"/>
                <a:ea typeface="+mn-ea"/>
                <a:cs typeface="+mn-cs"/>
              </a:defRPr>
            </a:lvl1pPr>
          </a:lstStyle>
          <a:p>
            <a:pPr marL="0" lvl="0" indent="0" algn="l" defTabSz="914400" rtl="0" eaLnBrk="1" latinLnBrk="0" hangingPunct="1">
              <a:lnSpc>
                <a:spcPct val="119000"/>
              </a:lnSpc>
              <a:spcBef>
                <a:spcPts val="0"/>
              </a:spcBef>
              <a:spcAft>
                <a:spcPts val="0"/>
              </a:spcAft>
              <a:buClr>
                <a:srgbClr val="F7D117"/>
              </a:buClr>
              <a:buSzPct val="120000"/>
              <a:buFont typeface="Wingdings" pitchFamily="2" charset="2"/>
              <a:buNone/>
            </a:pPr>
            <a:r>
              <a:rPr lang="en-GB" smtClean="0"/>
              <a:t>Click to edit Unit of measure</a:t>
            </a:r>
            <a:endParaRPr lang="en-GB" dirty="0"/>
          </a:p>
        </p:txBody>
      </p:sp>
      <p:sp>
        <p:nvSpPr>
          <p:cNvPr id="100" name="Content Placeholder 51"/>
          <p:cNvSpPr>
            <a:spLocks noGrp="1"/>
          </p:cNvSpPr>
          <p:nvPr>
            <p:ph sz="quarter" idx="55" hasCustomPrompt="1"/>
          </p:nvPr>
        </p:nvSpPr>
        <p:spPr>
          <a:xfrm>
            <a:off x="911225" y="1319213"/>
            <a:ext cx="3697200" cy="219740"/>
          </a:xfrm>
        </p:spPr>
        <p:txBody>
          <a:bodyPr vert="horz" wrap="square" lIns="0" tIns="0" rIns="0" bIns="0" rtlCol="0">
            <a:spAutoFit/>
          </a:bodyPr>
          <a:lstStyle>
            <a:lvl1pPr>
              <a:defRPr lang="nl-NL" sz="1200" kern="1200" baseline="0" dirty="0">
                <a:solidFill>
                  <a:schemeClr val="tx1"/>
                </a:solidFill>
                <a:latin typeface="+mj-lt"/>
                <a:ea typeface="+mn-ea"/>
                <a:cs typeface="+mn-cs"/>
              </a:defRPr>
            </a:lvl1pPr>
          </a:lstStyle>
          <a:p>
            <a:pPr marL="0" lvl="0" indent="0" algn="l" defTabSz="914400" rtl="0" eaLnBrk="1" latinLnBrk="0" hangingPunct="1">
              <a:lnSpc>
                <a:spcPct val="119000"/>
              </a:lnSpc>
              <a:spcBef>
                <a:spcPts val="0"/>
              </a:spcBef>
              <a:spcAft>
                <a:spcPts val="0"/>
              </a:spcAft>
              <a:buClr>
                <a:srgbClr val="F7D117"/>
              </a:buClr>
              <a:buSzPct val="120000"/>
              <a:buFont typeface="Wingdings" pitchFamily="2" charset="2"/>
              <a:buNone/>
            </a:pPr>
            <a:r>
              <a:rPr lang="en-GB" smtClean="0"/>
              <a:t>CHART TITLE APPEARS HERE</a:t>
            </a:r>
            <a:endParaRPr lang="en-GB" dirty="0"/>
          </a:p>
        </p:txBody>
      </p:sp>
      <p:cxnSp>
        <p:nvCxnSpPr>
          <p:cNvPr id="101" name="Straight Connector 100"/>
          <p:cNvCxnSpPr/>
          <p:nvPr userDrawn="1"/>
        </p:nvCxnSpPr>
        <p:spPr>
          <a:xfrm flipV="1">
            <a:off x="911225" y="1597026"/>
            <a:ext cx="3697200" cy="794"/>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102" name="Chart Placeholder 16"/>
          <p:cNvSpPr>
            <a:spLocks noGrp="1"/>
          </p:cNvSpPr>
          <p:nvPr>
            <p:ph type="chart" sz="quarter" idx="56"/>
          </p:nvPr>
        </p:nvSpPr>
        <p:spPr>
          <a:xfrm>
            <a:off x="911225" y="1910831"/>
            <a:ext cx="3697200" cy="1703279"/>
          </a:xfrm>
        </p:spPr>
        <p:txBody>
          <a:bodyPr>
            <a:normAutofit/>
          </a:bodyPr>
          <a:lstStyle>
            <a:lvl1pPr>
              <a:defRPr sz="1200">
                <a:solidFill>
                  <a:schemeClr val="tx1"/>
                </a:solidFill>
                <a:latin typeface="+mn-lt"/>
              </a:defRPr>
            </a:lvl1pPr>
          </a:lstStyle>
          <a:p>
            <a:endParaRPr lang="nl-NL" dirty="0"/>
          </a:p>
        </p:txBody>
      </p:sp>
      <p:cxnSp>
        <p:nvCxnSpPr>
          <p:cNvPr id="103" name="Straight Connector 102"/>
          <p:cNvCxnSpPr/>
          <p:nvPr userDrawn="1"/>
        </p:nvCxnSpPr>
        <p:spPr>
          <a:xfrm>
            <a:off x="904071" y="3419429"/>
            <a:ext cx="3697200" cy="1588"/>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104" name="Content Placeholder 51"/>
          <p:cNvSpPr>
            <a:spLocks noGrp="1"/>
          </p:cNvSpPr>
          <p:nvPr>
            <p:ph sz="quarter" idx="57" hasCustomPrompt="1"/>
          </p:nvPr>
        </p:nvSpPr>
        <p:spPr>
          <a:xfrm>
            <a:off x="4965700" y="4179607"/>
            <a:ext cx="3697200" cy="219740"/>
          </a:xfrm>
        </p:spPr>
        <p:txBody>
          <a:bodyPr vert="horz" wrap="square" lIns="0" tIns="0" rIns="0" bIns="0" rtlCol="0">
            <a:spAutoFit/>
          </a:bodyPr>
          <a:lstStyle>
            <a:lvl1pPr>
              <a:defRPr lang="nl-NL" sz="1200" kern="1200" baseline="0" dirty="0">
                <a:solidFill>
                  <a:schemeClr val="tx1"/>
                </a:solidFill>
                <a:latin typeface="+mn-lt"/>
                <a:ea typeface="+mn-ea"/>
                <a:cs typeface="+mn-cs"/>
              </a:defRPr>
            </a:lvl1pPr>
          </a:lstStyle>
          <a:p>
            <a:pPr marL="0" lvl="0" indent="0" algn="l" defTabSz="914400" rtl="0" eaLnBrk="1" latinLnBrk="0" hangingPunct="1">
              <a:lnSpc>
                <a:spcPct val="119000"/>
              </a:lnSpc>
              <a:spcBef>
                <a:spcPts val="0"/>
              </a:spcBef>
              <a:spcAft>
                <a:spcPts val="0"/>
              </a:spcAft>
              <a:buClr>
                <a:srgbClr val="F7D117"/>
              </a:buClr>
              <a:buSzPct val="120000"/>
              <a:buFont typeface="Wingdings" pitchFamily="2" charset="2"/>
              <a:buNone/>
            </a:pPr>
            <a:r>
              <a:rPr lang="en-GB" smtClean="0"/>
              <a:t>Click to edit Unit of measure</a:t>
            </a:r>
            <a:endParaRPr lang="en-GB" dirty="0"/>
          </a:p>
        </p:txBody>
      </p:sp>
      <p:sp>
        <p:nvSpPr>
          <p:cNvPr id="105" name="Content Placeholder 51"/>
          <p:cNvSpPr>
            <a:spLocks noGrp="1"/>
          </p:cNvSpPr>
          <p:nvPr>
            <p:ph sz="quarter" idx="58" hasCustomPrompt="1"/>
          </p:nvPr>
        </p:nvSpPr>
        <p:spPr>
          <a:xfrm>
            <a:off x="4965700" y="3844644"/>
            <a:ext cx="3697200" cy="219740"/>
          </a:xfrm>
        </p:spPr>
        <p:txBody>
          <a:bodyPr vert="horz" wrap="square" lIns="0" tIns="0" rIns="0" bIns="0" rtlCol="0">
            <a:spAutoFit/>
          </a:bodyPr>
          <a:lstStyle>
            <a:lvl1pPr>
              <a:defRPr lang="nl-NL" sz="1200" kern="1200" baseline="0" dirty="0">
                <a:solidFill>
                  <a:schemeClr val="tx1"/>
                </a:solidFill>
                <a:latin typeface="+mj-lt"/>
                <a:ea typeface="+mn-ea"/>
                <a:cs typeface="+mn-cs"/>
              </a:defRPr>
            </a:lvl1pPr>
          </a:lstStyle>
          <a:p>
            <a:pPr marL="0" lvl="0" indent="0" algn="l" defTabSz="914400" rtl="0" eaLnBrk="1" latinLnBrk="0" hangingPunct="1">
              <a:lnSpc>
                <a:spcPct val="119000"/>
              </a:lnSpc>
              <a:spcBef>
                <a:spcPts val="0"/>
              </a:spcBef>
              <a:spcAft>
                <a:spcPts val="0"/>
              </a:spcAft>
              <a:buClr>
                <a:srgbClr val="F7D117"/>
              </a:buClr>
              <a:buSzPct val="120000"/>
              <a:buFont typeface="Wingdings" pitchFamily="2" charset="2"/>
              <a:buNone/>
            </a:pPr>
            <a:r>
              <a:rPr lang="en-GB" smtClean="0"/>
              <a:t>CHART TITLE APPEARS HERE</a:t>
            </a:r>
            <a:endParaRPr lang="en-GB" dirty="0"/>
          </a:p>
        </p:txBody>
      </p:sp>
      <p:cxnSp>
        <p:nvCxnSpPr>
          <p:cNvPr id="106" name="Straight Connector 105"/>
          <p:cNvCxnSpPr/>
          <p:nvPr userDrawn="1"/>
        </p:nvCxnSpPr>
        <p:spPr>
          <a:xfrm flipV="1">
            <a:off x="4965700" y="4122457"/>
            <a:ext cx="3697200" cy="794"/>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107" name="Chart Placeholder 16"/>
          <p:cNvSpPr>
            <a:spLocks noGrp="1"/>
          </p:cNvSpPr>
          <p:nvPr>
            <p:ph type="chart" sz="quarter" idx="59"/>
          </p:nvPr>
        </p:nvSpPr>
        <p:spPr>
          <a:xfrm>
            <a:off x="4965700" y="4436262"/>
            <a:ext cx="3697200" cy="1703279"/>
          </a:xfrm>
        </p:spPr>
        <p:txBody>
          <a:bodyPr>
            <a:normAutofit/>
          </a:bodyPr>
          <a:lstStyle>
            <a:lvl1pPr>
              <a:defRPr sz="1200">
                <a:solidFill>
                  <a:schemeClr val="tx1"/>
                </a:solidFill>
                <a:latin typeface="+mn-lt"/>
              </a:defRPr>
            </a:lvl1pPr>
          </a:lstStyle>
          <a:p>
            <a:endParaRPr lang="nl-NL" dirty="0"/>
          </a:p>
        </p:txBody>
      </p:sp>
      <p:cxnSp>
        <p:nvCxnSpPr>
          <p:cNvPr id="108" name="Straight Connector 107"/>
          <p:cNvCxnSpPr/>
          <p:nvPr userDrawn="1"/>
        </p:nvCxnSpPr>
        <p:spPr>
          <a:xfrm>
            <a:off x="4958546" y="5944860"/>
            <a:ext cx="3697200" cy="1588"/>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109" name="Content Placeholder 51"/>
          <p:cNvSpPr>
            <a:spLocks noGrp="1"/>
          </p:cNvSpPr>
          <p:nvPr>
            <p:ph sz="quarter" idx="60" hasCustomPrompt="1"/>
          </p:nvPr>
        </p:nvSpPr>
        <p:spPr>
          <a:xfrm>
            <a:off x="4965700" y="1654176"/>
            <a:ext cx="3697200" cy="219740"/>
          </a:xfrm>
        </p:spPr>
        <p:txBody>
          <a:bodyPr vert="horz" wrap="square" lIns="0" tIns="0" rIns="0" bIns="0" rtlCol="0">
            <a:spAutoFit/>
          </a:bodyPr>
          <a:lstStyle>
            <a:lvl1pPr>
              <a:defRPr lang="nl-NL" sz="1200" kern="1200" baseline="0" dirty="0">
                <a:solidFill>
                  <a:schemeClr val="tx1"/>
                </a:solidFill>
                <a:latin typeface="+mn-lt"/>
                <a:ea typeface="+mn-ea"/>
                <a:cs typeface="+mn-cs"/>
              </a:defRPr>
            </a:lvl1pPr>
          </a:lstStyle>
          <a:p>
            <a:pPr marL="0" lvl="0" indent="0" algn="l" defTabSz="914400" rtl="0" eaLnBrk="1" latinLnBrk="0" hangingPunct="1">
              <a:lnSpc>
                <a:spcPct val="119000"/>
              </a:lnSpc>
              <a:spcBef>
                <a:spcPts val="0"/>
              </a:spcBef>
              <a:spcAft>
                <a:spcPts val="0"/>
              </a:spcAft>
              <a:buClr>
                <a:srgbClr val="F7D117"/>
              </a:buClr>
              <a:buSzPct val="120000"/>
              <a:buFont typeface="Wingdings" pitchFamily="2" charset="2"/>
              <a:buNone/>
            </a:pPr>
            <a:r>
              <a:rPr lang="en-GB" smtClean="0"/>
              <a:t>Click to edit Unit of measure</a:t>
            </a:r>
            <a:endParaRPr lang="en-GB" dirty="0"/>
          </a:p>
        </p:txBody>
      </p:sp>
      <p:sp>
        <p:nvSpPr>
          <p:cNvPr id="110" name="Content Placeholder 51"/>
          <p:cNvSpPr>
            <a:spLocks noGrp="1"/>
          </p:cNvSpPr>
          <p:nvPr>
            <p:ph sz="quarter" idx="61" hasCustomPrompt="1"/>
          </p:nvPr>
        </p:nvSpPr>
        <p:spPr>
          <a:xfrm>
            <a:off x="4965700" y="1319213"/>
            <a:ext cx="3697200" cy="219740"/>
          </a:xfrm>
        </p:spPr>
        <p:txBody>
          <a:bodyPr vert="horz" wrap="square" lIns="0" tIns="0" rIns="0" bIns="0" rtlCol="0">
            <a:spAutoFit/>
          </a:bodyPr>
          <a:lstStyle>
            <a:lvl1pPr>
              <a:defRPr lang="nl-NL" sz="1200" kern="1200" baseline="0" dirty="0">
                <a:solidFill>
                  <a:schemeClr val="tx1"/>
                </a:solidFill>
                <a:latin typeface="+mj-lt"/>
                <a:ea typeface="+mn-ea"/>
                <a:cs typeface="+mn-cs"/>
              </a:defRPr>
            </a:lvl1pPr>
          </a:lstStyle>
          <a:p>
            <a:pPr marL="0" lvl="0" indent="0" algn="l" defTabSz="914400" rtl="0" eaLnBrk="1" latinLnBrk="0" hangingPunct="1">
              <a:lnSpc>
                <a:spcPct val="119000"/>
              </a:lnSpc>
              <a:spcBef>
                <a:spcPts val="0"/>
              </a:spcBef>
              <a:spcAft>
                <a:spcPts val="0"/>
              </a:spcAft>
              <a:buClr>
                <a:srgbClr val="F7D117"/>
              </a:buClr>
              <a:buSzPct val="120000"/>
              <a:buFont typeface="Wingdings" pitchFamily="2" charset="2"/>
              <a:buNone/>
            </a:pPr>
            <a:r>
              <a:rPr lang="en-GB" smtClean="0"/>
              <a:t>CHART TITLE APPEARS HERE</a:t>
            </a:r>
            <a:endParaRPr lang="en-GB" dirty="0"/>
          </a:p>
        </p:txBody>
      </p:sp>
      <p:cxnSp>
        <p:nvCxnSpPr>
          <p:cNvPr id="111" name="Straight Connector 110"/>
          <p:cNvCxnSpPr/>
          <p:nvPr userDrawn="1"/>
        </p:nvCxnSpPr>
        <p:spPr>
          <a:xfrm flipV="1">
            <a:off x="4965700" y="1597026"/>
            <a:ext cx="3697200" cy="794"/>
          </a:xfrm>
          <a:prstGeom prst="line">
            <a:avLst/>
          </a:prstGeom>
          <a:ln w="50800">
            <a:solidFill>
              <a:schemeClr val="bg2"/>
            </a:solidFill>
          </a:ln>
        </p:spPr>
        <p:style>
          <a:lnRef idx="1">
            <a:schemeClr val="accent1"/>
          </a:lnRef>
          <a:fillRef idx="0">
            <a:schemeClr val="accent1"/>
          </a:fillRef>
          <a:effectRef idx="0">
            <a:schemeClr val="accent1"/>
          </a:effectRef>
          <a:fontRef idx="minor">
            <a:schemeClr val="tx1"/>
          </a:fontRef>
        </p:style>
      </p:cxnSp>
      <p:sp>
        <p:nvSpPr>
          <p:cNvPr id="112" name="Chart Placeholder 16"/>
          <p:cNvSpPr>
            <a:spLocks noGrp="1"/>
          </p:cNvSpPr>
          <p:nvPr>
            <p:ph type="chart" sz="quarter" idx="62"/>
          </p:nvPr>
        </p:nvSpPr>
        <p:spPr>
          <a:xfrm>
            <a:off x="4965700" y="1910831"/>
            <a:ext cx="3697200" cy="1703279"/>
          </a:xfrm>
        </p:spPr>
        <p:txBody>
          <a:bodyPr>
            <a:normAutofit/>
          </a:bodyPr>
          <a:lstStyle>
            <a:lvl1pPr>
              <a:defRPr sz="1200">
                <a:solidFill>
                  <a:schemeClr val="tx1"/>
                </a:solidFill>
                <a:latin typeface="+mn-lt"/>
              </a:defRPr>
            </a:lvl1pPr>
          </a:lstStyle>
          <a:p>
            <a:endParaRPr lang="nl-NL" dirty="0"/>
          </a:p>
        </p:txBody>
      </p:sp>
      <p:cxnSp>
        <p:nvCxnSpPr>
          <p:cNvPr id="113" name="Straight Connector 112"/>
          <p:cNvCxnSpPr/>
          <p:nvPr userDrawn="1"/>
        </p:nvCxnSpPr>
        <p:spPr>
          <a:xfrm>
            <a:off x="4958546" y="3419429"/>
            <a:ext cx="3697200" cy="1588"/>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
        <p:nvSpPr>
          <p:cNvPr id="33" name="Text Box 11" descr="Text Box 11"/>
          <p:cNvSpPr txBox="1">
            <a:spLocks noChangeArrowheads="1"/>
          </p:cNvSpPr>
          <p:nvPr userDrawn="1"/>
        </p:nvSpPr>
        <p:spPr bwMode="auto">
          <a:xfrm>
            <a:off x="911225" y="6470359"/>
            <a:ext cx="2520000" cy="324000"/>
          </a:xfrm>
          <a:prstGeom prst="rect">
            <a:avLst/>
          </a:prstGeom>
          <a:noFill/>
          <a:ln w="9525" algn="ctr">
            <a:noFill/>
            <a:miter lim="800000"/>
            <a:headEnd/>
            <a:tailEnd/>
          </a:ln>
          <a:effectLst/>
        </p:spPr>
        <p:txBody>
          <a:bodyPr wrap="none" lIns="0" tIns="0" rIns="0" anchor="t" anchorCtr="0">
            <a:noAutofit/>
          </a:bodyPr>
          <a:lstStyle/>
          <a:p>
            <a:pPr>
              <a:defRPr/>
            </a:pPr>
            <a:r>
              <a:rPr lang="en-GB" sz="800" smtClean="0">
                <a:solidFill>
                  <a:schemeClr val="tx1"/>
                </a:solidFill>
                <a:latin typeface="+mn-lt"/>
                <a:cs typeface="Arial" pitchFamily="34" charset="0"/>
              </a:rPr>
              <a:t>Copyright of SEPCO</a:t>
            </a:r>
            <a:endParaRPr lang="en-GB" sz="800" dirty="0">
              <a:solidFill>
                <a:schemeClr val="tx1"/>
              </a:solidFill>
              <a:latin typeface="+mn-lt"/>
              <a:cs typeface="Arial" pitchFamily="34" charset="0"/>
            </a:endParaRPr>
          </a:p>
        </p:txBody>
      </p:sp>
      <p:sp>
        <p:nvSpPr>
          <p:cNvPr id="34"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35" name="Rectangle 4" descr="Rectangle 4"/>
          <p:cNvSpPr>
            <a:spLocks noGrp="1" noChangeArrowheads="1"/>
          </p:cNvSpPr>
          <p:nvPr>
            <p:ph type="dt" sz="half" idx="2"/>
          </p:nvPr>
        </p:nvSpPr>
        <p:spPr bwMode="auto">
          <a:xfrm>
            <a:off x="7252757"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GB" smtClean="0"/>
              <a:t>April 2014</a:t>
            </a:r>
            <a:endParaRPr lang="en-GB" dirty="0"/>
          </a:p>
        </p:txBody>
      </p:sp>
      <p:sp>
        <p:nvSpPr>
          <p:cNvPr id="37" name="Rectangle 5"/>
          <p:cNvSpPr>
            <a:spLocks noGrp="1" noChangeArrowheads="1"/>
          </p:cNvSpPr>
          <p:nvPr>
            <p:ph type="ftr" sz="quarter" idx="3"/>
          </p:nvPr>
        </p:nvSpPr>
        <p:spPr bwMode="auto">
          <a:xfrm>
            <a:off x="3505069"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a:defRPr/>
            </a:pPr>
            <a:r>
              <a:rPr lang="en-GB" smtClean="0"/>
              <a:t> </a:t>
            </a:r>
            <a:endParaRPr lang="en-GB" dirty="0"/>
          </a:p>
        </p:txBody>
      </p:sp>
      <p:sp>
        <p:nvSpPr>
          <p:cNvPr id="29" name="Text Box 11" descr="DRAFT_TAG_0xFFE3"/>
          <p:cNvSpPr txBox="1">
            <a:spLocks noChangeArrowheads="1"/>
          </p:cNvSpPr>
          <p:nvPr userDrawn="1"/>
        </p:nvSpPr>
        <p:spPr bwMode="auto">
          <a:xfrm>
            <a:off x="7542213" y="49895"/>
            <a:ext cx="1123950" cy="168275"/>
          </a:xfrm>
          <a:prstGeom prst="rect">
            <a:avLst/>
          </a:prstGeom>
          <a:noFill/>
          <a:ln w="9525" algn="ctr">
            <a:noFill/>
            <a:miter lim="800000"/>
            <a:headEnd/>
            <a:tailEnd/>
          </a:ln>
          <a:effectLst/>
        </p:spPr>
        <p:txBody>
          <a:bodyPr lIns="0" tIns="0" rIns="0" anchor="b">
            <a:spAutoFit/>
          </a:bodyPr>
          <a:lstStyle/>
          <a:p>
            <a:pPr algn="r" fontAlgn="auto">
              <a:spcBef>
                <a:spcPts val="0"/>
              </a:spcBef>
              <a:spcAft>
                <a:spcPts val="0"/>
              </a:spcAft>
              <a:defRPr/>
            </a:pPr>
            <a:r>
              <a:rPr lang="en-GB" sz="800" dirty="0">
                <a:solidFill>
                  <a:schemeClr val="accent2"/>
                </a:solidFill>
                <a:latin typeface="+mn-lt"/>
              </a:rPr>
              <a:t>DRAFT DOCUMENT</a:t>
            </a:r>
          </a:p>
        </p:txBody>
      </p:sp>
      <p:sp>
        <p:nvSpPr>
          <p:cNvPr id="30" name="Text Box 11" descr="CONFIDENTIAL_TAG_0xFFEE"/>
          <p:cNvSpPr txBox="1">
            <a:spLocks noChangeArrowheads="1"/>
          </p:cNvSpPr>
          <p:nvPr userDrawn="1"/>
        </p:nvSpPr>
        <p:spPr bwMode="auto">
          <a:xfrm>
            <a:off x="6099175" y="6470650"/>
            <a:ext cx="1079500" cy="1692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lIns="0" tIns="0" rIns="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GB" sz="800" smtClean="0">
                <a:solidFill>
                  <a:schemeClr val="accent2"/>
                </a:solidFill>
                <a:latin typeface="Futura Medium" pitchFamily="2" charset="0"/>
              </a:rPr>
              <a:t>RESTRICTED</a:t>
            </a:r>
            <a:endParaRPr lang="en-GB" sz="800" dirty="0">
              <a:solidFill>
                <a:schemeClr val="accent2"/>
              </a:solidFill>
              <a:latin typeface="Futura Medium" pitchFamily="2" charset="0"/>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grpSp>
        <p:nvGrpSpPr>
          <p:cNvPr id="14" name="Group 13"/>
          <p:cNvGrpSpPr/>
          <p:nvPr userDrawn="1"/>
        </p:nvGrpSpPr>
        <p:grpSpPr>
          <a:xfrm>
            <a:off x="900000" y="648000"/>
            <a:ext cx="7380000" cy="5633999"/>
            <a:chOff x="900000" y="648000"/>
            <a:chExt cx="7380000" cy="5633999"/>
          </a:xfrm>
        </p:grpSpPr>
        <p:sp>
          <p:nvSpPr>
            <p:cNvPr id="15" name="Rectangle 4"/>
            <p:cNvSpPr>
              <a:spLocks noChangeArrowheads="1"/>
            </p:cNvSpPr>
            <p:nvPr userDrawn="1"/>
          </p:nvSpPr>
          <p:spPr bwMode="auto">
            <a:xfrm flipH="1">
              <a:off x="900000" y="1367999"/>
              <a:ext cx="6661152" cy="4914000"/>
            </a:xfrm>
            <a:prstGeom prst="rect">
              <a:avLst/>
            </a:prstGeom>
            <a:solidFill>
              <a:schemeClr val="accent1">
                <a:lumMod val="40000"/>
                <a:lumOff val="60000"/>
              </a:schemeClr>
            </a:solidFill>
            <a:ln w="9525">
              <a:noFill/>
              <a:miter lim="800000"/>
              <a:headEnd/>
              <a:tailEnd/>
            </a:ln>
            <a:effectLst/>
          </p:spPr>
          <p:txBody>
            <a:bodyPr wrap="none" anchor="ctr"/>
            <a:lstStyle/>
            <a:p>
              <a:endParaRPr lang="en-GB" noProof="0"/>
            </a:p>
          </p:txBody>
        </p:sp>
        <p:sp>
          <p:nvSpPr>
            <p:cNvPr id="21" name="Rectangle 4"/>
            <p:cNvSpPr>
              <a:spLocks noChangeArrowheads="1"/>
            </p:cNvSpPr>
            <p:nvPr userDrawn="1"/>
          </p:nvSpPr>
          <p:spPr bwMode="auto">
            <a:xfrm flipH="1">
              <a:off x="1620000" y="648000"/>
              <a:ext cx="6660000" cy="4914000"/>
            </a:xfrm>
            <a:prstGeom prst="rect">
              <a:avLst/>
            </a:prstGeom>
            <a:solidFill>
              <a:schemeClr val="accent1">
                <a:lumMod val="60000"/>
                <a:lumOff val="40000"/>
              </a:schemeClr>
            </a:solidFill>
            <a:ln w="9525">
              <a:noFill/>
              <a:miter lim="800000"/>
              <a:headEnd/>
              <a:tailEnd/>
            </a:ln>
            <a:effectLst/>
          </p:spPr>
          <p:txBody>
            <a:bodyPr wrap="none" anchor="ctr"/>
            <a:lstStyle/>
            <a:p>
              <a:endParaRPr lang="en-GB" noProof="0"/>
            </a:p>
          </p:txBody>
        </p:sp>
        <p:sp>
          <p:nvSpPr>
            <p:cNvPr id="22" name="Rectangle 4"/>
            <p:cNvSpPr>
              <a:spLocks noChangeArrowheads="1"/>
            </p:cNvSpPr>
            <p:nvPr userDrawn="1"/>
          </p:nvSpPr>
          <p:spPr bwMode="auto">
            <a:xfrm flipH="1">
              <a:off x="1620000" y="1367999"/>
              <a:ext cx="5940000" cy="4194000"/>
            </a:xfrm>
            <a:prstGeom prst="rect">
              <a:avLst/>
            </a:prstGeom>
            <a:solidFill>
              <a:schemeClr val="accent1"/>
            </a:solidFill>
            <a:ln w="9525">
              <a:noFill/>
              <a:miter lim="800000"/>
              <a:headEnd/>
              <a:tailEnd/>
            </a:ln>
            <a:effectLst/>
          </p:spPr>
          <p:txBody>
            <a:bodyPr wrap="none" anchor="ctr"/>
            <a:lstStyle/>
            <a:p>
              <a:endParaRPr lang="en-GB" noProof="0"/>
            </a:p>
          </p:txBody>
        </p:sp>
      </p:grpSp>
      <p:sp>
        <p:nvSpPr>
          <p:cNvPr id="18" name="Title 1"/>
          <p:cNvSpPr>
            <a:spLocks noGrp="1"/>
          </p:cNvSpPr>
          <p:nvPr>
            <p:ph type="title"/>
          </p:nvPr>
        </p:nvSpPr>
        <p:spPr>
          <a:xfrm>
            <a:off x="1782070" y="3198783"/>
            <a:ext cx="5603468" cy="1362075"/>
          </a:xfrm>
          <a:prstGeom prst="rect">
            <a:avLst/>
          </a:prstGeom>
        </p:spPr>
        <p:txBody>
          <a:bodyPr lIns="0" tIns="0" rIns="0" bIns="0"/>
          <a:lstStyle>
            <a:lvl1pPr algn="l">
              <a:defRPr sz="1600" b="0" cap="none" baseline="0">
                <a:solidFill>
                  <a:schemeClr val="tx1"/>
                </a:solidFill>
                <a:latin typeface="+mn-lt"/>
              </a:defRPr>
            </a:lvl1pPr>
          </a:lstStyle>
          <a:p>
            <a:r>
              <a:rPr lang="en-GB" smtClean="0"/>
              <a:t>Click to edit Master title style</a:t>
            </a:r>
            <a:endParaRPr lang="en-GB" dirty="0"/>
          </a:p>
        </p:txBody>
      </p:sp>
      <p:sp>
        <p:nvSpPr>
          <p:cNvPr id="25" name="Text Placeholder 2"/>
          <p:cNvSpPr>
            <a:spLocks noGrp="1"/>
          </p:cNvSpPr>
          <p:nvPr>
            <p:ph type="body" idx="1"/>
          </p:nvPr>
        </p:nvSpPr>
        <p:spPr>
          <a:xfrm>
            <a:off x="1782070" y="2379407"/>
            <a:ext cx="5603468" cy="741600"/>
          </a:xfrm>
          <a:prstGeom prst="rect">
            <a:avLst/>
          </a:prstGeom>
        </p:spPr>
        <p:txBody>
          <a:bodyPr lIns="0" tIns="0" rIns="0" bIns="0" anchor="t" anchorCtr="0"/>
          <a:lstStyle>
            <a:lvl1pPr marL="0" indent="0">
              <a:buNone/>
              <a:defRPr sz="2400" b="1" cap="all" baseline="0">
                <a:solidFill>
                  <a:schemeClr val="accent2"/>
                </a:solidFill>
                <a:latin typeface="+mj-lt"/>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endParaRPr lang="en-GB" dirty="0" smtClean="0"/>
          </a:p>
        </p:txBody>
      </p:sp>
      <p:sp>
        <p:nvSpPr>
          <p:cNvPr id="34" name="Text Placeholder 13"/>
          <p:cNvSpPr>
            <a:spLocks noGrp="1"/>
          </p:cNvSpPr>
          <p:nvPr>
            <p:ph type="body" sz="quarter" idx="13" hasCustomPrompt="1"/>
          </p:nvPr>
        </p:nvSpPr>
        <p:spPr>
          <a:xfrm>
            <a:off x="1782070" y="1415008"/>
            <a:ext cx="2243127" cy="964626"/>
          </a:xfrm>
          <a:prstGeom prst="rect">
            <a:avLst/>
          </a:prstGeom>
        </p:spPr>
        <p:txBody>
          <a:bodyPr lIns="0" tIns="0" rIns="0" bIns="0"/>
          <a:lstStyle>
            <a:lvl1pPr>
              <a:buNone/>
              <a:defRPr sz="6000">
                <a:solidFill>
                  <a:schemeClr val="accent2"/>
                </a:solidFill>
                <a:latin typeface="Futura Light" pitchFamily="2" charset="0"/>
              </a:defRPr>
            </a:lvl1pPr>
          </a:lstStyle>
          <a:p>
            <a:pPr lvl="0"/>
            <a:r>
              <a:rPr lang="en-GB" dirty="0" smtClean="0"/>
              <a:t>0.0</a:t>
            </a:r>
            <a:endParaRPr lang="en-GB" dirty="0"/>
          </a:p>
        </p:txBody>
      </p:sp>
      <p:sp>
        <p:nvSpPr>
          <p:cNvPr id="12" name="Text Box 11" descr="Text Box 11"/>
          <p:cNvSpPr txBox="1">
            <a:spLocks noChangeArrowheads="1"/>
          </p:cNvSpPr>
          <p:nvPr userDrawn="1"/>
        </p:nvSpPr>
        <p:spPr bwMode="auto">
          <a:xfrm>
            <a:off x="911225" y="6470359"/>
            <a:ext cx="2520000" cy="324000"/>
          </a:xfrm>
          <a:prstGeom prst="rect">
            <a:avLst/>
          </a:prstGeom>
          <a:noFill/>
          <a:ln w="9525" algn="ctr">
            <a:noFill/>
            <a:miter lim="800000"/>
            <a:headEnd/>
            <a:tailEnd/>
          </a:ln>
          <a:effectLst/>
        </p:spPr>
        <p:txBody>
          <a:bodyPr wrap="none" lIns="0" tIns="0" rIns="0" anchor="t" anchorCtr="0">
            <a:noAutofit/>
          </a:bodyPr>
          <a:lstStyle/>
          <a:p>
            <a:pPr>
              <a:defRPr/>
            </a:pPr>
            <a:r>
              <a:rPr lang="en-GB" sz="800" smtClean="0">
                <a:solidFill>
                  <a:schemeClr val="tx1"/>
                </a:solidFill>
                <a:latin typeface="+mn-lt"/>
                <a:cs typeface="Arial" pitchFamily="34" charset="0"/>
              </a:rPr>
              <a:t>Copyright of SEPCO</a:t>
            </a:r>
            <a:endParaRPr lang="en-GB" sz="800" dirty="0">
              <a:solidFill>
                <a:schemeClr val="tx1"/>
              </a:solidFill>
              <a:latin typeface="+mn-lt"/>
              <a:cs typeface="Arial" pitchFamily="34" charset="0"/>
            </a:endParaRPr>
          </a:p>
        </p:txBody>
      </p:sp>
      <p:sp>
        <p:nvSpPr>
          <p:cNvPr id="16" name="Rectangle 6" descr="Rectangle 6"/>
          <p:cNvSpPr>
            <a:spLocks noGrp="1" noChangeArrowheads="1"/>
          </p:cNvSpPr>
          <p:nvPr>
            <p:ph type="sldNum" sz="quarter" idx="4"/>
          </p:nvPr>
        </p:nvSpPr>
        <p:spPr bwMode="auto">
          <a:xfrm>
            <a:off x="8406599" y="6470360"/>
            <a:ext cx="266673" cy="169277"/>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r">
              <a:defRPr sz="800">
                <a:solidFill>
                  <a:schemeClr val="tx1"/>
                </a:solidFill>
                <a:latin typeface="+mn-lt"/>
                <a:cs typeface="Arial" pitchFamily="34" charset="0"/>
              </a:defRPr>
            </a:lvl1pPr>
          </a:lstStyle>
          <a:p>
            <a:fld id="{D32BAE6A-B452-4007-8177-56DD051636F9}" type="slidenum">
              <a:rPr lang="en-GB" smtClean="0"/>
              <a:pPr/>
              <a:t>‹#›</a:t>
            </a:fld>
            <a:endParaRPr lang="en-GB" dirty="0"/>
          </a:p>
        </p:txBody>
      </p:sp>
      <p:sp>
        <p:nvSpPr>
          <p:cNvPr id="17" name="Rectangle 4" descr="Rectangle 4"/>
          <p:cNvSpPr>
            <a:spLocks noGrp="1" noChangeArrowheads="1"/>
          </p:cNvSpPr>
          <p:nvPr>
            <p:ph type="dt" sz="half" idx="2"/>
          </p:nvPr>
        </p:nvSpPr>
        <p:spPr bwMode="auto">
          <a:xfrm>
            <a:off x="7252757" y="6469200"/>
            <a:ext cx="1080000" cy="169200"/>
          </a:xfrm>
          <a:prstGeom prst="rect">
            <a:avLst/>
          </a:prstGeom>
          <a:noFill/>
          <a:ln w="9525">
            <a:noFill/>
            <a:miter lim="800000"/>
            <a:headEnd/>
            <a:tailEnd/>
          </a:ln>
          <a:effectLst/>
        </p:spPr>
        <p:txBody>
          <a:bodyPr vert="horz" wrap="none" lIns="0" tIns="0" rIns="0" bIns="45720" numCol="1" anchor="t" anchorCtr="0" compatLnSpc="1">
            <a:prstTxWarp prst="textNoShape">
              <a:avLst/>
            </a:prstTxWarp>
          </a:bodyPr>
          <a:lstStyle>
            <a:lvl1pPr algn="ctr">
              <a:defRPr sz="800">
                <a:solidFill>
                  <a:schemeClr val="tx1"/>
                </a:solidFill>
                <a:latin typeface="+mn-lt"/>
                <a:cs typeface="Arial" pitchFamily="34" charset="0"/>
              </a:defRPr>
            </a:lvl1pPr>
          </a:lstStyle>
          <a:p>
            <a:r>
              <a:rPr lang="en-GB" smtClean="0"/>
              <a:t>April 2014</a:t>
            </a:r>
            <a:endParaRPr lang="en-GB" dirty="0"/>
          </a:p>
        </p:txBody>
      </p:sp>
      <p:sp>
        <p:nvSpPr>
          <p:cNvPr id="20" name="Rectangle 5"/>
          <p:cNvSpPr>
            <a:spLocks noGrp="1" noChangeArrowheads="1"/>
          </p:cNvSpPr>
          <p:nvPr>
            <p:ph type="ftr" sz="quarter" idx="3"/>
          </p:nvPr>
        </p:nvSpPr>
        <p:spPr bwMode="auto">
          <a:xfrm>
            <a:off x="3505069" y="6469199"/>
            <a:ext cx="2520000" cy="324000"/>
          </a:xfrm>
          <a:prstGeom prst="rect">
            <a:avLst/>
          </a:prstGeom>
          <a:noFill/>
          <a:ln w="9525">
            <a:noFill/>
            <a:miter lim="800000"/>
            <a:headEnd/>
            <a:tailEnd/>
          </a:ln>
          <a:effectLst/>
        </p:spPr>
        <p:txBody>
          <a:bodyPr vert="horz" wrap="square" lIns="0" tIns="0" rIns="0" bIns="45720" numCol="1" anchor="t" anchorCtr="0" compatLnSpc="1">
            <a:prstTxWarp prst="textNoShape">
              <a:avLst/>
            </a:prstTxWarp>
          </a:bodyPr>
          <a:lstStyle>
            <a:lvl1pPr>
              <a:defRPr sz="800">
                <a:solidFill>
                  <a:schemeClr val="tx1"/>
                </a:solidFill>
                <a:latin typeface="+mn-lt"/>
                <a:cs typeface="Arial" pitchFamily="34" charset="0"/>
              </a:defRPr>
            </a:lvl1pPr>
          </a:lstStyle>
          <a:p>
            <a:pPr>
              <a:defRPr/>
            </a:pPr>
            <a:r>
              <a:rPr lang="en-GB" smtClean="0"/>
              <a:t> </a:t>
            </a:r>
            <a:endParaRPr lang="en-GB" dirty="0"/>
          </a:p>
        </p:txBody>
      </p:sp>
      <p:sp>
        <p:nvSpPr>
          <p:cNvPr id="13" name="Text Box 11" descr="DRAFT_TAG_0xFFE3"/>
          <p:cNvSpPr txBox="1">
            <a:spLocks noChangeArrowheads="1"/>
          </p:cNvSpPr>
          <p:nvPr userDrawn="1"/>
        </p:nvSpPr>
        <p:spPr bwMode="auto">
          <a:xfrm>
            <a:off x="7542213" y="49895"/>
            <a:ext cx="1123950" cy="168275"/>
          </a:xfrm>
          <a:prstGeom prst="rect">
            <a:avLst/>
          </a:prstGeom>
          <a:noFill/>
          <a:ln w="9525" algn="ctr">
            <a:noFill/>
            <a:miter lim="800000"/>
            <a:headEnd/>
            <a:tailEnd/>
          </a:ln>
          <a:effectLst/>
        </p:spPr>
        <p:txBody>
          <a:bodyPr lIns="0" tIns="0" rIns="0" anchor="b">
            <a:spAutoFit/>
          </a:bodyPr>
          <a:lstStyle/>
          <a:p>
            <a:pPr algn="r" fontAlgn="auto">
              <a:spcBef>
                <a:spcPts val="0"/>
              </a:spcBef>
              <a:spcAft>
                <a:spcPts val="0"/>
              </a:spcAft>
              <a:defRPr/>
            </a:pPr>
            <a:r>
              <a:rPr lang="en-GB" sz="800" dirty="0">
                <a:solidFill>
                  <a:schemeClr val="accent2"/>
                </a:solidFill>
                <a:latin typeface="+mn-lt"/>
              </a:rPr>
              <a:t>DRAFT DOCUMENT</a:t>
            </a:r>
          </a:p>
        </p:txBody>
      </p:sp>
      <p:sp>
        <p:nvSpPr>
          <p:cNvPr id="19" name="Text Box 11" descr="CONFIDENTIAL_TAG_0xFFEE"/>
          <p:cNvSpPr txBox="1">
            <a:spLocks noChangeArrowheads="1"/>
          </p:cNvSpPr>
          <p:nvPr userDrawn="1"/>
        </p:nvSpPr>
        <p:spPr bwMode="auto">
          <a:xfrm>
            <a:off x="6099175" y="6470650"/>
            <a:ext cx="1079500" cy="1692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lIns="0" tIns="0" rIns="0">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r>
              <a:rPr lang="en-GB" sz="800" smtClean="0">
                <a:solidFill>
                  <a:schemeClr val="accent2"/>
                </a:solidFill>
                <a:latin typeface="Futura Medium" pitchFamily="2" charset="0"/>
              </a:rPr>
              <a:t>RESTRICTED</a:t>
            </a:r>
            <a:endParaRPr lang="en-GB" sz="800">
              <a:solidFill>
                <a:schemeClr val="accent2"/>
              </a:solidFill>
              <a:latin typeface="Futura Medium" pitchFamily="2" charset="0"/>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 name="Rectangle 3"/>
          <p:cNvSpPr>
            <a:spLocks noGrp="1" noChangeArrowheads="1"/>
          </p:cNvSpPr>
          <p:nvPr>
            <p:ph type="body" idx="1"/>
          </p:nvPr>
        </p:nvSpPr>
        <p:spPr bwMode="auto">
          <a:xfrm>
            <a:off x="909704" y="1310400"/>
            <a:ext cx="7747176" cy="5071350"/>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Xx</a:t>
            </a:r>
          </a:p>
          <a:p>
            <a:pPr lvl="5"/>
            <a:r>
              <a:rPr lang="en-GB" dirty="0" smtClean="0"/>
              <a:t>xx</a:t>
            </a:r>
          </a:p>
        </p:txBody>
      </p:sp>
      <p:sp>
        <p:nvSpPr>
          <p:cNvPr id="16" name="Rectangle 2"/>
          <p:cNvSpPr>
            <a:spLocks noGrp="1" noChangeArrowheads="1"/>
          </p:cNvSpPr>
          <p:nvPr>
            <p:ph type="title"/>
          </p:nvPr>
        </p:nvSpPr>
        <p:spPr bwMode="auto">
          <a:xfrm>
            <a:off x="900112" y="295253"/>
            <a:ext cx="7700963" cy="419103"/>
          </a:xfrm>
          <a:prstGeom prst="rect">
            <a:avLst/>
          </a:prstGeom>
          <a:noFill/>
          <a:ln w="9525" algn="ctr">
            <a:noFill/>
            <a:miter lim="800000"/>
            <a:headEnd/>
            <a:tailEnd/>
          </a:ln>
        </p:spPr>
        <p:txBody>
          <a:bodyPr vert="horz" wrap="square" lIns="0" tIns="0" rIns="0" bIns="0" numCol="1" anchor="t" anchorCtr="0" compatLnSpc="1">
            <a:prstTxWarp prst="textNoShape">
              <a:avLst/>
            </a:prstTxWarp>
          </a:bodyPr>
          <a:lstStyle/>
          <a:p>
            <a:pPr lvl="0"/>
            <a:r>
              <a:rPr lang="en-GB" smtClean="0"/>
              <a:t>Click to edit Master title style</a:t>
            </a:r>
            <a:endParaRPr lang="en-GB" dirty="0" smtClean="0"/>
          </a:p>
        </p:txBody>
      </p:sp>
    </p:spTree>
  </p:cSld>
  <p:clrMap bg1="lt1" tx1="dk1" bg2="lt2" tx2="dk2" accent1="accent1" accent2="accent2" accent3="accent3" accent4="accent4" accent5="accent5" accent6="accent6" hlink="hlink" folHlink="folHlink"/>
  <p:sldLayoutIdLst>
    <p:sldLayoutId id="2147483649" r:id="rId1"/>
    <p:sldLayoutId id="2147483693" r:id="rId2"/>
    <p:sldLayoutId id="2147483689" r:id="rId3"/>
    <p:sldLayoutId id="2147483691" r:id="rId4"/>
    <p:sldLayoutId id="2147483667" r:id="rId5"/>
    <p:sldLayoutId id="2147483690" r:id="rId6"/>
    <p:sldLayoutId id="2147483692" r:id="rId7"/>
    <p:sldLayoutId id="2147483694" r:id="rId8"/>
    <p:sldLayoutId id="2147483680" r:id="rId9"/>
    <p:sldLayoutId id="2147483678" r:id="rId10"/>
    <p:sldLayoutId id="2147483679" r:id="rId11"/>
    <p:sldLayoutId id="2147483681" r:id="rId12"/>
    <p:sldLayoutId id="2147483682" r:id="rId13"/>
    <p:sldLayoutId id="2147483683" r:id="rId14"/>
  </p:sldLayoutIdLst>
  <p:transition>
    <p:fade/>
  </p:transition>
  <p:hf hdr="0"/>
  <p:txStyles>
    <p:titleStyle>
      <a:lvl1pPr algn="l" defTabSz="914400" rtl="0" eaLnBrk="1" latinLnBrk="0" hangingPunct="1">
        <a:spcBef>
          <a:spcPct val="0"/>
        </a:spcBef>
        <a:buNone/>
        <a:defRPr sz="2400" b="1" kern="1200" cap="none" baseline="0">
          <a:solidFill>
            <a:schemeClr val="accent2"/>
          </a:solidFill>
          <a:latin typeface="+mj-lt"/>
          <a:ea typeface="+mj-ea"/>
          <a:cs typeface="+mj-cs"/>
        </a:defRPr>
      </a:lvl1pPr>
    </p:titleStyle>
    <p:bodyStyle>
      <a:lvl1pPr marL="0" indent="0" algn="l" defTabSz="268288" rtl="0" eaLnBrk="1" latinLnBrk="0" hangingPunct="1">
        <a:lnSpc>
          <a:spcPct val="120000"/>
        </a:lnSpc>
        <a:spcBef>
          <a:spcPts val="0"/>
        </a:spcBef>
        <a:spcAft>
          <a:spcPts val="600"/>
        </a:spcAft>
        <a:buClr>
          <a:schemeClr val="accent2"/>
        </a:buClr>
        <a:buSzPct val="85000"/>
        <a:buFont typeface="Wingdings" pitchFamily="2" charset="2"/>
        <a:buNone/>
        <a:defRPr sz="2000" kern="1200" baseline="0">
          <a:solidFill>
            <a:schemeClr val="tx1"/>
          </a:solidFill>
          <a:latin typeface="+mn-lt"/>
          <a:ea typeface="+mn-ea"/>
          <a:cs typeface="+mn-cs"/>
        </a:defRPr>
      </a:lvl1pPr>
      <a:lvl2pPr marL="269875" indent="-269875" algn="l" defTabSz="268288" rtl="0" eaLnBrk="1" latinLnBrk="0" hangingPunct="1">
        <a:lnSpc>
          <a:spcPct val="120000"/>
        </a:lnSpc>
        <a:spcBef>
          <a:spcPts val="0"/>
        </a:spcBef>
        <a:spcAft>
          <a:spcPts val="600"/>
        </a:spcAft>
        <a:buClr>
          <a:schemeClr val="accent2"/>
        </a:buClr>
        <a:buSzPct val="85000"/>
        <a:buFont typeface="Wingdings" pitchFamily="2" charset="2"/>
        <a:buChar char="n"/>
        <a:defRPr sz="2000" b="0" kern="1200">
          <a:solidFill>
            <a:schemeClr val="tx1"/>
          </a:solidFill>
          <a:latin typeface="+mn-lt"/>
          <a:ea typeface="+mn-ea"/>
          <a:cs typeface="+mn-cs"/>
        </a:defRPr>
      </a:lvl2pPr>
      <a:lvl3pPr marL="454025" indent="-184150" algn="l" defTabSz="268288" rtl="0" eaLnBrk="1" latinLnBrk="0" hangingPunct="1">
        <a:lnSpc>
          <a:spcPct val="120000"/>
        </a:lnSpc>
        <a:spcBef>
          <a:spcPts val="0"/>
        </a:spcBef>
        <a:spcAft>
          <a:spcPts val="600"/>
        </a:spcAft>
        <a:buClr>
          <a:schemeClr val="tx1"/>
        </a:buClr>
        <a:buSzPct val="75000"/>
        <a:buFont typeface="Wingdings" pitchFamily="2" charset="2"/>
        <a:buChar char=""/>
        <a:defRPr sz="2000" b="0" kern="1200">
          <a:solidFill>
            <a:schemeClr val="tx1"/>
          </a:solidFill>
          <a:latin typeface="+mn-lt"/>
          <a:ea typeface="+mn-ea"/>
          <a:cs typeface="+mn-cs"/>
        </a:defRPr>
      </a:lvl3pPr>
      <a:lvl4pPr marL="631825" indent="-177800" algn="l" defTabSz="268288" rtl="0" eaLnBrk="1" latinLnBrk="0" hangingPunct="1">
        <a:lnSpc>
          <a:spcPct val="120000"/>
        </a:lnSpc>
        <a:spcBef>
          <a:spcPts val="0"/>
        </a:spcBef>
        <a:spcAft>
          <a:spcPts val="600"/>
        </a:spcAft>
        <a:buClr>
          <a:schemeClr val="tx1"/>
        </a:buClr>
        <a:buSzPct val="75000"/>
        <a:buFont typeface="Wingdings" pitchFamily="2" charset="2"/>
        <a:buChar char=""/>
        <a:defRPr sz="1600" b="0" kern="1200" baseline="0">
          <a:solidFill>
            <a:schemeClr val="tx1"/>
          </a:solidFill>
          <a:latin typeface="+mn-lt"/>
          <a:ea typeface="+mn-ea"/>
          <a:cs typeface="+mn-cs"/>
        </a:defRPr>
      </a:lvl4pPr>
      <a:lvl5pPr marL="811213" indent="-173038" algn="l" defTabSz="268288" rtl="0" eaLnBrk="1" latinLnBrk="0" hangingPunct="1">
        <a:lnSpc>
          <a:spcPct val="120000"/>
        </a:lnSpc>
        <a:spcBef>
          <a:spcPts val="0"/>
        </a:spcBef>
        <a:spcAft>
          <a:spcPts val="600"/>
        </a:spcAft>
        <a:buClr>
          <a:schemeClr val="tx1"/>
        </a:buClr>
        <a:buSzPct val="75000"/>
        <a:buFont typeface="Wingdings" pitchFamily="2" charset="2"/>
        <a:buChar char=""/>
        <a:defRPr sz="1400" kern="1200">
          <a:solidFill>
            <a:schemeClr val="tx1"/>
          </a:solidFill>
          <a:latin typeface="+mn-lt"/>
          <a:ea typeface="+mn-ea"/>
          <a:cs typeface="+mn-cs"/>
        </a:defRPr>
      </a:lvl5pPr>
      <a:lvl6pPr marL="989013" indent="-177800" algn="l" defTabSz="268288" rtl="0" eaLnBrk="1" latinLnBrk="0" hangingPunct="1">
        <a:lnSpc>
          <a:spcPct val="120000"/>
        </a:lnSpc>
        <a:spcBef>
          <a:spcPts val="0"/>
        </a:spcBef>
        <a:spcAft>
          <a:spcPts val="600"/>
        </a:spcAft>
        <a:buClr>
          <a:schemeClr val="tx1"/>
        </a:buClr>
        <a:buSzPct val="75000"/>
        <a:buFont typeface="Wingdings" pitchFamily="2" charset="2"/>
        <a:buChar char=""/>
        <a:defRPr sz="12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fema.gov/incident-command-system" TargetMode="External"/><Relationship Id="rId3" Type="http://schemas.openxmlformats.org/officeDocument/2006/relationships/hyperlink" Target="http://www.energy.senate.gov/public/index.cfm/files/serve?File_id=0d20e7a0-f8fa-209b-628e-b98e1375c97f" TargetMode="External"/><Relationship Id="rId7" Type="http://schemas.openxmlformats.org/officeDocument/2006/relationships/hyperlink" Target="http://www.fema.gov/about-national-incident-management-system"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industry.gov.au/AboutUs/CorporatePublications/MontaraInquiryResponse/Documents/FinalMontaraCommissionInquiryReport.pdf" TargetMode="External"/><Relationship Id="rId11" Type="http://schemas.openxmlformats.org/officeDocument/2006/relationships/hyperlink" Target="http://www.fema.gov/pdf/emergency/nrf/nrf-core.pdf" TargetMode="External"/><Relationship Id="rId5" Type="http://schemas.openxmlformats.org/officeDocument/2006/relationships/hyperlink" Target="http://www.environment.gov.au/topics/marine/marine-pollution/montara-oil-spill" TargetMode="External"/><Relationship Id="rId10" Type="http://schemas.openxmlformats.org/officeDocument/2006/relationships/hyperlink" Target="http://www.fema.gov/media-library-data/20130726-1853-25045-0014/nims_overview.pdf" TargetMode="External"/><Relationship Id="rId4" Type="http://schemas.openxmlformats.org/officeDocument/2006/relationships/hyperlink" Target="http://www.bsee.gov/uploadedFiles/BSEE/Regulations_and_Guidance/Notices_to_Lessees/2012/NTL2012-N06.pdf" TargetMode="External"/><Relationship Id="rId9" Type="http://schemas.openxmlformats.org/officeDocument/2006/relationships/hyperlink" Target="http://www.fema.gov/pdf/emergency/nims/NIMS_core.pdf"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www.opengeospatial.org/standards/requests/109" TargetMode="External"/><Relationship Id="rId3" Type="http://schemas.openxmlformats.org/officeDocument/2006/relationships/hyperlink" Target="http://articles.latimes.com/2010/jun/13/local/la-me-then-20100613" TargetMode="External"/><Relationship Id="rId7" Type="http://schemas.openxmlformats.org/officeDocument/2006/relationships/hyperlink" Target="http://gomex.erma.noaa.gov/erma.htm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www.webcitation.org/5l3UASSlU" TargetMode="External"/><Relationship Id="rId5" Type="http://schemas.openxmlformats.org/officeDocument/2006/relationships/hyperlink" Target="http://www.rigzone.com/news/article.asp?a_id=120382" TargetMode="External"/><Relationship Id="rId4" Type="http://schemas.openxmlformats.org/officeDocument/2006/relationships/hyperlink" Target="http://www.nhc.noaa.gov/pdf/TCR-AL182005_Rita.pdf" TargetMode="External"/><Relationship Id="rId9" Type="http://schemas.openxmlformats.org/officeDocument/2006/relationships/hyperlink" Target="http://www.opengeospatial.org/projects/initiatives/ogpoilspill"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descr="&lt;TITLE&gt;{94.96063,448.3887,110.3029,133.6836}"/>
          <p:cNvSpPr>
            <a:spLocks noGrp="1"/>
          </p:cNvSpPr>
          <p:nvPr>
            <p:ph type="ctrTitle"/>
          </p:nvPr>
        </p:nvSpPr>
        <p:spPr/>
        <p:txBody>
          <a:bodyPr/>
          <a:lstStyle/>
          <a:p>
            <a:r>
              <a:rPr lang="en-GB" dirty="0" smtClean="0"/>
              <a:t>The role of shell Geomatics in oil spill response</a:t>
            </a:r>
            <a:endParaRPr lang="en-GB" dirty="0"/>
          </a:p>
        </p:txBody>
      </p:sp>
      <p:sp>
        <p:nvSpPr>
          <p:cNvPr id="23" name="Subtitle 22" descr="&lt;SUBTITLE&gt;{127.5591,212.5984,224.5039,133.6836}"/>
          <p:cNvSpPr>
            <a:spLocks noGrp="1"/>
          </p:cNvSpPr>
          <p:nvPr>
            <p:ph type="subTitle" idx="1"/>
          </p:nvPr>
        </p:nvSpPr>
        <p:spPr/>
        <p:txBody>
          <a:bodyPr/>
          <a:lstStyle/>
          <a:p>
            <a:r>
              <a:rPr lang="en-GB" dirty="0" smtClean="0"/>
              <a:t>GEOG 596A</a:t>
            </a:r>
          </a:p>
          <a:p>
            <a:r>
              <a:rPr lang="en-GB" dirty="0" smtClean="0"/>
              <a:t>Peer Review Presentation</a:t>
            </a:r>
          </a:p>
          <a:p>
            <a:r>
              <a:rPr lang="en-GB" dirty="0" smtClean="0"/>
              <a:t>Dr Patrick Kennelly, Advisor</a:t>
            </a:r>
            <a:endParaRPr lang="en-GB" dirty="0"/>
          </a:p>
        </p:txBody>
      </p:sp>
      <p:sp>
        <p:nvSpPr>
          <p:cNvPr id="24" name="Text Placeholder 23" descr="&lt;NAME&gt;{15.4689,461.2516,425.3946,124.257}"/>
          <p:cNvSpPr>
            <a:spLocks noGrp="1"/>
          </p:cNvSpPr>
          <p:nvPr>
            <p:ph type="body" sz="quarter" idx="10"/>
          </p:nvPr>
        </p:nvSpPr>
        <p:spPr/>
        <p:txBody>
          <a:bodyPr/>
          <a:lstStyle/>
          <a:p>
            <a:r>
              <a:rPr lang="en-GB" smtClean="0"/>
              <a:t>Alison Muratore</a:t>
            </a:r>
            <a:endParaRPr lang="en-GB" dirty="0" smtClean="0"/>
          </a:p>
        </p:txBody>
      </p:sp>
      <p:sp>
        <p:nvSpPr>
          <p:cNvPr id="25" name="Text Placeholder 24" descr="&lt;ROLE&gt;{15.4689,461.2516,443.1134,124.257}"/>
          <p:cNvSpPr>
            <a:spLocks noGrp="1"/>
          </p:cNvSpPr>
          <p:nvPr>
            <p:ph type="body" sz="quarter" idx="11"/>
          </p:nvPr>
        </p:nvSpPr>
        <p:spPr/>
        <p:txBody>
          <a:bodyPr/>
          <a:lstStyle/>
          <a:p>
            <a:r>
              <a:rPr lang="en-GB" dirty="0" smtClean="0"/>
              <a:t>Geoscience Technician</a:t>
            </a:r>
            <a:endParaRPr lang="en-GB" dirty="0"/>
          </a:p>
        </p:txBody>
      </p:sp>
      <p:sp>
        <p:nvSpPr>
          <p:cNvPr id="12" name="Slide Number Placeholder 11"/>
          <p:cNvSpPr>
            <a:spLocks noGrp="1"/>
          </p:cNvSpPr>
          <p:nvPr>
            <p:ph type="sldNum" sz="quarter" idx="4"/>
          </p:nvPr>
        </p:nvSpPr>
        <p:spPr/>
        <p:txBody>
          <a:bodyPr/>
          <a:lstStyle/>
          <a:p>
            <a:fld id="{D32BAE6A-B452-4007-8177-56DD051636F9}" type="slidenum">
              <a:rPr lang="en-GB" smtClean="0"/>
              <a:pPr/>
              <a:t>1</a:t>
            </a:fld>
            <a:endParaRPr lang="en-GB" dirty="0"/>
          </a:p>
        </p:txBody>
      </p:sp>
      <p:sp>
        <p:nvSpPr>
          <p:cNvPr id="11" name="Date Placeholder 10"/>
          <p:cNvSpPr>
            <a:spLocks noGrp="1"/>
          </p:cNvSpPr>
          <p:nvPr>
            <p:ph type="dt" sz="half" idx="2"/>
          </p:nvPr>
        </p:nvSpPr>
        <p:spPr/>
        <p:txBody>
          <a:bodyPr/>
          <a:lstStyle/>
          <a:p>
            <a:r>
              <a:rPr lang="en-GB" smtClean="0"/>
              <a:t>April 2014</a:t>
            </a:r>
            <a:endParaRPr lang="en-GB" dirty="0"/>
          </a:p>
        </p:txBody>
      </p:sp>
      <p:sp>
        <p:nvSpPr>
          <p:cNvPr id="18" name="Footer Placeholder 17"/>
          <p:cNvSpPr>
            <a:spLocks noGrp="1"/>
          </p:cNvSpPr>
          <p:nvPr>
            <p:ph type="ftr" sz="quarter" idx="3"/>
          </p:nvPr>
        </p:nvSpPr>
        <p:spPr/>
        <p:txBody>
          <a:bodyPr/>
          <a:lstStyle/>
          <a:p>
            <a:pPr>
              <a:defRPr/>
            </a:pPr>
            <a:r>
              <a:rPr lang="en-GB" smtClean="0"/>
              <a:t> </a:t>
            </a:r>
            <a:endParaRPr lang="en-GB" dirty="0"/>
          </a:p>
        </p:txBody>
      </p:sp>
      <p:pic>
        <p:nvPicPr>
          <p:cNvPr id="2" name="Picture 1"/>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4525461" y="2970965"/>
            <a:ext cx="2873429" cy="2220377"/>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GB" dirty="0" smtClean="0"/>
              <a:t>Deepwater horizon oil spill (2010)</a:t>
            </a:r>
            <a:endParaRPr lang="en-GB" dirty="0"/>
          </a:p>
        </p:txBody>
      </p:sp>
      <p:sp>
        <p:nvSpPr>
          <p:cNvPr id="8" name="Content Placeholder 7"/>
          <p:cNvSpPr>
            <a:spLocks noGrp="1"/>
          </p:cNvSpPr>
          <p:nvPr>
            <p:ph sz="quarter" idx="11"/>
          </p:nvPr>
        </p:nvSpPr>
        <p:spPr/>
        <p:txBody>
          <a:bodyPr/>
          <a:lstStyle/>
          <a:p>
            <a:pPr lvl="1"/>
            <a:r>
              <a:rPr lang="en-US" dirty="0" smtClean="0"/>
              <a:t>20 </a:t>
            </a:r>
            <a:r>
              <a:rPr lang="en-US" dirty="0"/>
              <a:t>April </a:t>
            </a:r>
            <a:r>
              <a:rPr lang="en-US" dirty="0" smtClean="0"/>
              <a:t>2010, the </a:t>
            </a:r>
            <a:r>
              <a:rPr lang="en-US" dirty="0"/>
              <a:t>wellhead of the </a:t>
            </a:r>
            <a:r>
              <a:rPr lang="en-US" i="1" dirty="0"/>
              <a:t>Deepwater Horizon</a:t>
            </a:r>
            <a:r>
              <a:rPr lang="en-US" dirty="0"/>
              <a:t> rig </a:t>
            </a:r>
            <a:r>
              <a:rPr lang="en-US" dirty="0" smtClean="0"/>
              <a:t>exploded.</a:t>
            </a:r>
          </a:p>
          <a:p>
            <a:pPr lvl="1"/>
            <a:r>
              <a:rPr lang="en-US" dirty="0" smtClean="0"/>
              <a:t>The </a:t>
            </a:r>
            <a:r>
              <a:rPr lang="en-US" dirty="0"/>
              <a:t>resulting fire and oil spill sunk the </a:t>
            </a:r>
            <a:r>
              <a:rPr lang="en-US" dirty="0" smtClean="0"/>
              <a:t>rig, caused </a:t>
            </a:r>
            <a:r>
              <a:rPr lang="en-US" dirty="0"/>
              <a:t>the largest environmental disaster in United States </a:t>
            </a:r>
            <a:r>
              <a:rPr lang="en-US" dirty="0" smtClean="0"/>
              <a:t>history, and </a:t>
            </a:r>
            <a:r>
              <a:rPr lang="en-US" dirty="0"/>
              <a:t>killed eleven </a:t>
            </a:r>
            <a:r>
              <a:rPr lang="en-US" dirty="0" smtClean="0"/>
              <a:t>men.</a:t>
            </a:r>
          </a:p>
          <a:p>
            <a:pPr lvl="1"/>
            <a:r>
              <a:rPr lang="en-US" dirty="0" smtClean="0"/>
              <a:t>National Oceanic and Atmospheric Administration’s Emergency Response Management Application (NOAA ERMA)</a:t>
            </a:r>
          </a:p>
          <a:p>
            <a:pPr lvl="2"/>
            <a:r>
              <a:rPr lang="en-US" dirty="0" smtClean="0"/>
              <a:t>ERMA </a:t>
            </a:r>
            <a:r>
              <a:rPr lang="en-US" dirty="0"/>
              <a:t>Deepwater Gulf Response “is a web-based Geographic Information System (GIS) tool designed to assist both emergency responders and environmental resource managers who deal with incidents that may adversely impact the environment” (</a:t>
            </a:r>
            <a:r>
              <a:rPr lang="en-US" dirty="0" smtClean="0"/>
              <a:t>NOAA, 2014)</a:t>
            </a:r>
          </a:p>
          <a:p>
            <a:pPr lvl="2"/>
            <a:r>
              <a:rPr lang="en-US" dirty="0" smtClean="0"/>
              <a:t>ERMA </a:t>
            </a:r>
            <a:r>
              <a:rPr lang="en-US" dirty="0"/>
              <a:t>Deepwater Gulf Response is one of the first </a:t>
            </a:r>
            <a:r>
              <a:rPr lang="en-US" dirty="0" smtClean="0"/>
              <a:t>web-based common </a:t>
            </a:r>
            <a:r>
              <a:rPr lang="en-US" dirty="0"/>
              <a:t>operating pictures used in oil spill response.</a:t>
            </a:r>
          </a:p>
          <a:p>
            <a:endParaRPr lang="en-GB" dirty="0"/>
          </a:p>
        </p:txBody>
      </p:sp>
      <p:sp>
        <p:nvSpPr>
          <p:cNvPr id="14" name="Date Placeholder 13"/>
          <p:cNvSpPr>
            <a:spLocks noGrp="1"/>
          </p:cNvSpPr>
          <p:nvPr>
            <p:ph type="dt" sz="half" idx="2"/>
          </p:nvPr>
        </p:nvSpPr>
        <p:spPr>
          <a:xfrm>
            <a:off x="7483949" y="6470360"/>
            <a:ext cx="900765" cy="231005"/>
          </a:xfrm>
          <a:prstGeom prst="rect">
            <a:avLst/>
          </a:prstGeom>
        </p:spPr>
        <p:txBody>
          <a:bodyPr/>
          <a:lstStyle/>
          <a:p>
            <a:r>
              <a:rPr lang="en-GB" smtClean="0"/>
              <a:t>April 2014</a:t>
            </a:r>
            <a:endParaRPr lang="en-GB" dirty="0"/>
          </a:p>
        </p:txBody>
      </p:sp>
      <p:sp>
        <p:nvSpPr>
          <p:cNvPr id="15" name="Slide Number Placeholder 14"/>
          <p:cNvSpPr>
            <a:spLocks noGrp="1"/>
          </p:cNvSpPr>
          <p:nvPr>
            <p:ph type="sldNum" sz="quarter" idx="4"/>
          </p:nvPr>
        </p:nvSpPr>
        <p:spPr>
          <a:xfrm>
            <a:off x="8406599" y="6470360"/>
            <a:ext cx="266673" cy="169277"/>
          </a:xfrm>
          <a:prstGeom prst="rect">
            <a:avLst/>
          </a:prstGeom>
        </p:spPr>
        <p:txBody>
          <a:bodyPr/>
          <a:lstStyle/>
          <a:p>
            <a:fld id="{D32BAE6A-B452-4007-8177-56DD051636F9}" type="slidenum">
              <a:rPr lang="en-GB" smtClean="0"/>
              <a:pPr/>
              <a:t>10</a:t>
            </a:fld>
            <a:endParaRPr lang="en-GB" dirty="0"/>
          </a:p>
        </p:txBody>
      </p:sp>
      <p:sp>
        <p:nvSpPr>
          <p:cNvPr id="16" name="Footer Placeholder 15"/>
          <p:cNvSpPr>
            <a:spLocks noGrp="1"/>
          </p:cNvSpPr>
          <p:nvPr>
            <p:ph type="ftr" sz="quarter" idx="3"/>
          </p:nvPr>
        </p:nvSpPr>
        <p:spPr>
          <a:xfrm>
            <a:off x="3854118" y="6470360"/>
            <a:ext cx="2161652" cy="307975"/>
          </a:xfrm>
          <a:prstGeom prst="rect">
            <a:avLst/>
          </a:prstGeom>
        </p:spPr>
        <p:txBody>
          <a:bodyPr/>
          <a:lstStyle/>
          <a:p>
            <a:pPr>
              <a:defRPr/>
            </a:pPr>
            <a:r>
              <a:rPr lang="en-GB" smtClean="0"/>
              <a:t> </a:t>
            </a:r>
            <a:endParaRPr lang="en-GB" dirty="0"/>
          </a:p>
        </p:txBody>
      </p:sp>
    </p:spTree>
    <p:extLst>
      <p:ext uri="{BB962C8B-B14F-4D97-AF65-F5344CB8AC3E}">
        <p14:creationId xmlns="" xmlns:p14="http://schemas.microsoft.com/office/powerpoint/2010/main" val="223524134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GB" dirty="0" smtClean="0"/>
              <a:t>Deepwater horizon oil spill (2010)</a:t>
            </a:r>
            <a:endParaRPr lang="en-GB" dirty="0"/>
          </a:p>
        </p:txBody>
      </p:sp>
      <p:sp>
        <p:nvSpPr>
          <p:cNvPr id="8" name="Content Placeholder 7"/>
          <p:cNvSpPr>
            <a:spLocks noGrp="1"/>
          </p:cNvSpPr>
          <p:nvPr>
            <p:ph sz="quarter" idx="11"/>
          </p:nvPr>
        </p:nvSpPr>
        <p:spPr/>
        <p:txBody>
          <a:bodyPr numCol="2"/>
          <a:lstStyle/>
          <a:p>
            <a:pPr lvl="1"/>
            <a:r>
              <a:rPr lang="en-US" dirty="0"/>
              <a:t>Donald </a:t>
            </a:r>
            <a:r>
              <a:rPr lang="en-US" dirty="0" smtClean="0"/>
              <a:t>Clark</a:t>
            </a:r>
          </a:p>
          <a:p>
            <a:pPr lvl="1"/>
            <a:r>
              <a:rPr lang="en-US" dirty="0" smtClean="0"/>
              <a:t>Shane </a:t>
            </a:r>
            <a:r>
              <a:rPr lang="en-US" dirty="0" err="1" smtClean="0"/>
              <a:t>Roshto</a:t>
            </a:r>
            <a:endParaRPr lang="en-US" dirty="0" smtClean="0"/>
          </a:p>
          <a:p>
            <a:pPr lvl="1"/>
            <a:r>
              <a:rPr lang="en-US" dirty="0" smtClean="0"/>
              <a:t>Dewey </a:t>
            </a:r>
            <a:r>
              <a:rPr lang="en-US" dirty="0" err="1" smtClean="0"/>
              <a:t>Revette</a:t>
            </a:r>
            <a:endParaRPr lang="en-US" dirty="0" smtClean="0"/>
          </a:p>
          <a:p>
            <a:pPr lvl="1"/>
            <a:r>
              <a:rPr lang="en-US" dirty="0" smtClean="0"/>
              <a:t>Adam Weise</a:t>
            </a:r>
          </a:p>
          <a:p>
            <a:pPr lvl="1"/>
            <a:r>
              <a:rPr lang="en-US" dirty="0" smtClean="0"/>
              <a:t>Wyatt Kemp</a:t>
            </a:r>
          </a:p>
          <a:p>
            <a:pPr lvl="1"/>
            <a:r>
              <a:rPr lang="en-US" dirty="0" smtClean="0"/>
              <a:t>Dale </a:t>
            </a:r>
            <a:r>
              <a:rPr lang="en-US" dirty="0" err="1" smtClean="0"/>
              <a:t>Burkeen</a:t>
            </a:r>
            <a:endParaRPr lang="en-US" dirty="0" smtClean="0"/>
          </a:p>
          <a:p>
            <a:pPr lvl="1"/>
            <a:endParaRPr lang="en-US" dirty="0"/>
          </a:p>
          <a:p>
            <a:pPr lvl="1"/>
            <a:endParaRPr lang="en-US" dirty="0" smtClean="0"/>
          </a:p>
          <a:p>
            <a:pPr lvl="1"/>
            <a:endParaRPr lang="en-US" dirty="0"/>
          </a:p>
          <a:p>
            <a:pPr lvl="1"/>
            <a:endParaRPr lang="en-US" dirty="0" smtClean="0"/>
          </a:p>
          <a:p>
            <a:pPr lvl="1"/>
            <a:endParaRPr lang="en-US" dirty="0" smtClean="0"/>
          </a:p>
          <a:p>
            <a:pPr lvl="1"/>
            <a:r>
              <a:rPr lang="en-US" dirty="0" smtClean="0"/>
              <a:t>Jason Anderson</a:t>
            </a:r>
          </a:p>
          <a:p>
            <a:pPr lvl="1"/>
            <a:r>
              <a:rPr lang="en-US" dirty="0" smtClean="0"/>
              <a:t>Karl </a:t>
            </a:r>
            <a:r>
              <a:rPr lang="en-US" dirty="0" err="1" smtClean="0"/>
              <a:t>Kleppinger</a:t>
            </a:r>
            <a:endParaRPr lang="en-US" dirty="0" smtClean="0"/>
          </a:p>
          <a:p>
            <a:pPr lvl="1"/>
            <a:r>
              <a:rPr lang="en-US" dirty="0" smtClean="0"/>
              <a:t>Stephen Curtis</a:t>
            </a:r>
          </a:p>
          <a:p>
            <a:pPr lvl="1"/>
            <a:r>
              <a:rPr lang="en-US" dirty="0" smtClean="0"/>
              <a:t>Gordon Jones</a:t>
            </a:r>
          </a:p>
          <a:p>
            <a:pPr lvl="1"/>
            <a:r>
              <a:rPr lang="en-US" dirty="0" smtClean="0"/>
              <a:t>Blair </a:t>
            </a:r>
            <a:r>
              <a:rPr lang="en-US" dirty="0"/>
              <a:t>Manuel</a:t>
            </a:r>
            <a:endParaRPr lang="en-GB" dirty="0"/>
          </a:p>
        </p:txBody>
      </p:sp>
      <p:sp>
        <p:nvSpPr>
          <p:cNvPr id="14" name="Date Placeholder 13"/>
          <p:cNvSpPr>
            <a:spLocks noGrp="1"/>
          </p:cNvSpPr>
          <p:nvPr>
            <p:ph type="dt" sz="half" idx="2"/>
          </p:nvPr>
        </p:nvSpPr>
        <p:spPr>
          <a:xfrm>
            <a:off x="7483949" y="6470360"/>
            <a:ext cx="900765" cy="231005"/>
          </a:xfrm>
          <a:prstGeom prst="rect">
            <a:avLst/>
          </a:prstGeom>
        </p:spPr>
        <p:txBody>
          <a:bodyPr/>
          <a:lstStyle/>
          <a:p>
            <a:r>
              <a:rPr lang="en-GB" smtClean="0"/>
              <a:t>April 2014</a:t>
            </a:r>
            <a:endParaRPr lang="en-GB" dirty="0"/>
          </a:p>
        </p:txBody>
      </p:sp>
      <p:sp>
        <p:nvSpPr>
          <p:cNvPr id="15" name="Slide Number Placeholder 14"/>
          <p:cNvSpPr>
            <a:spLocks noGrp="1"/>
          </p:cNvSpPr>
          <p:nvPr>
            <p:ph type="sldNum" sz="quarter" idx="4"/>
          </p:nvPr>
        </p:nvSpPr>
        <p:spPr>
          <a:xfrm>
            <a:off x="8406599" y="6470360"/>
            <a:ext cx="266673" cy="169277"/>
          </a:xfrm>
          <a:prstGeom prst="rect">
            <a:avLst/>
          </a:prstGeom>
        </p:spPr>
        <p:txBody>
          <a:bodyPr/>
          <a:lstStyle/>
          <a:p>
            <a:fld id="{D32BAE6A-B452-4007-8177-56DD051636F9}" type="slidenum">
              <a:rPr lang="en-GB" smtClean="0"/>
              <a:pPr/>
              <a:t>11</a:t>
            </a:fld>
            <a:endParaRPr lang="en-GB" dirty="0"/>
          </a:p>
        </p:txBody>
      </p:sp>
      <p:sp>
        <p:nvSpPr>
          <p:cNvPr id="16" name="Footer Placeholder 15"/>
          <p:cNvSpPr>
            <a:spLocks noGrp="1"/>
          </p:cNvSpPr>
          <p:nvPr>
            <p:ph type="ftr" sz="quarter" idx="3"/>
          </p:nvPr>
        </p:nvSpPr>
        <p:spPr>
          <a:xfrm>
            <a:off x="3854118" y="6470360"/>
            <a:ext cx="2161652" cy="307975"/>
          </a:xfrm>
          <a:prstGeom prst="rect">
            <a:avLst/>
          </a:prstGeom>
        </p:spPr>
        <p:txBody>
          <a:bodyPr/>
          <a:lstStyle/>
          <a:p>
            <a:pPr>
              <a:defRPr/>
            </a:pPr>
            <a:r>
              <a:rPr lang="en-GB" smtClean="0"/>
              <a:t> </a:t>
            </a:r>
            <a:endParaRPr lang="en-GB" dirty="0"/>
          </a:p>
        </p:txBody>
      </p:sp>
    </p:spTree>
    <p:extLst>
      <p:ext uri="{BB962C8B-B14F-4D97-AF65-F5344CB8AC3E}">
        <p14:creationId xmlns="" xmlns:p14="http://schemas.microsoft.com/office/powerpoint/2010/main" val="253235392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p:txBody>
          <a:bodyPr/>
          <a:lstStyle/>
          <a:p>
            <a:r>
              <a:rPr lang="en-GB" dirty="0" smtClean="0"/>
              <a:t>Industry Response</a:t>
            </a:r>
            <a:endParaRPr lang="en-GB" dirty="0"/>
          </a:p>
        </p:txBody>
      </p:sp>
      <p:sp>
        <p:nvSpPr>
          <p:cNvPr id="9" name="Text Placeholder 8"/>
          <p:cNvSpPr>
            <a:spLocks noGrp="1"/>
          </p:cNvSpPr>
          <p:nvPr>
            <p:ph type="body" idx="1"/>
          </p:nvPr>
        </p:nvSpPr>
        <p:spPr/>
        <p:txBody>
          <a:bodyPr/>
          <a:lstStyle/>
          <a:p>
            <a:r>
              <a:rPr lang="en-GB" dirty="0" smtClean="0"/>
              <a:t>Section three</a:t>
            </a:r>
            <a:endParaRPr lang="en-GB" dirty="0"/>
          </a:p>
        </p:txBody>
      </p:sp>
      <p:sp>
        <p:nvSpPr>
          <p:cNvPr id="10" name="Text Placeholder 9"/>
          <p:cNvSpPr>
            <a:spLocks noGrp="1"/>
          </p:cNvSpPr>
          <p:nvPr>
            <p:ph type="body" sz="quarter" idx="13"/>
          </p:nvPr>
        </p:nvSpPr>
        <p:spPr/>
        <p:txBody>
          <a:bodyPr/>
          <a:lstStyle/>
          <a:p>
            <a:r>
              <a:rPr lang="en-GB" dirty="0"/>
              <a:t>3</a:t>
            </a:r>
            <a:r>
              <a:rPr lang="en-GB" dirty="0" smtClean="0"/>
              <a:t>.0</a:t>
            </a:r>
            <a:endParaRPr lang="en-GB" dirty="0"/>
          </a:p>
        </p:txBody>
      </p:sp>
      <p:sp>
        <p:nvSpPr>
          <p:cNvPr id="7" name="Date Placeholder 6"/>
          <p:cNvSpPr>
            <a:spLocks noGrp="1"/>
          </p:cNvSpPr>
          <p:nvPr>
            <p:ph type="dt" sz="half" idx="2"/>
          </p:nvPr>
        </p:nvSpPr>
        <p:spPr>
          <a:xfrm>
            <a:off x="7483949" y="6470360"/>
            <a:ext cx="900765" cy="231005"/>
          </a:xfrm>
          <a:prstGeom prst="rect">
            <a:avLst/>
          </a:prstGeom>
        </p:spPr>
        <p:txBody>
          <a:bodyPr/>
          <a:lstStyle/>
          <a:p>
            <a:r>
              <a:rPr lang="en-GB" smtClean="0"/>
              <a:t>April 2014</a:t>
            </a:r>
            <a:endParaRPr lang="en-GB" dirty="0"/>
          </a:p>
        </p:txBody>
      </p:sp>
      <p:sp>
        <p:nvSpPr>
          <p:cNvPr id="8" name="Slide Number Placeholder 7"/>
          <p:cNvSpPr>
            <a:spLocks noGrp="1"/>
          </p:cNvSpPr>
          <p:nvPr>
            <p:ph type="sldNum" sz="quarter" idx="4"/>
          </p:nvPr>
        </p:nvSpPr>
        <p:spPr>
          <a:xfrm>
            <a:off x="8406599" y="6470360"/>
            <a:ext cx="266673" cy="169277"/>
          </a:xfrm>
          <a:prstGeom prst="rect">
            <a:avLst/>
          </a:prstGeom>
        </p:spPr>
        <p:txBody>
          <a:bodyPr/>
          <a:lstStyle/>
          <a:p>
            <a:fld id="{D32BAE6A-B452-4007-8177-56DD051636F9}" type="slidenum">
              <a:rPr lang="en-GB" smtClean="0"/>
              <a:pPr/>
              <a:t>12</a:t>
            </a:fld>
            <a:endParaRPr lang="en-GB" dirty="0"/>
          </a:p>
        </p:txBody>
      </p:sp>
      <p:sp>
        <p:nvSpPr>
          <p:cNvPr id="11" name="Footer Placeholder 10"/>
          <p:cNvSpPr>
            <a:spLocks noGrp="1"/>
          </p:cNvSpPr>
          <p:nvPr>
            <p:ph type="ftr" sz="quarter" idx="3"/>
          </p:nvPr>
        </p:nvSpPr>
        <p:spPr>
          <a:xfrm>
            <a:off x="3854118" y="6470360"/>
            <a:ext cx="2161652" cy="307975"/>
          </a:xfrm>
          <a:prstGeom prst="rect">
            <a:avLst/>
          </a:prstGeom>
        </p:spPr>
        <p:txBody>
          <a:bodyPr/>
          <a:lstStyle/>
          <a:p>
            <a:pPr>
              <a:defRPr/>
            </a:pPr>
            <a:r>
              <a:rPr lang="en-GB" smtClean="0"/>
              <a:t> </a:t>
            </a:r>
            <a:endParaRPr lang="en-GB" dirty="0"/>
          </a:p>
        </p:txBody>
      </p:sp>
    </p:spTree>
    <p:extLst>
      <p:ext uri="{BB962C8B-B14F-4D97-AF65-F5344CB8AC3E}">
        <p14:creationId xmlns="" xmlns:p14="http://schemas.microsoft.com/office/powerpoint/2010/main" val="3831645611"/>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GB" dirty="0" smtClean="0"/>
              <a:t>us federal government</a:t>
            </a:r>
            <a:endParaRPr lang="en-GB" dirty="0"/>
          </a:p>
        </p:txBody>
      </p:sp>
      <p:sp>
        <p:nvSpPr>
          <p:cNvPr id="8" name="Content Placeholder 7"/>
          <p:cNvSpPr>
            <a:spLocks noGrp="1"/>
          </p:cNvSpPr>
          <p:nvPr>
            <p:ph sz="quarter" idx="11"/>
          </p:nvPr>
        </p:nvSpPr>
        <p:spPr/>
        <p:txBody>
          <a:bodyPr/>
          <a:lstStyle/>
          <a:p>
            <a:pPr lvl="1"/>
            <a:r>
              <a:rPr lang="en-US" dirty="0" smtClean="0"/>
              <a:t>10 </a:t>
            </a:r>
            <a:r>
              <a:rPr lang="en-US" dirty="0"/>
              <a:t>August 2012, the United States Department of the Interior’s Bureau of Safety and Environmental </a:t>
            </a:r>
            <a:r>
              <a:rPr lang="en-US" dirty="0" smtClean="0"/>
              <a:t>Enforcement (BSEE) </a:t>
            </a:r>
            <a:r>
              <a:rPr lang="en-US" dirty="0"/>
              <a:t>released a National Notice to Lessees and Operators of Federal Oil and Gas Leases and Pipeline Right-of-Way Holders (NTL) called </a:t>
            </a:r>
            <a:r>
              <a:rPr lang="en-US" i="1" dirty="0"/>
              <a:t>Guidance to Owners and Operators of Offshore Facilities Seaward of the Coast Line Concerning Regional Oil Spill Response </a:t>
            </a:r>
            <a:r>
              <a:rPr lang="en-US" i="1" dirty="0" smtClean="0"/>
              <a:t>Plans</a:t>
            </a:r>
            <a:r>
              <a:rPr lang="en-US" dirty="0" smtClean="0"/>
              <a:t>.</a:t>
            </a:r>
          </a:p>
          <a:p>
            <a:pPr lvl="1"/>
            <a:r>
              <a:rPr lang="en-US" dirty="0" smtClean="0"/>
              <a:t>Two goals</a:t>
            </a:r>
          </a:p>
          <a:p>
            <a:pPr lvl="2"/>
            <a:r>
              <a:rPr lang="en-US" dirty="0" smtClean="0"/>
              <a:t>Clarify </a:t>
            </a:r>
            <a:r>
              <a:rPr lang="en-US" dirty="0"/>
              <a:t>existing </a:t>
            </a:r>
            <a:r>
              <a:rPr lang="en-US" dirty="0" smtClean="0"/>
              <a:t>response requirements</a:t>
            </a:r>
            <a:endParaRPr lang="en-US" dirty="0"/>
          </a:p>
          <a:p>
            <a:pPr lvl="2"/>
            <a:r>
              <a:rPr lang="en-US" dirty="0" smtClean="0"/>
              <a:t>“Primary </a:t>
            </a:r>
            <a:r>
              <a:rPr lang="en-US" dirty="0"/>
              <a:t>and alternate </a:t>
            </a:r>
            <a:r>
              <a:rPr lang="en-US" dirty="0" smtClean="0"/>
              <a:t>[…] </a:t>
            </a:r>
            <a:r>
              <a:rPr lang="en-US" dirty="0"/>
              <a:t>technology and software </a:t>
            </a:r>
            <a:r>
              <a:rPr lang="en-US" dirty="0" smtClean="0"/>
              <a:t>[…] when </a:t>
            </a:r>
            <a:r>
              <a:rPr lang="en-US" dirty="0"/>
              <a:t>coordinating and directing spill-response operations systems and/or </a:t>
            </a:r>
            <a:r>
              <a:rPr lang="en-US" b="1" dirty="0"/>
              <a:t>providing a common operating picture </a:t>
            </a:r>
            <a:r>
              <a:rPr lang="en-US" dirty="0"/>
              <a:t>to all spill management and response </a:t>
            </a:r>
            <a:r>
              <a:rPr lang="en-US" dirty="0" smtClean="0"/>
              <a:t>personnel”</a:t>
            </a:r>
            <a:endParaRPr lang="en-GB" dirty="0"/>
          </a:p>
        </p:txBody>
      </p:sp>
      <p:sp>
        <p:nvSpPr>
          <p:cNvPr id="14" name="Date Placeholder 13"/>
          <p:cNvSpPr>
            <a:spLocks noGrp="1"/>
          </p:cNvSpPr>
          <p:nvPr>
            <p:ph type="dt" sz="half" idx="2"/>
          </p:nvPr>
        </p:nvSpPr>
        <p:spPr>
          <a:xfrm>
            <a:off x="7483949" y="6470360"/>
            <a:ext cx="900765" cy="231005"/>
          </a:xfrm>
          <a:prstGeom prst="rect">
            <a:avLst/>
          </a:prstGeom>
        </p:spPr>
        <p:txBody>
          <a:bodyPr/>
          <a:lstStyle/>
          <a:p>
            <a:r>
              <a:rPr lang="en-GB" smtClean="0"/>
              <a:t>April 2014</a:t>
            </a:r>
            <a:endParaRPr lang="en-GB" dirty="0"/>
          </a:p>
        </p:txBody>
      </p:sp>
      <p:sp>
        <p:nvSpPr>
          <p:cNvPr id="15" name="Slide Number Placeholder 14"/>
          <p:cNvSpPr>
            <a:spLocks noGrp="1"/>
          </p:cNvSpPr>
          <p:nvPr>
            <p:ph type="sldNum" sz="quarter" idx="4"/>
          </p:nvPr>
        </p:nvSpPr>
        <p:spPr>
          <a:xfrm>
            <a:off x="8406599" y="6470360"/>
            <a:ext cx="266673" cy="169277"/>
          </a:xfrm>
          <a:prstGeom prst="rect">
            <a:avLst/>
          </a:prstGeom>
        </p:spPr>
        <p:txBody>
          <a:bodyPr/>
          <a:lstStyle/>
          <a:p>
            <a:fld id="{D32BAE6A-B452-4007-8177-56DD051636F9}" type="slidenum">
              <a:rPr lang="en-GB" smtClean="0"/>
              <a:pPr/>
              <a:t>13</a:t>
            </a:fld>
            <a:endParaRPr lang="en-GB" dirty="0"/>
          </a:p>
        </p:txBody>
      </p:sp>
      <p:sp>
        <p:nvSpPr>
          <p:cNvPr id="16" name="Footer Placeholder 15"/>
          <p:cNvSpPr>
            <a:spLocks noGrp="1"/>
          </p:cNvSpPr>
          <p:nvPr>
            <p:ph type="ftr" sz="quarter" idx="3"/>
          </p:nvPr>
        </p:nvSpPr>
        <p:spPr>
          <a:xfrm>
            <a:off x="3854118" y="6470360"/>
            <a:ext cx="2161652" cy="307975"/>
          </a:xfrm>
          <a:prstGeom prst="rect">
            <a:avLst/>
          </a:prstGeom>
        </p:spPr>
        <p:txBody>
          <a:bodyPr/>
          <a:lstStyle/>
          <a:p>
            <a:pPr>
              <a:defRPr/>
            </a:pPr>
            <a:r>
              <a:rPr lang="en-GB" smtClean="0"/>
              <a:t> </a:t>
            </a:r>
            <a:endParaRPr lang="en-GB" dirty="0"/>
          </a:p>
        </p:txBody>
      </p:sp>
    </p:spTree>
    <p:extLst>
      <p:ext uri="{BB962C8B-B14F-4D97-AF65-F5344CB8AC3E}">
        <p14:creationId xmlns="" xmlns:p14="http://schemas.microsoft.com/office/powerpoint/2010/main" val="38778258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GB" dirty="0" smtClean="0"/>
              <a:t>the companies</a:t>
            </a:r>
            <a:endParaRPr lang="en-GB" dirty="0"/>
          </a:p>
        </p:txBody>
      </p:sp>
      <p:sp>
        <p:nvSpPr>
          <p:cNvPr id="8" name="Content Placeholder 7"/>
          <p:cNvSpPr>
            <a:spLocks noGrp="1"/>
          </p:cNvSpPr>
          <p:nvPr>
            <p:ph sz="quarter" idx="11"/>
          </p:nvPr>
        </p:nvSpPr>
        <p:spPr/>
        <p:txBody>
          <a:bodyPr/>
          <a:lstStyle/>
          <a:p>
            <a:pPr lvl="1"/>
            <a:r>
              <a:rPr lang="en-US" dirty="0"/>
              <a:t>In response to the </a:t>
            </a:r>
            <a:r>
              <a:rPr lang="en-US" i="1" dirty="0"/>
              <a:t>Guidance</a:t>
            </a:r>
            <a:r>
              <a:rPr lang="en-US" dirty="0"/>
              <a:t>, the Open Geospatial Consortium (OGC), along with the Geomatics committee of the International Association of Oil and Gas Producers (OGP), the global oil and gas industry association for environmental and social issues (IPIECA), and Resource Data, Inc., released a Request for Information (RFI) on recommended practices for an oil spill response (OSR) </a:t>
            </a:r>
            <a:r>
              <a:rPr lang="en-US" dirty="0" smtClean="0"/>
              <a:t>COP.</a:t>
            </a:r>
          </a:p>
          <a:p>
            <a:pPr lvl="1"/>
            <a:r>
              <a:rPr lang="en-US" dirty="0" smtClean="0"/>
              <a:t>The </a:t>
            </a:r>
            <a:r>
              <a:rPr lang="en-US" dirty="0"/>
              <a:t>RFI requested input on defining a COP and its use for OSR; the scope of geospatial information to be included as part of OSR COP; and formats, media, and methods for delivering COP information to organizations involved in OSR (OGC, 2014a</a:t>
            </a:r>
            <a:r>
              <a:rPr lang="en-US" dirty="0" smtClean="0"/>
              <a:t>).</a:t>
            </a:r>
          </a:p>
          <a:p>
            <a:pPr lvl="1"/>
            <a:r>
              <a:rPr lang="en-US" dirty="0" smtClean="0"/>
              <a:t>Responses </a:t>
            </a:r>
            <a:r>
              <a:rPr lang="en-US" dirty="0"/>
              <a:t>were due 30 October 2013 and the final Recommended Practice has a release date of 2nd Quarter 2014 (OGC, 2014b).</a:t>
            </a:r>
          </a:p>
        </p:txBody>
      </p:sp>
      <p:sp>
        <p:nvSpPr>
          <p:cNvPr id="14" name="Date Placeholder 13"/>
          <p:cNvSpPr>
            <a:spLocks noGrp="1"/>
          </p:cNvSpPr>
          <p:nvPr>
            <p:ph type="dt" sz="half" idx="2"/>
          </p:nvPr>
        </p:nvSpPr>
        <p:spPr>
          <a:xfrm>
            <a:off x="7483949" y="6470360"/>
            <a:ext cx="900765" cy="231005"/>
          </a:xfrm>
          <a:prstGeom prst="rect">
            <a:avLst/>
          </a:prstGeom>
        </p:spPr>
        <p:txBody>
          <a:bodyPr/>
          <a:lstStyle/>
          <a:p>
            <a:r>
              <a:rPr lang="en-GB" smtClean="0"/>
              <a:t>April 2014</a:t>
            </a:r>
            <a:endParaRPr lang="en-GB" dirty="0"/>
          </a:p>
        </p:txBody>
      </p:sp>
      <p:sp>
        <p:nvSpPr>
          <p:cNvPr id="15" name="Slide Number Placeholder 14"/>
          <p:cNvSpPr>
            <a:spLocks noGrp="1"/>
          </p:cNvSpPr>
          <p:nvPr>
            <p:ph type="sldNum" sz="quarter" idx="4"/>
          </p:nvPr>
        </p:nvSpPr>
        <p:spPr>
          <a:xfrm>
            <a:off x="8406599" y="6470360"/>
            <a:ext cx="266673" cy="169277"/>
          </a:xfrm>
          <a:prstGeom prst="rect">
            <a:avLst/>
          </a:prstGeom>
        </p:spPr>
        <p:txBody>
          <a:bodyPr/>
          <a:lstStyle/>
          <a:p>
            <a:fld id="{D32BAE6A-B452-4007-8177-56DD051636F9}" type="slidenum">
              <a:rPr lang="en-GB" smtClean="0"/>
              <a:pPr/>
              <a:t>14</a:t>
            </a:fld>
            <a:endParaRPr lang="en-GB" dirty="0"/>
          </a:p>
        </p:txBody>
      </p:sp>
      <p:sp>
        <p:nvSpPr>
          <p:cNvPr id="16" name="Footer Placeholder 15"/>
          <p:cNvSpPr>
            <a:spLocks noGrp="1"/>
          </p:cNvSpPr>
          <p:nvPr>
            <p:ph type="ftr" sz="quarter" idx="3"/>
          </p:nvPr>
        </p:nvSpPr>
        <p:spPr>
          <a:xfrm>
            <a:off x="3854118" y="6470360"/>
            <a:ext cx="2161652" cy="307975"/>
          </a:xfrm>
          <a:prstGeom prst="rect">
            <a:avLst/>
          </a:prstGeom>
        </p:spPr>
        <p:txBody>
          <a:bodyPr/>
          <a:lstStyle/>
          <a:p>
            <a:pPr>
              <a:defRPr/>
            </a:pPr>
            <a:r>
              <a:rPr lang="en-GB" smtClean="0"/>
              <a:t> </a:t>
            </a:r>
            <a:endParaRPr lang="en-GB" dirty="0"/>
          </a:p>
        </p:txBody>
      </p:sp>
    </p:spTree>
    <p:extLst>
      <p:ext uri="{BB962C8B-B14F-4D97-AF65-F5344CB8AC3E}">
        <p14:creationId xmlns="" xmlns:p14="http://schemas.microsoft.com/office/powerpoint/2010/main" val="57627420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p:txBody>
          <a:bodyPr/>
          <a:lstStyle/>
          <a:p>
            <a:r>
              <a:rPr lang="en-GB" dirty="0" smtClean="0"/>
              <a:t>The Role of Shell Geomatics in Oil Spill Response</a:t>
            </a:r>
            <a:endParaRPr lang="en-GB" dirty="0"/>
          </a:p>
        </p:txBody>
      </p:sp>
      <p:sp>
        <p:nvSpPr>
          <p:cNvPr id="9" name="Text Placeholder 8"/>
          <p:cNvSpPr>
            <a:spLocks noGrp="1"/>
          </p:cNvSpPr>
          <p:nvPr>
            <p:ph type="body" idx="1"/>
          </p:nvPr>
        </p:nvSpPr>
        <p:spPr/>
        <p:txBody>
          <a:bodyPr/>
          <a:lstStyle/>
          <a:p>
            <a:r>
              <a:rPr lang="en-GB" dirty="0" smtClean="0"/>
              <a:t>Section four</a:t>
            </a:r>
            <a:endParaRPr lang="en-GB" dirty="0"/>
          </a:p>
        </p:txBody>
      </p:sp>
      <p:sp>
        <p:nvSpPr>
          <p:cNvPr id="10" name="Text Placeholder 9"/>
          <p:cNvSpPr>
            <a:spLocks noGrp="1"/>
          </p:cNvSpPr>
          <p:nvPr>
            <p:ph type="body" sz="quarter" idx="13"/>
          </p:nvPr>
        </p:nvSpPr>
        <p:spPr/>
        <p:txBody>
          <a:bodyPr/>
          <a:lstStyle/>
          <a:p>
            <a:r>
              <a:rPr lang="en-GB" dirty="0"/>
              <a:t>4</a:t>
            </a:r>
            <a:r>
              <a:rPr lang="en-GB" dirty="0" smtClean="0"/>
              <a:t>.0</a:t>
            </a:r>
            <a:endParaRPr lang="en-GB" dirty="0"/>
          </a:p>
        </p:txBody>
      </p:sp>
      <p:sp>
        <p:nvSpPr>
          <p:cNvPr id="7" name="Date Placeholder 6"/>
          <p:cNvSpPr>
            <a:spLocks noGrp="1"/>
          </p:cNvSpPr>
          <p:nvPr>
            <p:ph type="dt" sz="half" idx="2"/>
          </p:nvPr>
        </p:nvSpPr>
        <p:spPr>
          <a:xfrm>
            <a:off x="7483949" y="6470360"/>
            <a:ext cx="900765" cy="231005"/>
          </a:xfrm>
          <a:prstGeom prst="rect">
            <a:avLst/>
          </a:prstGeom>
        </p:spPr>
        <p:txBody>
          <a:bodyPr/>
          <a:lstStyle/>
          <a:p>
            <a:r>
              <a:rPr lang="en-GB" smtClean="0"/>
              <a:t>April 2014</a:t>
            </a:r>
            <a:endParaRPr lang="en-GB" dirty="0"/>
          </a:p>
        </p:txBody>
      </p:sp>
      <p:sp>
        <p:nvSpPr>
          <p:cNvPr id="8" name="Slide Number Placeholder 7"/>
          <p:cNvSpPr>
            <a:spLocks noGrp="1"/>
          </p:cNvSpPr>
          <p:nvPr>
            <p:ph type="sldNum" sz="quarter" idx="4"/>
          </p:nvPr>
        </p:nvSpPr>
        <p:spPr>
          <a:xfrm>
            <a:off x="8406599" y="6470360"/>
            <a:ext cx="266673" cy="169277"/>
          </a:xfrm>
          <a:prstGeom prst="rect">
            <a:avLst/>
          </a:prstGeom>
        </p:spPr>
        <p:txBody>
          <a:bodyPr/>
          <a:lstStyle/>
          <a:p>
            <a:fld id="{D32BAE6A-B452-4007-8177-56DD051636F9}" type="slidenum">
              <a:rPr lang="en-GB" smtClean="0"/>
              <a:pPr/>
              <a:t>15</a:t>
            </a:fld>
            <a:endParaRPr lang="en-GB" dirty="0"/>
          </a:p>
        </p:txBody>
      </p:sp>
      <p:sp>
        <p:nvSpPr>
          <p:cNvPr id="11" name="Footer Placeholder 10"/>
          <p:cNvSpPr>
            <a:spLocks noGrp="1"/>
          </p:cNvSpPr>
          <p:nvPr>
            <p:ph type="ftr" sz="quarter" idx="3"/>
          </p:nvPr>
        </p:nvSpPr>
        <p:spPr>
          <a:xfrm>
            <a:off x="3854118" y="6470360"/>
            <a:ext cx="2161652" cy="307975"/>
          </a:xfrm>
          <a:prstGeom prst="rect">
            <a:avLst/>
          </a:prstGeom>
        </p:spPr>
        <p:txBody>
          <a:bodyPr/>
          <a:lstStyle/>
          <a:p>
            <a:pPr>
              <a:defRPr/>
            </a:pPr>
            <a:r>
              <a:rPr lang="en-GB" smtClean="0"/>
              <a:t> </a:t>
            </a:r>
            <a:endParaRPr lang="en-GB" dirty="0"/>
          </a:p>
        </p:txBody>
      </p:sp>
    </p:spTree>
    <p:extLst>
      <p:ext uri="{BB962C8B-B14F-4D97-AF65-F5344CB8AC3E}">
        <p14:creationId xmlns="" xmlns:p14="http://schemas.microsoft.com/office/powerpoint/2010/main" val="2275278748"/>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GB" dirty="0" smtClean="0"/>
              <a:t>Incident response</a:t>
            </a:r>
            <a:endParaRPr lang="en-GB" dirty="0"/>
          </a:p>
        </p:txBody>
      </p:sp>
      <p:pic>
        <p:nvPicPr>
          <p:cNvPr id="2" name="Content Placeholder 1"/>
          <p:cNvPicPr>
            <a:picLocks noGrp="1" noChangeAspect="1"/>
          </p:cNvPicPr>
          <p:nvPr>
            <p:ph sz="quarter" idx="11"/>
          </p:nvPr>
        </p:nvPicPr>
        <p:blipFill>
          <a:blip r:embed="rId3" cstate="print">
            <a:extLst>
              <a:ext uri="{28A0092B-C50C-407E-A947-70E740481C1C}">
                <a14:useLocalDpi xmlns="" xmlns:a14="http://schemas.microsoft.com/office/drawing/2010/main" val="0"/>
              </a:ext>
            </a:extLst>
          </a:blip>
          <a:stretch>
            <a:fillRect/>
          </a:stretch>
        </p:blipFill>
        <p:spPr>
          <a:xfrm>
            <a:off x="2825139" y="1312863"/>
            <a:ext cx="3933459" cy="5070475"/>
          </a:xfrm>
        </p:spPr>
      </p:pic>
      <p:sp>
        <p:nvSpPr>
          <p:cNvPr id="14" name="Date Placeholder 13"/>
          <p:cNvSpPr>
            <a:spLocks noGrp="1"/>
          </p:cNvSpPr>
          <p:nvPr>
            <p:ph type="dt" sz="half" idx="2"/>
          </p:nvPr>
        </p:nvSpPr>
        <p:spPr>
          <a:xfrm>
            <a:off x="7483949" y="6470360"/>
            <a:ext cx="900765" cy="231005"/>
          </a:xfrm>
          <a:prstGeom prst="rect">
            <a:avLst/>
          </a:prstGeom>
        </p:spPr>
        <p:txBody>
          <a:bodyPr/>
          <a:lstStyle/>
          <a:p>
            <a:r>
              <a:rPr lang="en-GB" smtClean="0"/>
              <a:t>April 2014</a:t>
            </a:r>
            <a:endParaRPr lang="en-GB" dirty="0"/>
          </a:p>
        </p:txBody>
      </p:sp>
      <p:sp>
        <p:nvSpPr>
          <p:cNvPr id="15" name="Slide Number Placeholder 14"/>
          <p:cNvSpPr>
            <a:spLocks noGrp="1"/>
          </p:cNvSpPr>
          <p:nvPr>
            <p:ph type="sldNum" sz="quarter" idx="4"/>
          </p:nvPr>
        </p:nvSpPr>
        <p:spPr>
          <a:xfrm>
            <a:off x="8406599" y="6470360"/>
            <a:ext cx="266673" cy="169277"/>
          </a:xfrm>
          <a:prstGeom prst="rect">
            <a:avLst/>
          </a:prstGeom>
        </p:spPr>
        <p:txBody>
          <a:bodyPr/>
          <a:lstStyle/>
          <a:p>
            <a:fld id="{D32BAE6A-B452-4007-8177-56DD051636F9}" type="slidenum">
              <a:rPr lang="en-GB" smtClean="0"/>
              <a:pPr/>
              <a:t>16</a:t>
            </a:fld>
            <a:endParaRPr lang="en-GB" dirty="0"/>
          </a:p>
        </p:txBody>
      </p:sp>
      <p:sp>
        <p:nvSpPr>
          <p:cNvPr id="16" name="Footer Placeholder 15"/>
          <p:cNvSpPr>
            <a:spLocks noGrp="1"/>
          </p:cNvSpPr>
          <p:nvPr>
            <p:ph type="ftr" sz="quarter" idx="3"/>
          </p:nvPr>
        </p:nvSpPr>
        <p:spPr>
          <a:xfrm>
            <a:off x="3854118" y="6470360"/>
            <a:ext cx="2161652" cy="307975"/>
          </a:xfrm>
          <a:prstGeom prst="rect">
            <a:avLst/>
          </a:prstGeom>
        </p:spPr>
        <p:txBody>
          <a:bodyPr/>
          <a:lstStyle/>
          <a:p>
            <a:pPr>
              <a:defRPr/>
            </a:pPr>
            <a:r>
              <a:rPr lang="en-GB" smtClean="0"/>
              <a:t> </a:t>
            </a:r>
            <a:endParaRPr lang="en-GB" dirty="0"/>
          </a:p>
        </p:txBody>
      </p:sp>
    </p:spTree>
    <p:extLst>
      <p:ext uri="{BB962C8B-B14F-4D97-AF65-F5344CB8AC3E}">
        <p14:creationId xmlns="" xmlns:p14="http://schemas.microsoft.com/office/powerpoint/2010/main" val="183950795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GB" dirty="0" smtClean="0"/>
              <a:t>Shell &amp; Incident response</a:t>
            </a:r>
            <a:endParaRPr lang="en-GB" dirty="0"/>
          </a:p>
        </p:txBody>
      </p:sp>
      <p:sp>
        <p:nvSpPr>
          <p:cNvPr id="8" name="Content Placeholder 7"/>
          <p:cNvSpPr>
            <a:spLocks noGrp="1"/>
          </p:cNvSpPr>
          <p:nvPr>
            <p:ph sz="quarter" idx="11"/>
          </p:nvPr>
        </p:nvSpPr>
        <p:spPr/>
        <p:txBody>
          <a:bodyPr/>
          <a:lstStyle/>
          <a:p>
            <a:r>
              <a:rPr lang="en-GB" dirty="0" smtClean="0"/>
              <a:t>Response Teams (SART)</a:t>
            </a:r>
          </a:p>
          <a:p>
            <a:pPr lvl="1"/>
            <a:r>
              <a:rPr lang="en-GB" dirty="0" smtClean="0"/>
              <a:t>Dedicated Geomatics support</a:t>
            </a:r>
          </a:p>
          <a:p>
            <a:pPr lvl="2"/>
            <a:r>
              <a:rPr lang="en-GB" dirty="0" smtClean="0"/>
              <a:t>COP</a:t>
            </a:r>
          </a:p>
          <a:p>
            <a:pPr lvl="1"/>
            <a:r>
              <a:rPr lang="en-GB" dirty="0" smtClean="0"/>
              <a:t>Ad hoc Geomatics staff</a:t>
            </a:r>
            <a:endParaRPr lang="en-GB" dirty="0"/>
          </a:p>
        </p:txBody>
      </p:sp>
      <p:sp>
        <p:nvSpPr>
          <p:cNvPr id="14" name="Date Placeholder 13"/>
          <p:cNvSpPr>
            <a:spLocks noGrp="1"/>
          </p:cNvSpPr>
          <p:nvPr>
            <p:ph type="dt" sz="half" idx="2"/>
          </p:nvPr>
        </p:nvSpPr>
        <p:spPr>
          <a:xfrm>
            <a:off x="7483949" y="6470360"/>
            <a:ext cx="900765" cy="231005"/>
          </a:xfrm>
          <a:prstGeom prst="rect">
            <a:avLst/>
          </a:prstGeom>
        </p:spPr>
        <p:txBody>
          <a:bodyPr/>
          <a:lstStyle/>
          <a:p>
            <a:r>
              <a:rPr lang="en-GB" smtClean="0"/>
              <a:t>April 2014</a:t>
            </a:r>
            <a:endParaRPr lang="en-GB" dirty="0"/>
          </a:p>
        </p:txBody>
      </p:sp>
      <p:sp>
        <p:nvSpPr>
          <p:cNvPr id="15" name="Slide Number Placeholder 14"/>
          <p:cNvSpPr>
            <a:spLocks noGrp="1"/>
          </p:cNvSpPr>
          <p:nvPr>
            <p:ph type="sldNum" sz="quarter" idx="4"/>
          </p:nvPr>
        </p:nvSpPr>
        <p:spPr>
          <a:xfrm>
            <a:off x="8406599" y="6470360"/>
            <a:ext cx="266673" cy="169277"/>
          </a:xfrm>
          <a:prstGeom prst="rect">
            <a:avLst/>
          </a:prstGeom>
        </p:spPr>
        <p:txBody>
          <a:bodyPr/>
          <a:lstStyle/>
          <a:p>
            <a:fld id="{D32BAE6A-B452-4007-8177-56DD051636F9}" type="slidenum">
              <a:rPr lang="en-GB" smtClean="0"/>
              <a:pPr/>
              <a:t>17</a:t>
            </a:fld>
            <a:endParaRPr lang="en-GB" dirty="0"/>
          </a:p>
        </p:txBody>
      </p:sp>
      <p:sp>
        <p:nvSpPr>
          <p:cNvPr id="16" name="Footer Placeholder 15"/>
          <p:cNvSpPr>
            <a:spLocks noGrp="1"/>
          </p:cNvSpPr>
          <p:nvPr>
            <p:ph type="ftr" sz="quarter" idx="3"/>
          </p:nvPr>
        </p:nvSpPr>
        <p:spPr>
          <a:xfrm>
            <a:off x="3854118" y="6470360"/>
            <a:ext cx="2161652" cy="307975"/>
          </a:xfrm>
          <a:prstGeom prst="rect">
            <a:avLst/>
          </a:prstGeom>
        </p:spPr>
        <p:txBody>
          <a:bodyPr/>
          <a:lstStyle/>
          <a:p>
            <a:pPr>
              <a:defRPr/>
            </a:pPr>
            <a:r>
              <a:rPr lang="en-GB" smtClean="0"/>
              <a:t> </a:t>
            </a:r>
            <a:endParaRPr lang="en-GB" dirty="0"/>
          </a:p>
        </p:txBody>
      </p:sp>
    </p:spTree>
    <p:extLst>
      <p:ext uri="{BB962C8B-B14F-4D97-AF65-F5344CB8AC3E}">
        <p14:creationId xmlns="" xmlns:p14="http://schemas.microsoft.com/office/powerpoint/2010/main" val="1349096069"/>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GB" dirty="0" smtClean="0"/>
              <a:t>shell </a:t>
            </a:r>
            <a:r>
              <a:rPr lang="en-GB" dirty="0" err="1" smtClean="0"/>
              <a:t>coP</a:t>
            </a:r>
            <a:endParaRPr lang="en-GB" dirty="0"/>
          </a:p>
        </p:txBody>
      </p:sp>
      <p:sp>
        <p:nvSpPr>
          <p:cNvPr id="14" name="Date Placeholder 13"/>
          <p:cNvSpPr>
            <a:spLocks noGrp="1"/>
          </p:cNvSpPr>
          <p:nvPr>
            <p:ph type="dt" sz="half" idx="2"/>
          </p:nvPr>
        </p:nvSpPr>
        <p:spPr>
          <a:xfrm>
            <a:off x="7483949" y="6470360"/>
            <a:ext cx="900765" cy="231005"/>
          </a:xfrm>
          <a:prstGeom prst="rect">
            <a:avLst/>
          </a:prstGeom>
        </p:spPr>
        <p:txBody>
          <a:bodyPr/>
          <a:lstStyle/>
          <a:p>
            <a:r>
              <a:rPr lang="en-GB" smtClean="0"/>
              <a:t>April 2014</a:t>
            </a:r>
            <a:endParaRPr lang="en-GB" dirty="0"/>
          </a:p>
        </p:txBody>
      </p:sp>
      <p:sp>
        <p:nvSpPr>
          <p:cNvPr id="15" name="Slide Number Placeholder 14"/>
          <p:cNvSpPr>
            <a:spLocks noGrp="1"/>
          </p:cNvSpPr>
          <p:nvPr>
            <p:ph type="sldNum" sz="quarter" idx="4"/>
          </p:nvPr>
        </p:nvSpPr>
        <p:spPr>
          <a:xfrm>
            <a:off x="8406599" y="6470360"/>
            <a:ext cx="266673" cy="169277"/>
          </a:xfrm>
          <a:prstGeom prst="rect">
            <a:avLst/>
          </a:prstGeom>
        </p:spPr>
        <p:txBody>
          <a:bodyPr/>
          <a:lstStyle/>
          <a:p>
            <a:fld id="{D32BAE6A-B452-4007-8177-56DD051636F9}" type="slidenum">
              <a:rPr lang="en-GB" smtClean="0"/>
              <a:pPr/>
              <a:t>18</a:t>
            </a:fld>
            <a:endParaRPr lang="en-GB" dirty="0"/>
          </a:p>
        </p:txBody>
      </p:sp>
      <p:sp>
        <p:nvSpPr>
          <p:cNvPr id="16" name="Footer Placeholder 15"/>
          <p:cNvSpPr>
            <a:spLocks noGrp="1"/>
          </p:cNvSpPr>
          <p:nvPr>
            <p:ph type="ftr" sz="quarter" idx="3"/>
          </p:nvPr>
        </p:nvSpPr>
        <p:spPr>
          <a:xfrm>
            <a:off x="3854118" y="6470360"/>
            <a:ext cx="2161652" cy="307975"/>
          </a:xfrm>
          <a:prstGeom prst="rect">
            <a:avLst/>
          </a:prstGeom>
        </p:spPr>
        <p:txBody>
          <a:bodyPr/>
          <a:lstStyle/>
          <a:p>
            <a:pPr>
              <a:defRPr/>
            </a:pPr>
            <a:r>
              <a:rPr lang="en-GB" smtClean="0"/>
              <a:t> </a:t>
            </a:r>
            <a:endParaRPr lang="en-GB" dirty="0"/>
          </a:p>
        </p:txBody>
      </p:sp>
      <p:sp>
        <p:nvSpPr>
          <p:cNvPr id="7" name="Content Placeholder 6"/>
          <p:cNvSpPr>
            <a:spLocks noGrp="1"/>
          </p:cNvSpPr>
          <p:nvPr>
            <p:ph sz="quarter" idx="11"/>
          </p:nvPr>
        </p:nvSpPr>
        <p:spPr/>
        <p:txBody>
          <a:bodyPr/>
          <a:lstStyle/>
          <a:p>
            <a:r>
              <a:rPr lang="en-GB" dirty="0" smtClean="0"/>
              <a:t>Your attendance of this presentation is important to us.</a:t>
            </a:r>
          </a:p>
          <a:p>
            <a:endParaRPr lang="en-GB" dirty="0" smtClean="0"/>
          </a:p>
          <a:p>
            <a:r>
              <a:rPr lang="en-GB" dirty="0" smtClean="0"/>
              <a:t>Please stay on the line.</a:t>
            </a:r>
          </a:p>
          <a:p>
            <a:endParaRPr lang="en-GB" dirty="0" smtClean="0"/>
          </a:p>
          <a:p>
            <a:r>
              <a:rPr lang="en-GB" dirty="0" smtClean="0"/>
              <a:t>Your presentation will resume as soon as possible.</a:t>
            </a:r>
          </a:p>
        </p:txBody>
      </p:sp>
    </p:spTree>
    <p:extLst>
      <p:ext uri="{BB962C8B-B14F-4D97-AF65-F5344CB8AC3E}">
        <p14:creationId xmlns="" xmlns:p14="http://schemas.microsoft.com/office/powerpoint/2010/main" val="1878920105"/>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GB" dirty="0" smtClean="0"/>
              <a:t>My deliverables</a:t>
            </a:r>
            <a:endParaRPr lang="en-GB" dirty="0"/>
          </a:p>
        </p:txBody>
      </p:sp>
      <p:sp>
        <p:nvSpPr>
          <p:cNvPr id="8" name="Content Placeholder 7"/>
          <p:cNvSpPr>
            <a:spLocks noGrp="1"/>
          </p:cNvSpPr>
          <p:nvPr>
            <p:ph sz="quarter" idx="11"/>
          </p:nvPr>
        </p:nvSpPr>
        <p:spPr/>
        <p:txBody>
          <a:bodyPr/>
          <a:lstStyle/>
          <a:p>
            <a:pPr lvl="1"/>
            <a:r>
              <a:rPr lang="en-GB" dirty="0" smtClean="0"/>
              <a:t>Create a cookbook</a:t>
            </a:r>
          </a:p>
          <a:p>
            <a:pPr lvl="1"/>
            <a:r>
              <a:rPr lang="en-GB" dirty="0" smtClean="0"/>
              <a:t>Supporting forms as needed</a:t>
            </a:r>
            <a:endParaRPr lang="en-GB" dirty="0"/>
          </a:p>
        </p:txBody>
      </p:sp>
      <p:sp>
        <p:nvSpPr>
          <p:cNvPr id="14" name="Date Placeholder 13"/>
          <p:cNvSpPr>
            <a:spLocks noGrp="1"/>
          </p:cNvSpPr>
          <p:nvPr>
            <p:ph type="dt" sz="half" idx="2"/>
          </p:nvPr>
        </p:nvSpPr>
        <p:spPr>
          <a:xfrm>
            <a:off x="7483949" y="6470360"/>
            <a:ext cx="900765" cy="231005"/>
          </a:xfrm>
          <a:prstGeom prst="rect">
            <a:avLst/>
          </a:prstGeom>
        </p:spPr>
        <p:txBody>
          <a:bodyPr/>
          <a:lstStyle/>
          <a:p>
            <a:r>
              <a:rPr lang="en-GB" smtClean="0"/>
              <a:t>April 2014</a:t>
            </a:r>
            <a:endParaRPr lang="en-GB" dirty="0"/>
          </a:p>
        </p:txBody>
      </p:sp>
      <p:sp>
        <p:nvSpPr>
          <p:cNvPr id="15" name="Slide Number Placeholder 14"/>
          <p:cNvSpPr>
            <a:spLocks noGrp="1"/>
          </p:cNvSpPr>
          <p:nvPr>
            <p:ph type="sldNum" sz="quarter" idx="4"/>
          </p:nvPr>
        </p:nvSpPr>
        <p:spPr>
          <a:xfrm>
            <a:off x="8406599" y="6470360"/>
            <a:ext cx="266673" cy="169277"/>
          </a:xfrm>
          <a:prstGeom prst="rect">
            <a:avLst/>
          </a:prstGeom>
        </p:spPr>
        <p:txBody>
          <a:bodyPr/>
          <a:lstStyle/>
          <a:p>
            <a:fld id="{D32BAE6A-B452-4007-8177-56DD051636F9}" type="slidenum">
              <a:rPr lang="en-GB" smtClean="0"/>
              <a:pPr/>
              <a:t>19</a:t>
            </a:fld>
            <a:endParaRPr lang="en-GB" dirty="0"/>
          </a:p>
        </p:txBody>
      </p:sp>
      <p:sp>
        <p:nvSpPr>
          <p:cNvPr id="16" name="Footer Placeholder 15"/>
          <p:cNvSpPr>
            <a:spLocks noGrp="1"/>
          </p:cNvSpPr>
          <p:nvPr>
            <p:ph type="ftr" sz="quarter" idx="3"/>
          </p:nvPr>
        </p:nvSpPr>
        <p:spPr>
          <a:xfrm>
            <a:off x="3854118" y="6470360"/>
            <a:ext cx="2161652" cy="307975"/>
          </a:xfrm>
          <a:prstGeom prst="rect">
            <a:avLst/>
          </a:prstGeom>
        </p:spPr>
        <p:txBody>
          <a:bodyPr/>
          <a:lstStyle/>
          <a:p>
            <a:pPr>
              <a:defRPr/>
            </a:pPr>
            <a:r>
              <a:rPr lang="en-GB" smtClean="0"/>
              <a:t> </a:t>
            </a:r>
            <a:endParaRPr lang="en-GB" dirty="0"/>
          </a:p>
        </p:txBody>
      </p:sp>
      <p:pic>
        <p:nvPicPr>
          <p:cNvPr id="3" name="Picture 2"/>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442186" y="2231571"/>
            <a:ext cx="6561644" cy="4012065"/>
          </a:xfrm>
          <a:prstGeom prst="rect">
            <a:avLst/>
          </a:prstGeom>
          <a:ln>
            <a:solidFill>
              <a:schemeClr val="accent1"/>
            </a:solidFill>
          </a:ln>
        </p:spPr>
      </p:pic>
    </p:spTree>
    <p:extLst>
      <p:ext uri="{BB962C8B-B14F-4D97-AF65-F5344CB8AC3E}">
        <p14:creationId xmlns="" xmlns:p14="http://schemas.microsoft.com/office/powerpoint/2010/main" val="76476648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sections</a:t>
            </a:r>
            <a:endParaRPr lang="en-GB" dirty="0"/>
          </a:p>
        </p:txBody>
      </p:sp>
      <p:sp>
        <p:nvSpPr>
          <p:cNvPr id="3" name="Content Placeholder 2"/>
          <p:cNvSpPr>
            <a:spLocks noGrp="1"/>
          </p:cNvSpPr>
          <p:nvPr>
            <p:ph sz="quarter" idx="11"/>
          </p:nvPr>
        </p:nvSpPr>
        <p:spPr/>
        <p:txBody>
          <a:bodyPr/>
          <a:lstStyle/>
          <a:p>
            <a:r>
              <a:rPr lang="en-GB" dirty="0" smtClean="0"/>
              <a:t>Section 1: The Idealized Framework</a:t>
            </a:r>
          </a:p>
          <a:p>
            <a:r>
              <a:rPr lang="en-GB" dirty="0" smtClean="0"/>
              <a:t>Section 2: The Reality</a:t>
            </a:r>
          </a:p>
          <a:p>
            <a:r>
              <a:rPr lang="en-GB" dirty="0" smtClean="0"/>
              <a:t>Section 3: Industry Response</a:t>
            </a:r>
          </a:p>
          <a:p>
            <a:r>
              <a:rPr lang="en-GB" dirty="0" smtClean="0"/>
              <a:t>Section 4: The Role of Shell Geomatics in Oil Spill Response</a:t>
            </a:r>
          </a:p>
          <a:p>
            <a:endParaRPr lang="en-GB" dirty="0"/>
          </a:p>
        </p:txBody>
      </p:sp>
      <p:sp>
        <p:nvSpPr>
          <p:cNvPr id="8" name="Date Placeholder 7"/>
          <p:cNvSpPr>
            <a:spLocks noGrp="1"/>
          </p:cNvSpPr>
          <p:nvPr>
            <p:ph type="dt" sz="half" idx="2"/>
          </p:nvPr>
        </p:nvSpPr>
        <p:spPr>
          <a:xfrm>
            <a:off x="7483949" y="6470360"/>
            <a:ext cx="900765" cy="231005"/>
          </a:xfrm>
          <a:prstGeom prst="rect">
            <a:avLst/>
          </a:prstGeom>
        </p:spPr>
        <p:txBody>
          <a:bodyPr/>
          <a:lstStyle/>
          <a:p>
            <a:r>
              <a:rPr lang="en-GB" smtClean="0"/>
              <a:t>April 2014</a:t>
            </a:r>
            <a:endParaRPr lang="en-GB" dirty="0"/>
          </a:p>
        </p:txBody>
      </p:sp>
      <p:sp>
        <p:nvSpPr>
          <p:cNvPr id="10" name="Slide Number Placeholder 9"/>
          <p:cNvSpPr>
            <a:spLocks noGrp="1"/>
          </p:cNvSpPr>
          <p:nvPr>
            <p:ph type="sldNum" sz="quarter" idx="4"/>
          </p:nvPr>
        </p:nvSpPr>
        <p:spPr>
          <a:xfrm>
            <a:off x="8406599" y="6470360"/>
            <a:ext cx="266673" cy="169277"/>
          </a:xfrm>
          <a:prstGeom prst="rect">
            <a:avLst/>
          </a:prstGeom>
        </p:spPr>
        <p:txBody>
          <a:bodyPr/>
          <a:lstStyle/>
          <a:p>
            <a:fld id="{D32BAE6A-B452-4007-8177-56DD051636F9}" type="slidenum">
              <a:rPr lang="en-GB" smtClean="0"/>
              <a:pPr/>
              <a:t>2</a:t>
            </a:fld>
            <a:endParaRPr lang="en-GB" dirty="0"/>
          </a:p>
        </p:txBody>
      </p:sp>
      <p:sp>
        <p:nvSpPr>
          <p:cNvPr id="11" name="Footer Placeholder 10"/>
          <p:cNvSpPr>
            <a:spLocks noGrp="1"/>
          </p:cNvSpPr>
          <p:nvPr>
            <p:ph type="ftr" sz="quarter" idx="3"/>
          </p:nvPr>
        </p:nvSpPr>
        <p:spPr>
          <a:xfrm>
            <a:off x="3854118" y="6470360"/>
            <a:ext cx="2161652" cy="307975"/>
          </a:xfrm>
          <a:prstGeom prst="rect">
            <a:avLst/>
          </a:prstGeom>
        </p:spPr>
        <p:txBody>
          <a:bodyPr/>
          <a:lstStyle/>
          <a:p>
            <a:pPr>
              <a:defRPr/>
            </a:pPr>
            <a:r>
              <a:rPr lang="en-GB" smtClean="0"/>
              <a:t> </a:t>
            </a:r>
            <a:endParaRPr lang="en-GB"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GB" dirty="0" smtClean="0"/>
              <a:t>The cookbook part </a:t>
            </a:r>
            <a:r>
              <a:rPr lang="en-GB" dirty="0" err="1" smtClean="0"/>
              <a:t>deux</a:t>
            </a:r>
            <a:endParaRPr lang="en-GB" dirty="0"/>
          </a:p>
        </p:txBody>
      </p:sp>
      <p:sp>
        <p:nvSpPr>
          <p:cNvPr id="8" name="Content Placeholder 7"/>
          <p:cNvSpPr>
            <a:spLocks noGrp="1"/>
          </p:cNvSpPr>
          <p:nvPr>
            <p:ph sz="quarter" idx="11"/>
          </p:nvPr>
        </p:nvSpPr>
        <p:spPr/>
        <p:txBody>
          <a:bodyPr/>
          <a:lstStyle/>
          <a:p>
            <a:pPr lvl="1"/>
            <a:r>
              <a:rPr lang="en-GB" dirty="0" smtClean="0"/>
              <a:t>Section 1: Preparation</a:t>
            </a:r>
          </a:p>
          <a:p>
            <a:pPr lvl="1"/>
            <a:r>
              <a:rPr lang="en-GB" dirty="0" smtClean="0"/>
              <a:t>Section 2: Incident Response</a:t>
            </a:r>
          </a:p>
          <a:p>
            <a:pPr lvl="1"/>
            <a:r>
              <a:rPr lang="en-GB" dirty="0" smtClean="0"/>
              <a:t>Section 3: Incident Close-Out</a:t>
            </a:r>
            <a:endParaRPr lang="en-GB" dirty="0"/>
          </a:p>
        </p:txBody>
      </p:sp>
      <p:sp>
        <p:nvSpPr>
          <p:cNvPr id="14" name="Date Placeholder 13"/>
          <p:cNvSpPr>
            <a:spLocks noGrp="1"/>
          </p:cNvSpPr>
          <p:nvPr>
            <p:ph type="dt" sz="half" idx="2"/>
          </p:nvPr>
        </p:nvSpPr>
        <p:spPr>
          <a:xfrm>
            <a:off x="7483949" y="6470360"/>
            <a:ext cx="900765" cy="231005"/>
          </a:xfrm>
          <a:prstGeom prst="rect">
            <a:avLst/>
          </a:prstGeom>
        </p:spPr>
        <p:txBody>
          <a:bodyPr/>
          <a:lstStyle/>
          <a:p>
            <a:r>
              <a:rPr lang="en-GB" smtClean="0"/>
              <a:t>April 2014</a:t>
            </a:r>
            <a:endParaRPr lang="en-GB" dirty="0"/>
          </a:p>
        </p:txBody>
      </p:sp>
      <p:sp>
        <p:nvSpPr>
          <p:cNvPr id="15" name="Slide Number Placeholder 14"/>
          <p:cNvSpPr>
            <a:spLocks noGrp="1"/>
          </p:cNvSpPr>
          <p:nvPr>
            <p:ph type="sldNum" sz="quarter" idx="4"/>
          </p:nvPr>
        </p:nvSpPr>
        <p:spPr>
          <a:xfrm>
            <a:off x="8406599" y="6470360"/>
            <a:ext cx="266673" cy="169277"/>
          </a:xfrm>
          <a:prstGeom prst="rect">
            <a:avLst/>
          </a:prstGeom>
        </p:spPr>
        <p:txBody>
          <a:bodyPr/>
          <a:lstStyle/>
          <a:p>
            <a:fld id="{D32BAE6A-B452-4007-8177-56DD051636F9}" type="slidenum">
              <a:rPr lang="en-GB" smtClean="0"/>
              <a:pPr/>
              <a:t>20</a:t>
            </a:fld>
            <a:endParaRPr lang="en-GB" dirty="0"/>
          </a:p>
        </p:txBody>
      </p:sp>
      <p:sp>
        <p:nvSpPr>
          <p:cNvPr id="16" name="Footer Placeholder 15"/>
          <p:cNvSpPr>
            <a:spLocks noGrp="1"/>
          </p:cNvSpPr>
          <p:nvPr>
            <p:ph type="ftr" sz="quarter" idx="3"/>
          </p:nvPr>
        </p:nvSpPr>
        <p:spPr>
          <a:xfrm>
            <a:off x="3854118" y="6470360"/>
            <a:ext cx="2161652" cy="307975"/>
          </a:xfrm>
          <a:prstGeom prst="rect">
            <a:avLst/>
          </a:prstGeom>
        </p:spPr>
        <p:txBody>
          <a:bodyPr/>
          <a:lstStyle/>
          <a:p>
            <a:pPr>
              <a:defRPr/>
            </a:pPr>
            <a:r>
              <a:rPr lang="en-GB" smtClean="0"/>
              <a:t> </a:t>
            </a:r>
            <a:endParaRPr lang="en-GB" dirty="0"/>
          </a:p>
        </p:txBody>
      </p:sp>
    </p:spTree>
    <p:extLst>
      <p:ext uri="{BB962C8B-B14F-4D97-AF65-F5344CB8AC3E}">
        <p14:creationId xmlns="" xmlns:p14="http://schemas.microsoft.com/office/powerpoint/2010/main" val="65789772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Works cited</a:t>
            </a:r>
            <a:endParaRPr lang="en-GB" dirty="0"/>
          </a:p>
        </p:txBody>
      </p:sp>
      <p:sp>
        <p:nvSpPr>
          <p:cNvPr id="3" name="Content Placeholder 2"/>
          <p:cNvSpPr>
            <a:spLocks noGrp="1"/>
          </p:cNvSpPr>
          <p:nvPr>
            <p:ph sz="quarter" idx="11"/>
          </p:nvPr>
        </p:nvSpPr>
        <p:spPr/>
        <p:txBody>
          <a:bodyPr/>
          <a:lstStyle/>
          <a:p>
            <a:pPr>
              <a:lnSpc>
                <a:spcPct val="100000"/>
              </a:lnSpc>
              <a:spcAft>
                <a:spcPts val="0"/>
              </a:spcAft>
            </a:pPr>
            <a:r>
              <a:rPr lang="en-US" sz="900" dirty="0"/>
              <a:t>Amos, John F. </a:t>
            </a:r>
            <a:r>
              <a:rPr lang="en-US" sz="900" i="1" dirty="0"/>
              <a:t>Testimony to the United States Senate Committee on Energy &amp; Natural Resources: Offshore Oil and Gas Development Still Poses Major Risks</a:t>
            </a:r>
            <a:r>
              <a:rPr lang="en-US" sz="900" dirty="0"/>
              <a:t>. 19 November 2009. Accessed 26 April 2014 from </a:t>
            </a:r>
            <a:r>
              <a:rPr lang="en-US" sz="900" u="sng" dirty="0">
                <a:hlinkClick r:id="rId3"/>
              </a:rPr>
              <a:t>http://www.energy.senate.gov/public/index.cfm/files/serve?File_id=0d20e7a0-f8fa-209b-628e-b98e1375c97f</a:t>
            </a:r>
            <a:endParaRPr lang="en-US" sz="900" dirty="0"/>
          </a:p>
          <a:p>
            <a:pPr>
              <a:lnSpc>
                <a:spcPct val="100000"/>
              </a:lnSpc>
              <a:spcAft>
                <a:spcPts val="0"/>
              </a:spcAft>
            </a:pPr>
            <a:r>
              <a:rPr lang="en-US" sz="900" dirty="0"/>
              <a:t> </a:t>
            </a:r>
          </a:p>
          <a:p>
            <a:pPr>
              <a:lnSpc>
                <a:spcPct val="100000"/>
              </a:lnSpc>
              <a:spcAft>
                <a:spcPts val="0"/>
              </a:spcAft>
            </a:pPr>
            <a:r>
              <a:rPr lang="en-US" sz="900" dirty="0"/>
              <a:t>Bureau of Safety and Environmental Enforcement. </a:t>
            </a:r>
            <a:r>
              <a:rPr lang="en-US" sz="900" i="1" dirty="0"/>
              <a:t>Guidance to Owners and Operators of Offshore Facilities Seaward of the Coast Line Concerning Regional Oil Spill Response Plans</a:t>
            </a:r>
            <a:r>
              <a:rPr lang="en-US" sz="900" dirty="0"/>
              <a:t>. United States Department of the Interior. NTL No. 2012-N06. 10 August 2012. Accessed 26 April 2014 from </a:t>
            </a:r>
            <a:r>
              <a:rPr lang="en-US" sz="900" u="sng" dirty="0">
                <a:hlinkClick r:id="rId4"/>
              </a:rPr>
              <a:t>http://www.bsee.gov/uploadedFiles/BSEE/Regulations_and_Guidance/Notices_to_Lessees/2012/NTL2012-N06.pdf</a:t>
            </a:r>
            <a:endParaRPr lang="en-US" sz="900" dirty="0"/>
          </a:p>
          <a:p>
            <a:pPr>
              <a:lnSpc>
                <a:spcPct val="100000"/>
              </a:lnSpc>
              <a:spcAft>
                <a:spcPts val="0"/>
              </a:spcAft>
            </a:pPr>
            <a:r>
              <a:rPr lang="en-US" sz="900" dirty="0"/>
              <a:t> </a:t>
            </a:r>
          </a:p>
          <a:p>
            <a:pPr>
              <a:lnSpc>
                <a:spcPct val="100000"/>
              </a:lnSpc>
              <a:spcAft>
                <a:spcPts val="0"/>
              </a:spcAft>
            </a:pPr>
            <a:r>
              <a:rPr lang="en-US" sz="900" dirty="0"/>
              <a:t>Deal, Tim, Michael de Bettencourt, Vickie Deal, Gary Merrick, and Chuck Mills. 2010. </a:t>
            </a:r>
            <a:r>
              <a:rPr lang="en-US" sz="900" i="1" dirty="0"/>
              <a:t>Beyond Initial Response: Using the National Incident Management System’s Incident Command System</a:t>
            </a:r>
            <a:r>
              <a:rPr lang="en-US" sz="900" dirty="0"/>
              <a:t> (2nd Ed.). </a:t>
            </a:r>
            <a:r>
              <a:rPr lang="en-US" sz="900" dirty="0" err="1"/>
              <a:t>Bloomingon</a:t>
            </a:r>
            <a:r>
              <a:rPr lang="en-US" sz="900" dirty="0"/>
              <a:t>, IN: </a:t>
            </a:r>
            <a:r>
              <a:rPr lang="en-US" sz="900" dirty="0" err="1"/>
              <a:t>AuthorHouse</a:t>
            </a:r>
            <a:r>
              <a:rPr lang="en-US" sz="900" dirty="0"/>
              <a:t>.</a:t>
            </a:r>
          </a:p>
          <a:p>
            <a:pPr>
              <a:lnSpc>
                <a:spcPct val="100000"/>
              </a:lnSpc>
              <a:spcAft>
                <a:spcPts val="0"/>
              </a:spcAft>
            </a:pPr>
            <a:r>
              <a:rPr lang="en-US" sz="900" dirty="0"/>
              <a:t> </a:t>
            </a:r>
          </a:p>
          <a:p>
            <a:pPr>
              <a:lnSpc>
                <a:spcPct val="100000"/>
              </a:lnSpc>
              <a:spcAft>
                <a:spcPts val="0"/>
              </a:spcAft>
            </a:pPr>
            <a:r>
              <a:rPr lang="en-US" sz="900" dirty="0"/>
              <a:t>Department of the Environment. </a:t>
            </a:r>
            <a:r>
              <a:rPr lang="en-US" sz="900" i="1" dirty="0" err="1"/>
              <a:t>Montara</a:t>
            </a:r>
            <a:r>
              <a:rPr lang="en-US" sz="900" i="1" dirty="0"/>
              <a:t> Oil Spill</a:t>
            </a:r>
            <a:r>
              <a:rPr lang="en-US" sz="900" dirty="0"/>
              <a:t>. Commonwealth of Australia. Accessed 26 April 2014 from </a:t>
            </a:r>
            <a:r>
              <a:rPr lang="en-US" sz="900" u="sng" dirty="0">
                <a:hlinkClick r:id="rId5"/>
              </a:rPr>
              <a:t>http://www.environment.gov.au/topics/marine/marine-pollution/montara-oil-spill</a:t>
            </a:r>
            <a:endParaRPr lang="en-US" sz="900" dirty="0"/>
          </a:p>
          <a:p>
            <a:pPr>
              <a:lnSpc>
                <a:spcPct val="100000"/>
              </a:lnSpc>
              <a:spcAft>
                <a:spcPts val="0"/>
              </a:spcAft>
            </a:pPr>
            <a:r>
              <a:rPr lang="en-US" sz="900" dirty="0"/>
              <a:t> </a:t>
            </a:r>
          </a:p>
          <a:p>
            <a:pPr>
              <a:lnSpc>
                <a:spcPct val="100000"/>
              </a:lnSpc>
              <a:spcAft>
                <a:spcPts val="0"/>
              </a:spcAft>
            </a:pPr>
            <a:r>
              <a:rPr lang="en-US" sz="900" dirty="0"/>
              <a:t>Department of Resources, Energy and Tourism. 2011. </a:t>
            </a:r>
            <a:r>
              <a:rPr lang="en-US" sz="900" i="1" dirty="0"/>
              <a:t>Final Government Response to the Report of the </a:t>
            </a:r>
            <a:r>
              <a:rPr lang="en-US" sz="900" i="1" dirty="0" err="1"/>
              <a:t>Montara</a:t>
            </a:r>
            <a:r>
              <a:rPr lang="en-US" sz="900" i="1" dirty="0"/>
              <a:t> Commission of Inquiry</a:t>
            </a:r>
            <a:r>
              <a:rPr lang="en-US" sz="900" dirty="0"/>
              <a:t>. Commonwealth of Australia. Accessed 26 April 2014 from </a:t>
            </a:r>
            <a:r>
              <a:rPr lang="en-US" sz="900" u="sng" dirty="0">
                <a:hlinkClick r:id="rId6"/>
              </a:rPr>
              <a:t>http://industry.gov.au/AboutUs/CorporatePublications/MontaraInquiryResponse/Documents/FinalMontaraCommissionInquiryReport.pdf</a:t>
            </a:r>
            <a:endParaRPr lang="en-US" sz="900" dirty="0"/>
          </a:p>
          <a:p>
            <a:pPr>
              <a:lnSpc>
                <a:spcPct val="100000"/>
              </a:lnSpc>
              <a:spcAft>
                <a:spcPts val="0"/>
              </a:spcAft>
            </a:pPr>
            <a:r>
              <a:rPr lang="en-US" sz="900" dirty="0"/>
              <a:t> </a:t>
            </a:r>
          </a:p>
          <a:p>
            <a:pPr>
              <a:lnSpc>
                <a:spcPct val="100000"/>
              </a:lnSpc>
              <a:spcAft>
                <a:spcPts val="0"/>
              </a:spcAft>
            </a:pPr>
            <a:r>
              <a:rPr lang="en-US" sz="900" dirty="0"/>
              <a:t>Federal Emergency Management Agency. About National Management System. Updated 8 May 2013. Accessed 26 April 2014 from </a:t>
            </a:r>
            <a:r>
              <a:rPr lang="en-US" sz="900" u="sng" dirty="0">
                <a:hlinkClick r:id="rId7"/>
              </a:rPr>
              <a:t>http://www.fema.gov/about-national-incident-management-system</a:t>
            </a:r>
            <a:endParaRPr lang="en-US" sz="900" dirty="0"/>
          </a:p>
          <a:p>
            <a:pPr>
              <a:lnSpc>
                <a:spcPct val="100000"/>
              </a:lnSpc>
              <a:spcAft>
                <a:spcPts val="0"/>
              </a:spcAft>
            </a:pPr>
            <a:r>
              <a:rPr lang="en-US" sz="900" dirty="0"/>
              <a:t> </a:t>
            </a:r>
          </a:p>
          <a:p>
            <a:pPr>
              <a:lnSpc>
                <a:spcPct val="100000"/>
              </a:lnSpc>
              <a:spcAft>
                <a:spcPts val="0"/>
              </a:spcAft>
            </a:pPr>
            <a:r>
              <a:rPr lang="en-US" sz="900" dirty="0"/>
              <a:t>Federal Emergency Management Agency. Incident Command System. Updated 22 April 2014. Accessed 26 April 2014 from </a:t>
            </a:r>
            <a:r>
              <a:rPr lang="en-US" sz="900" u="sng" dirty="0">
                <a:hlinkClick r:id="rId8"/>
              </a:rPr>
              <a:t>http://www.fema.gov/incident-command-system</a:t>
            </a:r>
            <a:endParaRPr lang="en-US" sz="900" dirty="0"/>
          </a:p>
          <a:p>
            <a:pPr>
              <a:lnSpc>
                <a:spcPct val="100000"/>
              </a:lnSpc>
              <a:spcAft>
                <a:spcPts val="0"/>
              </a:spcAft>
            </a:pPr>
            <a:r>
              <a:rPr lang="en-US" sz="900" dirty="0"/>
              <a:t> </a:t>
            </a:r>
          </a:p>
          <a:p>
            <a:pPr>
              <a:lnSpc>
                <a:spcPct val="100000"/>
              </a:lnSpc>
              <a:spcAft>
                <a:spcPts val="0"/>
              </a:spcAft>
            </a:pPr>
            <a:r>
              <a:rPr lang="en-US" sz="900" dirty="0"/>
              <a:t>Federal Emergency Management Agency. </a:t>
            </a:r>
            <a:r>
              <a:rPr lang="en-US" sz="900" i="1" dirty="0"/>
              <a:t>National Incident Management System</a:t>
            </a:r>
            <a:r>
              <a:rPr lang="en-US" sz="900" dirty="0"/>
              <a:t>. December 2008. United States Department of Homeland Security. FEMA Publication P-501 (Catalog Number 08336-1). Accessed 26 April 2014 from </a:t>
            </a:r>
            <a:r>
              <a:rPr lang="en-US" sz="900" u="sng" dirty="0">
                <a:hlinkClick r:id="rId9"/>
              </a:rPr>
              <a:t>http://www.fema.gov/pdf/emergency/nims/NIMS_core.pdf</a:t>
            </a:r>
            <a:endParaRPr lang="en-US" sz="900" dirty="0"/>
          </a:p>
          <a:p>
            <a:pPr>
              <a:lnSpc>
                <a:spcPct val="100000"/>
              </a:lnSpc>
              <a:spcAft>
                <a:spcPts val="0"/>
              </a:spcAft>
            </a:pPr>
            <a:r>
              <a:rPr lang="en-US" sz="900" dirty="0"/>
              <a:t> </a:t>
            </a:r>
          </a:p>
          <a:p>
            <a:pPr>
              <a:lnSpc>
                <a:spcPct val="100000"/>
              </a:lnSpc>
              <a:spcAft>
                <a:spcPts val="0"/>
              </a:spcAft>
            </a:pPr>
            <a:r>
              <a:rPr lang="en-US" sz="900" dirty="0"/>
              <a:t>Federal Emergency Management Agency. </a:t>
            </a:r>
            <a:r>
              <a:rPr lang="en-US" sz="900" i="1" dirty="0"/>
              <a:t>National Incident Management System (NIMS): Overview</a:t>
            </a:r>
            <a:r>
              <a:rPr lang="en-US" sz="900" dirty="0"/>
              <a:t>. 2011. Accessed 26 April 2014 from </a:t>
            </a:r>
            <a:r>
              <a:rPr lang="en-US" sz="900" u="sng" dirty="0">
                <a:hlinkClick r:id="rId10"/>
              </a:rPr>
              <a:t>http://www.fema.gov/media-library-data/20130726-1853-25045-0014/nims_overview.pdf</a:t>
            </a:r>
            <a:endParaRPr lang="en-US" sz="900" dirty="0"/>
          </a:p>
          <a:p>
            <a:pPr>
              <a:lnSpc>
                <a:spcPct val="100000"/>
              </a:lnSpc>
              <a:spcAft>
                <a:spcPts val="0"/>
              </a:spcAft>
            </a:pPr>
            <a:r>
              <a:rPr lang="en-US" sz="900" dirty="0"/>
              <a:t> </a:t>
            </a:r>
          </a:p>
          <a:p>
            <a:pPr>
              <a:lnSpc>
                <a:spcPct val="100000"/>
              </a:lnSpc>
              <a:spcAft>
                <a:spcPts val="0"/>
              </a:spcAft>
            </a:pPr>
            <a:r>
              <a:rPr lang="en-US" sz="900" dirty="0"/>
              <a:t>Federal Emergency Management Agency. </a:t>
            </a:r>
            <a:r>
              <a:rPr lang="en-US" sz="900" i="1" dirty="0"/>
              <a:t>National Response Framework</a:t>
            </a:r>
            <a:r>
              <a:rPr lang="en-US" sz="900" dirty="0"/>
              <a:t>. January 2008. United States Department of Homeland Security. FEMA Publication P-682 (Catalog Number 08011-1). Accessed 26 April 2014 from </a:t>
            </a:r>
            <a:r>
              <a:rPr lang="en-US" sz="900" u="sng" dirty="0">
                <a:hlinkClick r:id="rId11"/>
              </a:rPr>
              <a:t>http://www.fema.gov/pdf/emergency/nrf/nrf-core.pdf</a:t>
            </a:r>
            <a:endParaRPr lang="en-US" sz="900" dirty="0"/>
          </a:p>
          <a:p>
            <a:pPr>
              <a:lnSpc>
                <a:spcPct val="100000"/>
              </a:lnSpc>
              <a:spcAft>
                <a:spcPts val="0"/>
              </a:spcAft>
            </a:pPr>
            <a:r>
              <a:rPr lang="en-US" sz="900" dirty="0"/>
              <a:t> </a:t>
            </a:r>
          </a:p>
        </p:txBody>
      </p:sp>
      <p:sp>
        <p:nvSpPr>
          <p:cNvPr id="8" name="Date Placeholder 7"/>
          <p:cNvSpPr>
            <a:spLocks noGrp="1"/>
          </p:cNvSpPr>
          <p:nvPr>
            <p:ph type="dt" sz="half" idx="2"/>
          </p:nvPr>
        </p:nvSpPr>
        <p:spPr>
          <a:xfrm>
            <a:off x="7483949" y="6470360"/>
            <a:ext cx="900765" cy="231005"/>
          </a:xfrm>
          <a:prstGeom prst="rect">
            <a:avLst/>
          </a:prstGeom>
        </p:spPr>
        <p:txBody>
          <a:bodyPr/>
          <a:lstStyle/>
          <a:p>
            <a:r>
              <a:rPr lang="en-GB" smtClean="0"/>
              <a:t>April 2014</a:t>
            </a:r>
            <a:endParaRPr lang="en-GB" dirty="0"/>
          </a:p>
        </p:txBody>
      </p:sp>
      <p:sp>
        <p:nvSpPr>
          <p:cNvPr id="10" name="Slide Number Placeholder 9"/>
          <p:cNvSpPr>
            <a:spLocks noGrp="1"/>
          </p:cNvSpPr>
          <p:nvPr>
            <p:ph type="sldNum" sz="quarter" idx="4"/>
          </p:nvPr>
        </p:nvSpPr>
        <p:spPr>
          <a:xfrm>
            <a:off x="8406599" y="6470360"/>
            <a:ext cx="266673" cy="169277"/>
          </a:xfrm>
          <a:prstGeom prst="rect">
            <a:avLst/>
          </a:prstGeom>
        </p:spPr>
        <p:txBody>
          <a:bodyPr/>
          <a:lstStyle/>
          <a:p>
            <a:fld id="{D32BAE6A-B452-4007-8177-56DD051636F9}" type="slidenum">
              <a:rPr lang="en-GB" smtClean="0"/>
              <a:pPr/>
              <a:t>21</a:t>
            </a:fld>
            <a:endParaRPr lang="en-GB" dirty="0"/>
          </a:p>
        </p:txBody>
      </p:sp>
      <p:sp>
        <p:nvSpPr>
          <p:cNvPr id="11" name="Footer Placeholder 10"/>
          <p:cNvSpPr>
            <a:spLocks noGrp="1"/>
          </p:cNvSpPr>
          <p:nvPr>
            <p:ph type="ftr" sz="quarter" idx="3"/>
          </p:nvPr>
        </p:nvSpPr>
        <p:spPr>
          <a:xfrm>
            <a:off x="3854118" y="6470360"/>
            <a:ext cx="2161652" cy="307975"/>
          </a:xfrm>
          <a:prstGeom prst="rect">
            <a:avLst/>
          </a:prstGeom>
        </p:spPr>
        <p:txBody>
          <a:bodyPr/>
          <a:lstStyle/>
          <a:p>
            <a:pPr>
              <a:defRPr/>
            </a:pPr>
            <a:r>
              <a:rPr lang="en-GB" smtClean="0"/>
              <a:t> </a:t>
            </a:r>
            <a:endParaRPr lang="en-GB"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Works cited</a:t>
            </a:r>
            <a:endParaRPr lang="en-GB" dirty="0"/>
          </a:p>
        </p:txBody>
      </p:sp>
      <p:sp>
        <p:nvSpPr>
          <p:cNvPr id="3" name="Content Placeholder 2"/>
          <p:cNvSpPr>
            <a:spLocks noGrp="1"/>
          </p:cNvSpPr>
          <p:nvPr>
            <p:ph sz="quarter" idx="11"/>
          </p:nvPr>
        </p:nvSpPr>
        <p:spPr/>
        <p:txBody>
          <a:bodyPr/>
          <a:lstStyle/>
          <a:p>
            <a:pPr>
              <a:lnSpc>
                <a:spcPct val="100000"/>
              </a:lnSpc>
              <a:spcAft>
                <a:spcPts val="0"/>
              </a:spcAft>
            </a:pPr>
            <a:r>
              <a:rPr lang="en-US" sz="900" dirty="0"/>
              <a:t>Harvey, Steve. California’s legendary oil spill. </a:t>
            </a:r>
            <a:r>
              <a:rPr lang="en-US" sz="900" i="1" dirty="0"/>
              <a:t>Los Angeles Times</a:t>
            </a:r>
            <a:r>
              <a:rPr lang="en-US" sz="900" dirty="0"/>
              <a:t>, 13 June 2010. Accessed 26 April 2014 from </a:t>
            </a:r>
            <a:r>
              <a:rPr lang="en-US" sz="900" u="sng" dirty="0">
                <a:hlinkClick r:id="rId3"/>
              </a:rPr>
              <a:t>http://articles.latimes.com/2010/jun/13/local/la-me-then-20100613</a:t>
            </a:r>
            <a:endParaRPr lang="en-US" sz="900" dirty="0"/>
          </a:p>
          <a:p>
            <a:pPr>
              <a:lnSpc>
                <a:spcPct val="100000"/>
              </a:lnSpc>
              <a:spcAft>
                <a:spcPts val="0"/>
              </a:spcAft>
            </a:pPr>
            <a:r>
              <a:rPr lang="en-US" sz="900" dirty="0"/>
              <a:t> </a:t>
            </a:r>
          </a:p>
          <a:p>
            <a:pPr>
              <a:lnSpc>
                <a:spcPct val="100000"/>
              </a:lnSpc>
              <a:spcAft>
                <a:spcPts val="0"/>
              </a:spcAft>
            </a:pPr>
            <a:r>
              <a:rPr lang="en-US" sz="900" dirty="0" err="1"/>
              <a:t>Knabb</a:t>
            </a:r>
            <a:r>
              <a:rPr lang="en-US" sz="900" dirty="0"/>
              <a:t>, Richard D., Daniel P. Brown, and Jamie R. Rhome. 17 March 2006. Updated 14 September 2011. </a:t>
            </a:r>
            <a:r>
              <a:rPr lang="en-US" sz="900" i="1" dirty="0"/>
              <a:t>Tropical Cyclone Report Hurricane Rita 18-26 September 2005</a:t>
            </a:r>
            <a:r>
              <a:rPr lang="en-US" sz="900" dirty="0"/>
              <a:t>. National Hurricane Center. Accessed 26 April 2014 from </a:t>
            </a:r>
            <a:r>
              <a:rPr lang="en-US" sz="900" u="sng" dirty="0">
                <a:hlinkClick r:id="rId4"/>
              </a:rPr>
              <a:t>http://www.nhc.noaa.gov/pdf/TCR-AL182005_Rita.pdf</a:t>
            </a:r>
            <a:endParaRPr lang="en-US" sz="900" dirty="0"/>
          </a:p>
          <a:p>
            <a:pPr>
              <a:lnSpc>
                <a:spcPct val="100000"/>
              </a:lnSpc>
              <a:spcAft>
                <a:spcPts val="0"/>
              </a:spcAft>
            </a:pPr>
            <a:r>
              <a:rPr lang="en-US" sz="900" dirty="0"/>
              <a:t> </a:t>
            </a:r>
          </a:p>
          <a:p>
            <a:pPr>
              <a:lnSpc>
                <a:spcPct val="100000"/>
              </a:lnSpc>
              <a:spcAft>
                <a:spcPts val="0"/>
              </a:spcAft>
            </a:pPr>
            <a:r>
              <a:rPr lang="en-US" sz="900" dirty="0" err="1"/>
              <a:t>Koh</a:t>
            </a:r>
            <a:r>
              <a:rPr lang="en-US" sz="900" dirty="0"/>
              <a:t>, </a:t>
            </a:r>
            <a:r>
              <a:rPr lang="en-US" sz="900" dirty="0" err="1"/>
              <a:t>Quintella</a:t>
            </a:r>
            <a:r>
              <a:rPr lang="en-US" sz="900" dirty="0"/>
              <a:t>. PTTEP Fined Over $500,000 for </a:t>
            </a:r>
            <a:r>
              <a:rPr lang="en-US" sz="900" dirty="0" err="1"/>
              <a:t>Montara</a:t>
            </a:r>
            <a:r>
              <a:rPr lang="en-US" sz="900" dirty="0"/>
              <a:t> Oil Spill Disaster. </a:t>
            </a:r>
            <a:r>
              <a:rPr lang="en-US" sz="900" i="1" dirty="0" err="1"/>
              <a:t>Rigzone</a:t>
            </a:r>
            <a:r>
              <a:rPr lang="en-US" sz="900" dirty="0"/>
              <a:t>, 31 August 2012. Accessed 26 April 2014 from </a:t>
            </a:r>
            <a:r>
              <a:rPr lang="en-US" sz="900" u="sng" dirty="0">
                <a:hlinkClick r:id="rId5"/>
              </a:rPr>
              <a:t>http://www.rigzone.com/news/article.asp?a_id=120382</a:t>
            </a:r>
            <a:endParaRPr lang="en-US" sz="900" dirty="0"/>
          </a:p>
          <a:p>
            <a:pPr>
              <a:lnSpc>
                <a:spcPct val="100000"/>
              </a:lnSpc>
              <a:spcAft>
                <a:spcPts val="0"/>
              </a:spcAft>
            </a:pPr>
            <a:r>
              <a:rPr lang="en-US" sz="900" dirty="0"/>
              <a:t> </a:t>
            </a:r>
          </a:p>
          <a:p>
            <a:pPr>
              <a:lnSpc>
                <a:spcPct val="100000"/>
              </a:lnSpc>
              <a:spcAft>
                <a:spcPts val="0"/>
              </a:spcAft>
            </a:pPr>
            <a:r>
              <a:rPr lang="en-US" sz="900" dirty="0" err="1"/>
              <a:t>Mustoe</a:t>
            </a:r>
            <a:r>
              <a:rPr lang="en-US" sz="900" dirty="0"/>
              <a:t>, Simon. </a:t>
            </a:r>
            <a:r>
              <a:rPr lang="en-US" sz="900" i="1" dirty="0"/>
              <a:t>Biodiversity Survey of the </a:t>
            </a:r>
            <a:r>
              <a:rPr lang="en-US" sz="900" i="1" dirty="0" err="1"/>
              <a:t>Montara</a:t>
            </a:r>
            <a:r>
              <a:rPr lang="en-US" sz="900" i="1" dirty="0"/>
              <a:t> Field Oil Leak</a:t>
            </a:r>
            <a:r>
              <a:rPr lang="en-US" sz="900" dirty="0"/>
              <a:t>. 22 October 2009. Accessed 26 April 2014 from </a:t>
            </a:r>
            <a:r>
              <a:rPr lang="en-US" sz="900" u="sng" dirty="0">
                <a:hlinkClick r:id="rId6"/>
              </a:rPr>
              <a:t>http://www.webcitation.org/5l3UASSlU</a:t>
            </a:r>
            <a:endParaRPr lang="en-US" sz="900" dirty="0"/>
          </a:p>
          <a:p>
            <a:pPr>
              <a:lnSpc>
                <a:spcPct val="100000"/>
              </a:lnSpc>
              <a:spcAft>
                <a:spcPts val="0"/>
              </a:spcAft>
            </a:pPr>
            <a:r>
              <a:rPr lang="en-US" sz="900" dirty="0"/>
              <a:t> </a:t>
            </a:r>
          </a:p>
          <a:p>
            <a:pPr>
              <a:lnSpc>
                <a:spcPct val="100000"/>
              </a:lnSpc>
              <a:spcAft>
                <a:spcPts val="0"/>
              </a:spcAft>
            </a:pPr>
            <a:r>
              <a:rPr lang="en-US" sz="900" dirty="0"/>
              <a:t>NOAA and Coastal Response Research Center, University of New Hampshire. ERMA Deepwater Gulf Response. Accessed 26 April 2014 from </a:t>
            </a:r>
            <a:r>
              <a:rPr lang="en-US" sz="900" u="sng" dirty="0">
                <a:hlinkClick r:id="rId7"/>
              </a:rPr>
              <a:t>http://gomex.erma.noaa.gov/erma.html#/x=-89.37870&amp;y=29.14486&amp;z=6&amp;layers=23036+5723+23566+24402</a:t>
            </a:r>
            <a:endParaRPr lang="en-US" sz="900" dirty="0"/>
          </a:p>
          <a:p>
            <a:pPr>
              <a:lnSpc>
                <a:spcPct val="100000"/>
              </a:lnSpc>
              <a:spcAft>
                <a:spcPts val="0"/>
              </a:spcAft>
            </a:pPr>
            <a:r>
              <a:rPr lang="en-US" sz="900" dirty="0"/>
              <a:t> </a:t>
            </a:r>
          </a:p>
          <a:p>
            <a:pPr>
              <a:lnSpc>
                <a:spcPct val="100000"/>
              </a:lnSpc>
              <a:spcAft>
                <a:spcPts val="0"/>
              </a:spcAft>
            </a:pPr>
            <a:r>
              <a:rPr lang="en-US" sz="900" dirty="0"/>
              <a:t>Open Geospatial Consortium (a). OGC Calls for input on Oil Spill Response Common Operating Picture recommended practice. Accessed 26 April 2014 from </a:t>
            </a:r>
            <a:r>
              <a:rPr lang="en-US" sz="900" u="sng" dirty="0">
                <a:hlinkClick r:id="rId8"/>
              </a:rPr>
              <a:t>http://www.opengeospatial.org/standards/requests/109</a:t>
            </a:r>
            <a:endParaRPr lang="en-US" sz="900" dirty="0"/>
          </a:p>
          <a:p>
            <a:pPr>
              <a:lnSpc>
                <a:spcPct val="100000"/>
              </a:lnSpc>
              <a:spcAft>
                <a:spcPts val="0"/>
              </a:spcAft>
            </a:pPr>
            <a:r>
              <a:rPr lang="en-US" sz="900" dirty="0"/>
              <a:t> </a:t>
            </a:r>
          </a:p>
          <a:p>
            <a:pPr>
              <a:lnSpc>
                <a:spcPct val="100000"/>
              </a:lnSpc>
              <a:spcAft>
                <a:spcPts val="0"/>
              </a:spcAft>
            </a:pPr>
            <a:r>
              <a:rPr lang="en-US" sz="900" dirty="0"/>
              <a:t>Open Geospatial Consortium (b). OGP / IPIECA Oil Spill Response Common Operating Picture (COP). Accessed 26 April 2014 from </a:t>
            </a:r>
            <a:r>
              <a:rPr lang="en-US" sz="900" u="sng" dirty="0">
                <a:hlinkClick r:id="rId9"/>
              </a:rPr>
              <a:t>http://www.opengeospatial.org/projects/initiatives/ogpoilspill</a:t>
            </a:r>
            <a:endParaRPr lang="en-US" sz="900" dirty="0"/>
          </a:p>
          <a:p>
            <a:endParaRPr lang="en-GB" sz="800" dirty="0" smtClean="0"/>
          </a:p>
        </p:txBody>
      </p:sp>
      <p:sp>
        <p:nvSpPr>
          <p:cNvPr id="8" name="Date Placeholder 7"/>
          <p:cNvSpPr>
            <a:spLocks noGrp="1"/>
          </p:cNvSpPr>
          <p:nvPr>
            <p:ph type="dt" sz="half" idx="2"/>
          </p:nvPr>
        </p:nvSpPr>
        <p:spPr>
          <a:xfrm>
            <a:off x="7483949" y="6470360"/>
            <a:ext cx="900765" cy="231005"/>
          </a:xfrm>
          <a:prstGeom prst="rect">
            <a:avLst/>
          </a:prstGeom>
        </p:spPr>
        <p:txBody>
          <a:bodyPr/>
          <a:lstStyle/>
          <a:p>
            <a:r>
              <a:rPr lang="en-GB" smtClean="0"/>
              <a:t>April 2014</a:t>
            </a:r>
            <a:endParaRPr lang="en-GB" dirty="0"/>
          </a:p>
        </p:txBody>
      </p:sp>
      <p:sp>
        <p:nvSpPr>
          <p:cNvPr id="10" name="Slide Number Placeholder 9"/>
          <p:cNvSpPr>
            <a:spLocks noGrp="1"/>
          </p:cNvSpPr>
          <p:nvPr>
            <p:ph type="sldNum" sz="quarter" idx="4"/>
          </p:nvPr>
        </p:nvSpPr>
        <p:spPr>
          <a:xfrm>
            <a:off x="8406599" y="6470360"/>
            <a:ext cx="266673" cy="169277"/>
          </a:xfrm>
          <a:prstGeom prst="rect">
            <a:avLst/>
          </a:prstGeom>
        </p:spPr>
        <p:txBody>
          <a:bodyPr/>
          <a:lstStyle/>
          <a:p>
            <a:fld id="{D32BAE6A-B452-4007-8177-56DD051636F9}" type="slidenum">
              <a:rPr lang="en-GB" smtClean="0"/>
              <a:pPr/>
              <a:t>22</a:t>
            </a:fld>
            <a:endParaRPr lang="en-GB" dirty="0"/>
          </a:p>
        </p:txBody>
      </p:sp>
      <p:sp>
        <p:nvSpPr>
          <p:cNvPr id="11" name="Footer Placeholder 10"/>
          <p:cNvSpPr>
            <a:spLocks noGrp="1"/>
          </p:cNvSpPr>
          <p:nvPr>
            <p:ph type="ftr" sz="quarter" idx="3"/>
          </p:nvPr>
        </p:nvSpPr>
        <p:spPr>
          <a:xfrm>
            <a:off x="3854118" y="6470360"/>
            <a:ext cx="2161652" cy="307975"/>
          </a:xfrm>
          <a:prstGeom prst="rect">
            <a:avLst/>
          </a:prstGeom>
        </p:spPr>
        <p:txBody>
          <a:bodyPr/>
          <a:lstStyle/>
          <a:p>
            <a:pPr>
              <a:defRPr/>
            </a:pPr>
            <a:r>
              <a:rPr lang="en-GB" smtClean="0"/>
              <a:t> </a:t>
            </a:r>
            <a:endParaRPr lang="en-GB" dirty="0"/>
          </a:p>
        </p:txBody>
      </p:sp>
    </p:spTree>
    <p:extLst>
      <p:ext uri="{BB962C8B-B14F-4D97-AF65-F5344CB8AC3E}">
        <p14:creationId xmlns="" xmlns:p14="http://schemas.microsoft.com/office/powerpoint/2010/main" val="3140771110"/>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p:txBody>
          <a:bodyPr/>
          <a:lstStyle/>
          <a:p>
            <a:r>
              <a:rPr lang="en-GB" smtClean="0"/>
              <a:t>Q &amp; A</a:t>
            </a:r>
            <a:endParaRPr lang="en-GB" dirty="0"/>
          </a:p>
        </p:txBody>
      </p:sp>
      <p:sp>
        <p:nvSpPr>
          <p:cNvPr id="9" name="Date Placeholder 8"/>
          <p:cNvSpPr>
            <a:spLocks noGrp="1"/>
          </p:cNvSpPr>
          <p:nvPr>
            <p:ph type="dt" sz="half" idx="2"/>
          </p:nvPr>
        </p:nvSpPr>
        <p:spPr>
          <a:xfrm>
            <a:off x="7483949" y="6470360"/>
            <a:ext cx="900765" cy="231005"/>
          </a:xfrm>
          <a:prstGeom prst="rect">
            <a:avLst/>
          </a:prstGeom>
        </p:spPr>
        <p:txBody>
          <a:bodyPr/>
          <a:lstStyle/>
          <a:p>
            <a:r>
              <a:rPr lang="en-GB" smtClean="0"/>
              <a:t>April 2014</a:t>
            </a:r>
            <a:endParaRPr lang="en-GB" dirty="0"/>
          </a:p>
        </p:txBody>
      </p:sp>
      <p:sp>
        <p:nvSpPr>
          <p:cNvPr id="10" name="Slide Number Placeholder 9"/>
          <p:cNvSpPr>
            <a:spLocks noGrp="1"/>
          </p:cNvSpPr>
          <p:nvPr>
            <p:ph type="sldNum" sz="quarter" idx="4"/>
          </p:nvPr>
        </p:nvSpPr>
        <p:spPr>
          <a:xfrm>
            <a:off x="8406599" y="6470360"/>
            <a:ext cx="266673" cy="169277"/>
          </a:xfrm>
          <a:prstGeom prst="rect">
            <a:avLst/>
          </a:prstGeom>
        </p:spPr>
        <p:txBody>
          <a:bodyPr/>
          <a:lstStyle/>
          <a:p>
            <a:fld id="{D32BAE6A-B452-4007-8177-56DD051636F9}" type="slidenum">
              <a:rPr lang="en-GB" smtClean="0"/>
              <a:pPr/>
              <a:t>23</a:t>
            </a:fld>
            <a:endParaRPr lang="en-GB" dirty="0"/>
          </a:p>
        </p:txBody>
      </p:sp>
      <p:sp>
        <p:nvSpPr>
          <p:cNvPr id="11" name="Footer Placeholder 10"/>
          <p:cNvSpPr>
            <a:spLocks noGrp="1"/>
          </p:cNvSpPr>
          <p:nvPr>
            <p:ph type="ftr" sz="quarter" idx="3"/>
          </p:nvPr>
        </p:nvSpPr>
        <p:spPr>
          <a:xfrm>
            <a:off x="3854118" y="6470360"/>
            <a:ext cx="2161652" cy="307975"/>
          </a:xfrm>
          <a:prstGeom prst="rect">
            <a:avLst/>
          </a:prstGeom>
        </p:spPr>
        <p:txBody>
          <a:bodyPr/>
          <a:lstStyle/>
          <a:p>
            <a:pPr>
              <a:defRPr/>
            </a:pPr>
            <a:r>
              <a:rPr lang="en-GB" smtClean="0"/>
              <a:t> </a:t>
            </a:r>
            <a:endParaRPr lang="en-GB"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p:txBody>
          <a:bodyPr/>
          <a:lstStyle/>
          <a:p>
            <a:r>
              <a:rPr lang="en-GB" dirty="0" smtClean="0"/>
              <a:t>The Idealized Framework</a:t>
            </a:r>
            <a:endParaRPr lang="en-GB" dirty="0"/>
          </a:p>
        </p:txBody>
      </p:sp>
      <p:sp>
        <p:nvSpPr>
          <p:cNvPr id="9" name="Text Placeholder 8"/>
          <p:cNvSpPr>
            <a:spLocks noGrp="1"/>
          </p:cNvSpPr>
          <p:nvPr>
            <p:ph type="body" idx="1"/>
          </p:nvPr>
        </p:nvSpPr>
        <p:spPr/>
        <p:txBody>
          <a:bodyPr/>
          <a:lstStyle/>
          <a:p>
            <a:r>
              <a:rPr lang="en-GB" smtClean="0"/>
              <a:t>Section one</a:t>
            </a:r>
            <a:endParaRPr lang="en-GB" dirty="0"/>
          </a:p>
        </p:txBody>
      </p:sp>
      <p:sp>
        <p:nvSpPr>
          <p:cNvPr id="10" name="Text Placeholder 9"/>
          <p:cNvSpPr>
            <a:spLocks noGrp="1"/>
          </p:cNvSpPr>
          <p:nvPr>
            <p:ph type="body" sz="quarter" idx="13"/>
          </p:nvPr>
        </p:nvSpPr>
        <p:spPr/>
        <p:txBody>
          <a:bodyPr/>
          <a:lstStyle/>
          <a:p>
            <a:r>
              <a:rPr lang="en-GB" smtClean="0"/>
              <a:t>1.0</a:t>
            </a:r>
            <a:endParaRPr lang="en-GB" dirty="0"/>
          </a:p>
        </p:txBody>
      </p:sp>
      <p:sp>
        <p:nvSpPr>
          <p:cNvPr id="7" name="Date Placeholder 6"/>
          <p:cNvSpPr>
            <a:spLocks noGrp="1"/>
          </p:cNvSpPr>
          <p:nvPr>
            <p:ph type="dt" sz="half" idx="2"/>
          </p:nvPr>
        </p:nvSpPr>
        <p:spPr>
          <a:xfrm>
            <a:off x="7483949" y="6470360"/>
            <a:ext cx="900765" cy="231005"/>
          </a:xfrm>
          <a:prstGeom prst="rect">
            <a:avLst/>
          </a:prstGeom>
        </p:spPr>
        <p:txBody>
          <a:bodyPr/>
          <a:lstStyle/>
          <a:p>
            <a:r>
              <a:rPr lang="en-GB" smtClean="0"/>
              <a:t>April 2014</a:t>
            </a:r>
            <a:endParaRPr lang="en-GB" dirty="0"/>
          </a:p>
        </p:txBody>
      </p:sp>
      <p:sp>
        <p:nvSpPr>
          <p:cNvPr id="8" name="Slide Number Placeholder 7"/>
          <p:cNvSpPr>
            <a:spLocks noGrp="1"/>
          </p:cNvSpPr>
          <p:nvPr>
            <p:ph type="sldNum" sz="quarter" idx="4"/>
          </p:nvPr>
        </p:nvSpPr>
        <p:spPr>
          <a:xfrm>
            <a:off x="8406599" y="6470360"/>
            <a:ext cx="266673" cy="169277"/>
          </a:xfrm>
          <a:prstGeom prst="rect">
            <a:avLst/>
          </a:prstGeom>
        </p:spPr>
        <p:txBody>
          <a:bodyPr/>
          <a:lstStyle/>
          <a:p>
            <a:fld id="{D32BAE6A-B452-4007-8177-56DD051636F9}" type="slidenum">
              <a:rPr lang="en-GB" smtClean="0"/>
              <a:pPr/>
              <a:t>3</a:t>
            </a:fld>
            <a:endParaRPr lang="en-GB" dirty="0"/>
          </a:p>
        </p:txBody>
      </p:sp>
      <p:sp>
        <p:nvSpPr>
          <p:cNvPr id="11" name="Footer Placeholder 10"/>
          <p:cNvSpPr>
            <a:spLocks noGrp="1"/>
          </p:cNvSpPr>
          <p:nvPr>
            <p:ph type="ftr" sz="quarter" idx="3"/>
          </p:nvPr>
        </p:nvSpPr>
        <p:spPr>
          <a:xfrm>
            <a:off x="3854118" y="6470360"/>
            <a:ext cx="2161652" cy="307975"/>
          </a:xfrm>
          <a:prstGeom prst="rect">
            <a:avLst/>
          </a:prstGeom>
        </p:spPr>
        <p:txBody>
          <a:bodyPr/>
          <a:lstStyle/>
          <a:p>
            <a:pPr>
              <a:defRPr/>
            </a:pPr>
            <a:r>
              <a:rPr lang="en-GB" smtClean="0"/>
              <a:t> </a:t>
            </a:r>
            <a:endParaRPr lang="en-GB"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GB" dirty="0" smtClean="0"/>
              <a:t>National incident management system &amp;</a:t>
            </a:r>
            <a:br>
              <a:rPr lang="en-GB" dirty="0" smtClean="0"/>
            </a:br>
            <a:r>
              <a:rPr lang="en-GB" dirty="0" smtClean="0"/>
              <a:t>incident command system</a:t>
            </a:r>
            <a:endParaRPr lang="en-GB" dirty="0"/>
          </a:p>
        </p:txBody>
      </p:sp>
      <p:sp>
        <p:nvSpPr>
          <p:cNvPr id="8" name="Content Placeholder 7"/>
          <p:cNvSpPr>
            <a:spLocks noGrp="1"/>
          </p:cNvSpPr>
          <p:nvPr>
            <p:ph sz="quarter" idx="11"/>
          </p:nvPr>
        </p:nvSpPr>
        <p:spPr/>
        <p:txBody>
          <a:bodyPr/>
          <a:lstStyle/>
          <a:p>
            <a:r>
              <a:rPr lang="en-GB" dirty="0" smtClean="0"/>
              <a:t>NRF (FEMA, 2008; </a:t>
            </a:r>
            <a:r>
              <a:rPr lang="en-GB" dirty="0" err="1" smtClean="0"/>
              <a:t>Knabb</a:t>
            </a:r>
            <a:r>
              <a:rPr lang="en-GB" dirty="0" smtClean="0"/>
              <a:t>, 2011)</a:t>
            </a:r>
          </a:p>
          <a:p>
            <a:r>
              <a:rPr lang="en-GB" dirty="0" smtClean="0"/>
              <a:t>NIMS (FEMA, 2008, 2014)</a:t>
            </a:r>
          </a:p>
          <a:p>
            <a:pPr lvl="1"/>
            <a:r>
              <a:rPr lang="en-GB" dirty="0" smtClean="0"/>
              <a:t>Comprehensive, national approach</a:t>
            </a:r>
          </a:p>
          <a:p>
            <a:pPr lvl="1"/>
            <a:r>
              <a:rPr lang="en-GB" dirty="0" smtClean="0"/>
              <a:t>Five key sections</a:t>
            </a:r>
          </a:p>
          <a:p>
            <a:pPr lvl="2"/>
            <a:r>
              <a:rPr lang="en-GB" dirty="0" smtClean="0">
                <a:solidFill>
                  <a:schemeClr val="tx1">
                    <a:lumMod val="60000"/>
                    <a:lumOff val="40000"/>
                  </a:schemeClr>
                </a:solidFill>
              </a:rPr>
              <a:t>I. Preparedness</a:t>
            </a:r>
          </a:p>
          <a:p>
            <a:pPr lvl="2"/>
            <a:r>
              <a:rPr lang="en-GB" dirty="0" smtClean="0"/>
              <a:t>II. Communications and Information Management</a:t>
            </a:r>
          </a:p>
          <a:p>
            <a:pPr lvl="3"/>
            <a:r>
              <a:rPr lang="en-GB" b="1" dirty="0" smtClean="0"/>
              <a:t>Common Operating Picture (COP)</a:t>
            </a:r>
          </a:p>
          <a:p>
            <a:pPr lvl="2"/>
            <a:r>
              <a:rPr lang="en-GB" dirty="0" smtClean="0">
                <a:solidFill>
                  <a:schemeClr val="tx1">
                    <a:lumMod val="60000"/>
                    <a:lumOff val="40000"/>
                  </a:schemeClr>
                </a:solidFill>
              </a:rPr>
              <a:t>III. Resource Management</a:t>
            </a:r>
          </a:p>
          <a:p>
            <a:pPr lvl="2"/>
            <a:r>
              <a:rPr lang="en-GB" dirty="0" smtClean="0"/>
              <a:t>IV. Command and Management</a:t>
            </a:r>
          </a:p>
          <a:p>
            <a:pPr lvl="3"/>
            <a:r>
              <a:rPr lang="en-GB" b="1" dirty="0" smtClean="0"/>
              <a:t>Incident Command System (ICS)</a:t>
            </a:r>
          </a:p>
          <a:p>
            <a:pPr lvl="2"/>
            <a:r>
              <a:rPr lang="en-GB" dirty="0" smtClean="0">
                <a:solidFill>
                  <a:schemeClr val="tx1">
                    <a:lumMod val="60000"/>
                    <a:lumOff val="40000"/>
                  </a:schemeClr>
                </a:solidFill>
              </a:rPr>
              <a:t>V. Ongoing Management and Maintenance</a:t>
            </a:r>
          </a:p>
          <a:p>
            <a:endParaRPr lang="en-GB" dirty="0" smtClean="0"/>
          </a:p>
          <a:p>
            <a:endParaRPr lang="en-GB" dirty="0"/>
          </a:p>
        </p:txBody>
      </p:sp>
      <p:sp>
        <p:nvSpPr>
          <p:cNvPr id="13" name="Slide Number Placeholder 12"/>
          <p:cNvSpPr>
            <a:spLocks noGrp="1"/>
          </p:cNvSpPr>
          <p:nvPr>
            <p:ph type="sldNum" sz="quarter" idx="4"/>
          </p:nvPr>
        </p:nvSpPr>
        <p:spPr>
          <a:xfrm>
            <a:off x="8406599" y="6470360"/>
            <a:ext cx="266673" cy="169277"/>
          </a:xfrm>
          <a:prstGeom prst="rect">
            <a:avLst/>
          </a:prstGeom>
        </p:spPr>
        <p:txBody>
          <a:bodyPr/>
          <a:lstStyle/>
          <a:p>
            <a:fld id="{D32BAE6A-B452-4007-8177-56DD051636F9}" type="slidenum">
              <a:rPr lang="en-GB" smtClean="0"/>
              <a:pPr/>
              <a:t>4</a:t>
            </a:fld>
            <a:endParaRPr lang="en-GB" dirty="0"/>
          </a:p>
        </p:txBody>
      </p:sp>
      <p:sp>
        <p:nvSpPr>
          <p:cNvPr id="11" name="Date Placeholder 10"/>
          <p:cNvSpPr>
            <a:spLocks noGrp="1"/>
          </p:cNvSpPr>
          <p:nvPr>
            <p:ph type="dt" sz="half" idx="2"/>
          </p:nvPr>
        </p:nvSpPr>
        <p:spPr>
          <a:xfrm>
            <a:off x="7483949" y="6470360"/>
            <a:ext cx="900765" cy="231005"/>
          </a:xfrm>
          <a:prstGeom prst="rect">
            <a:avLst/>
          </a:prstGeom>
        </p:spPr>
        <p:txBody>
          <a:bodyPr/>
          <a:lstStyle/>
          <a:p>
            <a:r>
              <a:rPr lang="en-GB" smtClean="0"/>
              <a:t>April 2014</a:t>
            </a:r>
            <a:endParaRPr lang="en-GB" dirty="0"/>
          </a:p>
        </p:txBody>
      </p:sp>
      <p:sp>
        <p:nvSpPr>
          <p:cNvPr id="14" name="Footer Placeholder 13"/>
          <p:cNvSpPr>
            <a:spLocks noGrp="1"/>
          </p:cNvSpPr>
          <p:nvPr>
            <p:ph type="ftr" sz="quarter" idx="3"/>
          </p:nvPr>
        </p:nvSpPr>
        <p:spPr>
          <a:xfrm>
            <a:off x="3854118" y="6470360"/>
            <a:ext cx="2161652" cy="307975"/>
          </a:xfrm>
          <a:prstGeom prst="rect">
            <a:avLst/>
          </a:prstGeom>
        </p:spPr>
        <p:txBody>
          <a:bodyPr/>
          <a:lstStyle/>
          <a:p>
            <a:r>
              <a:rPr lang="en-GB" smtClean="0"/>
              <a:t> </a:t>
            </a:r>
            <a:endParaRPr lang="en-GB" dirty="0"/>
          </a:p>
        </p:txBody>
      </p:sp>
    </p:spTree>
    <p:extLst>
      <p:ext uri="{BB962C8B-B14F-4D97-AF65-F5344CB8AC3E}">
        <p14:creationId xmlns="" xmlns:p14="http://schemas.microsoft.com/office/powerpoint/2010/main" val="144656560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GB" dirty="0" smtClean="0"/>
              <a:t>ICS Structure</a:t>
            </a:r>
            <a:endParaRPr lang="en-GB" dirty="0"/>
          </a:p>
        </p:txBody>
      </p:sp>
      <p:pic>
        <p:nvPicPr>
          <p:cNvPr id="2" name="Content Placeholder 1"/>
          <p:cNvPicPr>
            <a:picLocks noGrp="1" noChangeAspect="1"/>
          </p:cNvPicPr>
          <p:nvPr>
            <p:ph sz="quarter" idx="11"/>
          </p:nvPr>
        </p:nvPicPr>
        <p:blipFill>
          <a:blip r:embed="rId3" cstate="print">
            <a:extLst>
              <a:ext uri="{28A0092B-C50C-407E-A947-70E740481C1C}">
                <a14:useLocalDpi xmlns="" xmlns:a14="http://schemas.microsoft.com/office/drawing/2010/main" val="0"/>
              </a:ext>
            </a:extLst>
          </a:blip>
          <a:stretch>
            <a:fillRect/>
          </a:stretch>
        </p:blipFill>
        <p:spPr>
          <a:xfrm>
            <a:off x="309198" y="1214652"/>
            <a:ext cx="8291314" cy="4656314"/>
          </a:xfrm>
        </p:spPr>
      </p:pic>
      <p:sp>
        <p:nvSpPr>
          <p:cNvPr id="14" name="Date Placeholder 13"/>
          <p:cNvSpPr>
            <a:spLocks noGrp="1"/>
          </p:cNvSpPr>
          <p:nvPr>
            <p:ph type="dt" sz="half" idx="2"/>
          </p:nvPr>
        </p:nvSpPr>
        <p:spPr>
          <a:xfrm>
            <a:off x="7483949" y="6470360"/>
            <a:ext cx="900765" cy="231005"/>
          </a:xfrm>
          <a:prstGeom prst="rect">
            <a:avLst/>
          </a:prstGeom>
        </p:spPr>
        <p:txBody>
          <a:bodyPr/>
          <a:lstStyle/>
          <a:p>
            <a:r>
              <a:rPr lang="en-GB" smtClean="0"/>
              <a:t>April 2014</a:t>
            </a:r>
            <a:endParaRPr lang="en-GB" dirty="0"/>
          </a:p>
        </p:txBody>
      </p:sp>
      <p:sp>
        <p:nvSpPr>
          <p:cNvPr id="15" name="Slide Number Placeholder 14"/>
          <p:cNvSpPr>
            <a:spLocks noGrp="1"/>
          </p:cNvSpPr>
          <p:nvPr>
            <p:ph type="sldNum" sz="quarter" idx="4"/>
          </p:nvPr>
        </p:nvSpPr>
        <p:spPr>
          <a:xfrm>
            <a:off x="8406599" y="6470360"/>
            <a:ext cx="266673" cy="169277"/>
          </a:xfrm>
          <a:prstGeom prst="rect">
            <a:avLst/>
          </a:prstGeom>
        </p:spPr>
        <p:txBody>
          <a:bodyPr/>
          <a:lstStyle/>
          <a:p>
            <a:fld id="{D32BAE6A-B452-4007-8177-56DD051636F9}" type="slidenum">
              <a:rPr lang="en-GB" smtClean="0"/>
              <a:pPr/>
              <a:t>5</a:t>
            </a:fld>
            <a:endParaRPr lang="en-GB" dirty="0"/>
          </a:p>
        </p:txBody>
      </p:sp>
      <p:sp>
        <p:nvSpPr>
          <p:cNvPr id="16" name="Footer Placeholder 15"/>
          <p:cNvSpPr>
            <a:spLocks noGrp="1"/>
          </p:cNvSpPr>
          <p:nvPr>
            <p:ph type="ftr" sz="quarter" idx="3"/>
          </p:nvPr>
        </p:nvSpPr>
        <p:spPr>
          <a:xfrm>
            <a:off x="3854118" y="6470360"/>
            <a:ext cx="2161652" cy="307975"/>
          </a:xfrm>
          <a:prstGeom prst="rect">
            <a:avLst/>
          </a:prstGeom>
        </p:spPr>
        <p:txBody>
          <a:bodyPr/>
          <a:lstStyle/>
          <a:p>
            <a:pPr>
              <a:defRPr/>
            </a:pPr>
            <a:r>
              <a:rPr lang="en-GB" smtClean="0"/>
              <a:t> </a:t>
            </a:r>
            <a:endParaRPr lang="en-GB" dirty="0"/>
          </a:p>
        </p:txBody>
      </p:sp>
      <p:sp>
        <p:nvSpPr>
          <p:cNvPr id="3" name="Rectangle 2"/>
          <p:cNvSpPr/>
          <p:nvPr/>
        </p:nvSpPr>
        <p:spPr>
          <a:xfrm>
            <a:off x="2852382" y="1978925"/>
            <a:ext cx="3493827" cy="1023582"/>
          </a:xfrm>
          <a:prstGeom prst="rect">
            <a:avLst/>
          </a:prstGeom>
          <a:noFill/>
          <a:ln w="38100"/>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4" name="Rectangle 3"/>
          <p:cNvSpPr/>
          <p:nvPr/>
        </p:nvSpPr>
        <p:spPr>
          <a:xfrm>
            <a:off x="709684" y="3002507"/>
            <a:ext cx="7792871" cy="545911"/>
          </a:xfrm>
          <a:prstGeom prst="rect">
            <a:avLst/>
          </a:prstGeom>
          <a:noFill/>
          <a:ln w="38100"/>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5" name="Rectangle 4"/>
          <p:cNvSpPr/>
          <p:nvPr/>
        </p:nvSpPr>
        <p:spPr>
          <a:xfrm>
            <a:off x="2634018" y="3944203"/>
            <a:ext cx="1078173" cy="600501"/>
          </a:xfrm>
          <a:prstGeom prst="rect">
            <a:avLst/>
          </a:prstGeom>
          <a:noFill/>
          <a:ln w="57150"/>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Tree>
    <p:extLst>
      <p:ext uri="{BB962C8B-B14F-4D97-AF65-F5344CB8AC3E}">
        <p14:creationId xmlns="" xmlns:p14="http://schemas.microsoft.com/office/powerpoint/2010/main" val="421167628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p:txBody>
          <a:bodyPr/>
          <a:lstStyle/>
          <a:p>
            <a:r>
              <a:rPr lang="en-GB" dirty="0" smtClean="0"/>
              <a:t>The Reality</a:t>
            </a:r>
            <a:endParaRPr lang="en-GB" dirty="0"/>
          </a:p>
        </p:txBody>
      </p:sp>
      <p:sp>
        <p:nvSpPr>
          <p:cNvPr id="9" name="Text Placeholder 8"/>
          <p:cNvSpPr>
            <a:spLocks noGrp="1"/>
          </p:cNvSpPr>
          <p:nvPr>
            <p:ph type="body" idx="1"/>
          </p:nvPr>
        </p:nvSpPr>
        <p:spPr/>
        <p:txBody>
          <a:bodyPr/>
          <a:lstStyle/>
          <a:p>
            <a:r>
              <a:rPr lang="en-GB" dirty="0" smtClean="0"/>
              <a:t>Section two</a:t>
            </a:r>
            <a:endParaRPr lang="en-GB" dirty="0"/>
          </a:p>
        </p:txBody>
      </p:sp>
      <p:sp>
        <p:nvSpPr>
          <p:cNvPr id="10" name="Text Placeholder 9"/>
          <p:cNvSpPr>
            <a:spLocks noGrp="1"/>
          </p:cNvSpPr>
          <p:nvPr>
            <p:ph type="body" sz="quarter" idx="13"/>
          </p:nvPr>
        </p:nvSpPr>
        <p:spPr/>
        <p:txBody>
          <a:bodyPr/>
          <a:lstStyle/>
          <a:p>
            <a:r>
              <a:rPr lang="en-GB" dirty="0"/>
              <a:t>2</a:t>
            </a:r>
            <a:r>
              <a:rPr lang="en-GB" dirty="0" smtClean="0"/>
              <a:t>.0</a:t>
            </a:r>
            <a:endParaRPr lang="en-GB" dirty="0"/>
          </a:p>
        </p:txBody>
      </p:sp>
      <p:sp>
        <p:nvSpPr>
          <p:cNvPr id="7" name="Date Placeholder 6"/>
          <p:cNvSpPr>
            <a:spLocks noGrp="1"/>
          </p:cNvSpPr>
          <p:nvPr>
            <p:ph type="dt" sz="half" idx="2"/>
          </p:nvPr>
        </p:nvSpPr>
        <p:spPr>
          <a:xfrm>
            <a:off x="7483949" y="6470360"/>
            <a:ext cx="900765" cy="231005"/>
          </a:xfrm>
          <a:prstGeom prst="rect">
            <a:avLst/>
          </a:prstGeom>
        </p:spPr>
        <p:txBody>
          <a:bodyPr/>
          <a:lstStyle/>
          <a:p>
            <a:r>
              <a:rPr lang="en-GB" smtClean="0"/>
              <a:t>April 2014</a:t>
            </a:r>
            <a:endParaRPr lang="en-GB" dirty="0"/>
          </a:p>
        </p:txBody>
      </p:sp>
      <p:sp>
        <p:nvSpPr>
          <p:cNvPr id="8" name="Slide Number Placeholder 7"/>
          <p:cNvSpPr>
            <a:spLocks noGrp="1"/>
          </p:cNvSpPr>
          <p:nvPr>
            <p:ph type="sldNum" sz="quarter" idx="4"/>
          </p:nvPr>
        </p:nvSpPr>
        <p:spPr>
          <a:xfrm>
            <a:off x="8406599" y="6470360"/>
            <a:ext cx="266673" cy="169277"/>
          </a:xfrm>
          <a:prstGeom prst="rect">
            <a:avLst/>
          </a:prstGeom>
        </p:spPr>
        <p:txBody>
          <a:bodyPr/>
          <a:lstStyle/>
          <a:p>
            <a:fld id="{D32BAE6A-B452-4007-8177-56DD051636F9}" type="slidenum">
              <a:rPr lang="en-GB" smtClean="0"/>
              <a:pPr/>
              <a:t>6</a:t>
            </a:fld>
            <a:endParaRPr lang="en-GB" dirty="0"/>
          </a:p>
        </p:txBody>
      </p:sp>
      <p:sp>
        <p:nvSpPr>
          <p:cNvPr id="11" name="Footer Placeholder 10"/>
          <p:cNvSpPr>
            <a:spLocks noGrp="1"/>
          </p:cNvSpPr>
          <p:nvPr>
            <p:ph type="ftr" sz="quarter" idx="3"/>
          </p:nvPr>
        </p:nvSpPr>
        <p:spPr>
          <a:xfrm>
            <a:off x="3854118" y="6470360"/>
            <a:ext cx="2161652" cy="307975"/>
          </a:xfrm>
          <a:prstGeom prst="rect">
            <a:avLst/>
          </a:prstGeom>
        </p:spPr>
        <p:txBody>
          <a:bodyPr/>
          <a:lstStyle/>
          <a:p>
            <a:pPr>
              <a:defRPr/>
            </a:pPr>
            <a:r>
              <a:rPr lang="en-GB" smtClean="0"/>
              <a:t> </a:t>
            </a:r>
            <a:endParaRPr lang="en-GB" dirty="0"/>
          </a:p>
        </p:txBody>
      </p:sp>
    </p:spTree>
    <p:extLst>
      <p:ext uri="{BB962C8B-B14F-4D97-AF65-F5344CB8AC3E}">
        <p14:creationId xmlns="" xmlns:p14="http://schemas.microsoft.com/office/powerpoint/2010/main" val="333427921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GB" dirty="0" err="1" smtClean="0"/>
              <a:t>Montara</a:t>
            </a:r>
            <a:r>
              <a:rPr lang="en-GB" dirty="0" smtClean="0"/>
              <a:t> oil spill (2009)</a:t>
            </a:r>
            <a:endParaRPr lang="en-GB" dirty="0"/>
          </a:p>
        </p:txBody>
      </p:sp>
      <p:pic>
        <p:nvPicPr>
          <p:cNvPr id="2" name="Content Placeholder 1"/>
          <p:cNvPicPr>
            <a:picLocks noGrp="1" noChangeAspect="1"/>
          </p:cNvPicPr>
          <p:nvPr>
            <p:ph sz="quarter" idx="11"/>
          </p:nvPr>
        </p:nvPicPr>
        <p:blipFill>
          <a:blip r:embed="rId3" cstate="print">
            <a:extLst>
              <a:ext uri="{28A0092B-C50C-407E-A947-70E740481C1C}">
                <a14:useLocalDpi xmlns="" xmlns:a14="http://schemas.microsoft.com/office/drawing/2010/main" val="0"/>
              </a:ext>
            </a:extLst>
          </a:blip>
          <a:stretch>
            <a:fillRect/>
          </a:stretch>
        </p:blipFill>
        <p:spPr>
          <a:xfrm>
            <a:off x="733333" y="885738"/>
            <a:ext cx="7673266" cy="5413239"/>
          </a:xfrm>
        </p:spPr>
      </p:pic>
      <p:sp>
        <p:nvSpPr>
          <p:cNvPr id="14" name="Date Placeholder 13"/>
          <p:cNvSpPr>
            <a:spLocks noGrp="1"/>
          </p:cNvSpPr>
          <p:nvPr>
            <p:ph type="dt" sz="half" idx="2"/>
          </p:nvPr>
        </p:nvSpPr>
        <p:spPr>
          <a:xfrm>
            <a:off x="7483949" y="6470360"/>
            <a:ext cx="900765" cy="231005"/>
          </a:xfrm>
          <a:prstGeom prst="rect">
            <a:avLst/>
          </a:prstGeom>
        </p:spPr>
        <p:txBody>
          <a:bodyPr/>
          <a:lstStyle/>
          <a:p>
            <a:r>
              <a:rPr lang="en-GB" smtClean="0"/>
              <a:t>April 2014</a:t>
            </a:r>
            <a:endParaRPr lang="en-GB" dirty="0"/>
          </a:p>
        </p:txBody>
      </p:sp>
      <p:sp>
        <p:nvSpPr>
          <p:cNvPr id="15" name="Slide Number Placeholder 14"/>
          <p:cNvSpPr>
            <a:spLocks noGrp="1"/>
          </p:cNvSpPr>
          <p:nvPr>
            <p:ph type="sldNum" sz="quarter" idx="4"/>
          </p:nvPr>
        </p:nvSpPr>
        <p:spPr>
          <a:xfrm>
            <a:off x="8406599" y="6470360"/>
            <a:ext cx="266673" cy="169277"/>
          </a:xfrm>
          <a:prstGeom prst="rect">
            <a:avLst/>
          </a:prstGeom>
        </p:spPr>
        <p:txBody>
          <a:bodyPr/>
          <a:lstStyle/>
          <a:p>
            <a:fld id="{D32BAE6A-B452-4007-8177-56DD051636F9}" type="slidenum">
              <a:rPr lang="en-GB" smtClean="0"/>
              <a:pPr/>
              <a:t>7</a:t>
            </a:fld>
            <a:endParaRPr lang="en-GB" dirty="0"/>
          </a:p>
        </p:txBody>
      </p:sp>
      <p:sp>
        <p:nvSpPr>
          <p:cNvPr id="16" name="Footer Placeholder 15"/>
          <p:cNvSpPr>
            <a:spLocks noGrp="1"/>
          </p:cNvSpPr>
          <p:nvPr>
            <p:ph type="ftr" sz="quarter" idx="3"/>
          </p:nvPr>
        </p:nvSpPr>
        <p:spPr>
          <a:xfrm>
            <a:off x="3854118" y="6470360"/>
            <a:ext cx="2161652" cy="307975"/>
          </a:xfrm>
          <a:prstGeom prst="rect">
            <a:avLst/>
          </a:prstGeom>
        </p:spPr>
        <p:txBody>
          <a:bodyPr/>
          <a:lstStyle/>
          <a:p>
            <a:pPr>
              <a:defRPr/>
            </a:pPr>
            <a:r>
              <a:rPr lang="en-GB" smtClean="0"/>
              <a:t> </a:t>
            </a:r>
            <a:endParaRPr lang="en-GB" dirty="0"/>
          </a:p>
        </p:txBody>
      </p:sp>
      <p:sp>
        <p:nvSpPr>
          <p:cNvPr id="3" name="Rectangle 2"/>
          <p:cNvSpPr/>
          <p:nvPr/>
        </p:nvSpPr>
        <p:spPr>
          <a:xfrm>
            <a:off x="1044054" y="6061503"/>
            <a:ext cx="4415050" cy="215444"/>
          </a:xfrm>
          <a:prstGeom prst="rect">
            <a:avLst/>
          </a:prstGeom>
        </p:spPr>
        <p:txBody>
          <a:bodyPr wrap="square">
            <a:spAutoFit/>
          </a:bodyPr>
          <a:lstStyle/>
          <a:p>
            <a:r>
              <a:rPr lang="en-US" sz="800" dirty="0"/>
              <a:t>http://www.amsa.gov.au/environment/major-historical-incidents/Montara_Wellhead/index.asp</a:t>
            </a:r>
          </a:p>
        </p:txBody>
      </p:sp>
    </p:spTree>
    <p:extLst>
      <p:ext uri="{BB962C8B-B14F-4D97-AF65-F5344CB8AC3E}">
        <p14:creationId xmlns="" xmlns:p14="http://schemas.microsoft.com/office/powerpoint/2010/main" val="268388181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GB" dirty="0" err="1" smtClean="0"/>
              <a:t>Montara</a:t>
            </a:r>
            <a:r>
              <a:rPr lang="en-GB" dirty="0" smtClean="0"/>
              <a:t> oil spill (2009)</a:t>
            </a:r>
            <a:endParaRPr lang="en-GB" dirty="0"/>
          </a:p>
        </p:txBody>
      </p:sp>
      <p:sp>
        <p:nvSpPr>
          <p:cNvPr id="8" name="Content Placeholder 7"/>
          <p:cNvSpPr>
            <a:spLocks noGrp="1"/>
          </p:cNvSpPr>
          <p:nvPr>
            <p:ph sz="quarter" idx="11"/>
          </p:nvPr>
        </p:nvSpPr>
        <p:spPr/>
        <p:txBody>
          <a:bodyPr/>
          <a:lstStyle/>
          <a:p>
            <a:pPr lvl="1"/>
            <a:r>
              <a:rPr lang="en-US" dirty="0" smtClean="0"/>
              <a:t>21 </a:t>
            </a:r>
            <a:r>
              <a:rPr lang="en-US" dirty="0"/>
              <a:t>August </a:t>
            </a:r>
            <a:r>
              <a:rPr lang="en-US" dirty="0" smtClean="0"/>
              <a:t>2009: an oil spill occurred at the </a:t>
            </a:r>
            <a:r>
              <a:rPr lang="en-US" dirty="0" err="1" smtClean="0"/>
              <a:t>Montara</a:t>
            </a:r>
            <a:r>
              <a:rPr lang="en-US" dirty="0" smtClean="0"/>
              <a:t> well.</a:t>
            </a:r>
          </a:p>
          <a:p>
            <a:pPr lvl="1"/>
            <a:r>
              <a:rPr lang="en-US" dirty="0" smtClean="0"/>
              <a:t>1 </a:t>
            </a:r>
            <a:r>
              <a:rPr lang="en-US" dirty="0"/>
              <a:t>November </a:t>
            </a:r>
            <a:r>
              <a:rPr lang="en-US" dirty="0" smtClean="0"/>
              <a:t>2009: a </a:t>
            </a:r>
            <a:r>
              <a:rPr lang="en-US" dirty="0"/>
              <a:t>fire broke out on the </a:t>
            </a:r>
            <a:r>
              <a:rPr lang="en-US" dirty="0" smtClean="0"/>
              <a:t>drilling </a:t>
            </a:r>
            <a:r>
              <a:rPr lang="en-US" dirty="0"/>
              <a:t>rig and </a:t>
            </a:r>
            <a:r>
              <a:rPr lang="en-US" dirty="0" smtClean="0"/>
              <a:t>platform.</a:t>
            </a:r>
          </a:p>
          <a:p>
            <a:pPr lvl="1"/>
            <a:r>
              <a:rPr lang="en-US" dirty="0" smtClean="0"/>
              <a:t>3 </a:t>
            </a:r>
            <a:r>
              <a:rPr lang="en-US" dirty="0"/>
              <a:t>November </a:t>
            </a:r>
            <a:r>
              <a:rPr lang="en-US" dirty="0" smtClean="0"/>
              <a:t>2009: well successfully plugged, fire extinguished, and the </a:t>
            </a:r>
            <a:r>
              <a:rPr lang="en-US" dirty="0"/>
              <a:t>oil leak was contained</a:t>
            </a:r>
            <a:r>
              <a:rPr lang="en-US" dirty="0" smtClean="0"/>
              <a:t>. (DRET, 2011)</a:t>
            </a:r>
          </a:p>
          <a:p>
            <a:pPr lvl="1"/>
            <a:r>
              <a:rPr lang="en-US" dirty="0" err="1" smtClean="0"/>
              <a:t>Montara</a:t>
            </a:r>
            <a:r>
              <a:rPr lang="en-US" dirty="0" smtClean="0"/>
              <a:t> spill covered over 24,000 square miles (or 62,160 square kilometers) (Amos, 2009).</a:t>
            </a:r>
          </a:p>
          <a:p>
            <a:pPr lvl="1"/>
            <a:r>
              <a:rPr lang="en-US" dirty="0" smtClean="0"/>
              <a:t>The World Wildlife Fund Australia commissioned a study that noted dolphins, birds, snakes, and turtles were exposed (</a:t>
            </a:r>
            <a:r>
              <a:rPr lang="en-US" dirty="0" err="1" smtClean="0"/>
              <a:t>Mustoe</a:t>
            </a:r>
            <a:r>
              <a:rPr lang="en-US" dirty="0" smtClean="0"/>
              <a:t>, 2009).</a:t>
            </a:r>
          </a:p>
          <a:p>
            <a:pPr lvl="1"/>
            <a:r>
              <a:rPr lang="en-US" dirty="0" smtClean="0"/>
              <a:t>PTTEP, the Thai company responsible for the spill, spent an estimated $41 to $52 million in clean-up, and long-term environmental studies continue.</a:t>
            </a:r>
          </a:p>
          <a:p>
            <a:pPr lvl="1"/>
            <a:endParaRPr lang="en-US" dirty="0"/>
          </a:p>
        </p:txBody>
      </p:sp>
      <p:sp>
        <p:nvSpPr>
          <p:cNvPr id="14" name="Date Placeholder 13"/>
          <p:cNvSpPr>
            <a:spLocks noGrp="1"/>
          </p:cNvSpPr>
          <p:nvPr>
            <p:ph type="dt" sz="half" idx="2"/>
          </p:nvPr>
        </p:nvSpPr>
        <p:spPr>
          <a:xfrm>
            <a:off x="7483949" y="6470360"/>
            <a:ext cx="900765" cy="231005"/>
          </a:xfrm>
          <a:prstGeom prst="rect">
            <a:avLst/>
          </a:prstGeom>
        </p:spPr>
        <p:txBody>
          <a:bodyPr/>
          <a:lstStyle/>
          <a:p>
            <a:r>
              <a:rPr lang="en-GB" smtClean="0"/>
              <a:t>April 2014</a:t>
            </a:r>
            <a:endParaRPr lang="en-GB" dirty="0"/>
          </a:p>
        </p:txBody>
      </p:sp>
      <p:sp>
        <p:nvSpPr>
          <p:cNvPr id="15" name="Slide Number Placeholder 14"/>
          <p:cNvSpPr>
            <a:spLocks noGrp="1"/>
          </p:cNvSpPr>
          <p:nvPr>
            <p:ph type="sldNum" sz="quarter" idx="4"/>
          </p:nvPr>
        </p:nvSpPr>
        <p:spPr>
          <a:xfrm>
            <a:off x="8406599" y="6470360"/>
            <a:ext cx="266673" cy="169277"/>
          </a:xfrm>
          <a:prstGeom prst="rect">
            <a:avLst/>
          </a:prstGeom>
        </p:spPr>
        <p:txBody>
          <a:bodyPr/>
          <a:lstStyle/>
          <a:p>
            <a:fld id="{D32BAE6A-B452-4007-8177-56DD051636F9}" type="slidenum">
              <a:rPr lang="en-GB" smtClean="0"/>
              <a:pPr/>
              <a:t>8</a:t>
            </a:fld>
            <a:endParaRPr lang="en-GB" dirty="0"/>
          </a:p>
        </p:txBody>
      </p:sp>
      <p:sp>
        <p:nvSpPr>
          <p:cNvPr id="16" name="Footer Placeholder 15"/>
          <p:cNvSpPr>
            <a:spLocks noGrp="1"/>
          </p:cNvSpPr>
          <p:nvPr>
            <p:ph type="ftr" sz="quarter" idx="3"/>
          </p:nvPr>
        </p:nvSpPr>
        <p:spPr>
          <a:xfrm>
            <a:off x="3854118" y="6470360"/>
            <a:ext cx="2161652" cy="307975"/>
          </a:xfrm>
          <a:prstGeom prst="rect">
            <a:avLst/>
          </a:prstGeom>
        </p:spPr>
        <p:txBody>
          <a:bodyPr/>
          <a:lstStyle/>
          <a:p>
            <a:pPr>
              <a:defRPr/>
            </a:pPr>
            <a:r>
              <a:rPr lang="en-GB" smtClean="0"/>
              <a:t> </a:t>
            </a:r>
            <a:endParaRPr lang="en-GB" dirty="0"/>
          </a:p>
        </p:txBody>
      </p:sp>
    </p:spTree>
    <p:extLst>
      <p:ext uri="{BB962C8B-B14F-4D97-AF65-F5344CB8AC3E}">
        <p14:creationId xmlns="" xmlns:p14="http://schemas.microsoft.com/office/powerpoint/2010/main" val="36499642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GB" dirty="0" err="1" smtClean="0"/>
              <a:t>Montara</a:t>
            </a:r>
            <a:r>
              <a:rPr lang="en-GB" dirty="0" smtClean="0"/>
              <a:t> oil spill (2009)</a:t>
            </a:r>
            <a:endParaRPr lang="en-GB" dirty="0"/>
          </a:p>
        </p:txBody>
      </p:sp>
      <p:pic>
        <p:nvPicPr>
          <p:cNvPr id="2" name="Content Placeholder 1"/>
          <p:cNvPicPr>
            <a:picLocks noGrp="1" noChangeAspect="1"/>
          </p:cNvPicPr>
          <p:nvPr>
            <p:ph sz="quarter" idx="11"/>
          </p:nvPr>
        </p:nvPicPr>
        <p:blipFill>
          <a:blip r:embed="rId3" cstate="print">
            <a:extLst>
              <a:ext uri="{28A0092B-C50C-407E-A947-70E740481C1C}">
                <a14:useLocalDpi xmlns="" xmlns:a14="http://schemas.microsoft.com/office/drawing/2010/main" val="0"/>
              </a:ext>
            </a:extLst>
          </a:blip>
          <a:stretch>
            <a:fillRect/>
          </a:stretch>
        </p:blipFill>
        <p:spPr>
          <a:xfrm>
            <a:off x="1382406" y="1057120"/>
            <a:ext cx="6551925" cy="5070475"/>
          </a:xfrm>
        </p:spPr>
      </p:pic>
      <p:sp>
        <p:nvSpPr>
          <p:cNvPr id="14" name="Date Placeholder 13"/>
          <p:cNvSpPr>
            <a:spLocks noGrp="1"/>
          </p:cNvSpPr>
          <p:nvPr>
            <p:ph type="dt" sz="half" idx="2"/>
          </p:nvPr>
        </p:nvSpPr>
        <p:spPr>
          <a:xfrm>
            <a:off x="7483949" y="6470360"/>
            <a:ext cx="900765" cy="231005"/>
          </a:xfrm>
          <a:prstGeom prst="rect">
            <a:avLst/>
          </a:prstGeom>
        </p:spPr>
        <p:txBody>
          <a:bodyPr/>
          <a:lstStyle/>
          <a:p>
            <a:r>
              <a:rPr lang="en-GB" smtClean="0"/>
              <a:t>April 2014</a:t>
            </a:r>
            <a:endParaRPr lang="en-GB" dirty="0"/>
          </a:p>
        </p:txBody>
      </p:sp>
      <p:sp>
        <p:nvSpPr>
          <p:cNvPr id="15" name="Slide Number Placeholder 14"/>
          <p:cNvSpPr>
            <a:spLocks noGrp="1"/>
          </p:cNvSpPr>
          <p:nvPr>
            <p:ph type="sldNum" sz="quarter" idx="4"/>
          </p:nvPr>
        </p:nvSpPr>
        <p:spPr>
          <a:xfrm>
            <a:off x="8406599" y="6470360"/>
            <a:ext cx="266673" cy="169277"/>
          </a:xfrm>
          <a:prstGeom prst="rect">
            <a:avLst/>
          </a:prstGeom>
        </p:spPr>
        <p:txBody>
          <a:bodyPr/>
          <a:lstStyle/>
          <a:p>
            <a:fld id="{D32BAE6A-B452-4007-8177-56DD051636F9}" type="slidenum">
              <a:rPr lang="en-GB" smtClean="0"/>
              <a:pPr/>
              <a:t>9</a:t>
            </a:fld>
            <a:endParaRPr lang="en-GB" dirty="0"/>
          </a:p>
        </p:txBody>
      </p:sp>
      <p:sp>
        <p:nvSpPr>
          <p:cNvPr id="16" name="Footer Placeholder 15"/>
          <p:cNvSpPr>
            <a:spLocks noGrp="1"/>
          </p:cNvSpPr>
          <p:nvPr>
            <p:ph type="ftr" sz="quarter" idx="3"/>
          </p:nvPr>
        </p:nvSpPr>
        <p:spPr>
          <a:xfrm>
            <a:off x="3854118" y="6470360"/>
            <a:ext cx="2161652" cy="307975"/>
          </a:xfrm>
          <a:prstGeom prst="rect">
            <a:avLst/>
          </a:prstGeom>
        </p:spPr>
        <p:txBody>
          <a:bodyPr/>
          <a:lstStyle/>
          <a:p>
            <a:pPr>
              <a:defRPr/>
            </a:pPr>
            <a:r>
              <a:rPr lang="en-GB" smtClean="0"/>
              <a:t> </a:t>
            </a:r>
            <a:endParaRPr lang="en-GB" dirty="0"/>
          </a:p>
        </p:txBody>
      </p:sp>
    </p:spTree>
    <p:extLst>
      <p:ext uri="{BB962C8B-B14F-4D97-AF65-F5344CB8AC3E}">
        <p14:creationId xmlns="" xmlns:p14="http://schemas.microsoft.com/office/powerpoint/2010/main" val="24291632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Shell layouts with footer">
  <a:themeElements>
    <a:clrScheme name="Shell - Colours">
      <a:dk1>
        <a:srgbClr val="595959"/>
      </a:dk1>
      <a:lt1>
        <a:srgbClr val="FFFFFF"/>
      </a:lt1>
      <a:dk2>
        <a:srgbClr val="999999"/>
      </a:dk2>
      <a:lt2>
        <a:srgbClr val="CCCCCC"/>
      </a:lt2>
      <a:accent1>
        <a:srgbClr val="F7D117"/>
      </a:accent1>
      <a:accent2>
        <a:srgbClr val="D42E12"/>
      </a:accent2>
      <a:accent3>
        <a:srgbClr val="003882"/>
      </a:accent3>
      <a:accent4>
        <a:srgbClr val="611759"/>
      </a:accent4>
      <a:accent5>
        <a:srgbClr val="00824A"/>
      </a:accent5>
      <a:accent6>
        <a:srgbClr val="DE8703"/>
      </a:accent6>
      <a:hlink>
        <a:srgbClr val="000000"/>
      </a:hlink>
      <a:folHlink>
        <a:srgbClr val="000000"/>
      </a:folHlink>
    </a:clrScheme>
    <a:fontScheme name="Shell - Fonts">
      <a:majorFont>
        <a:latin typeface="Futura Medium"/>
        <a:ea typeface=""/>
        <a:cs typeface=""/>
      </a:majorFont>
      <a:minorFont>
        <a:latin typeface="Futura Medium"/>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marL="177800" indent="-177800">
          <a:lnSpc>
            <a:spcPct val="113000"/>
          </a:lnSpc>
          <a:spcAft>
            <a:spcPts val="60"/>
          </a:spcAft>
          <a:buFont typeface="Wingdings"/>
          <a:buChar char="n"/>
          <a:defRPr sz="1600"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1719</TotalTime>
  <Words>3284</Words>
  <Application>Microsoft Office PowerPoint</Application>
  <PresentationFormat>On-screen Show (4:3)</PresentationFormat>
  <Paragraphs>245</Paragraphs>
  <Slides>24</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Futura Medium</vt:lpstr>
      <vt:lpstr>Wingdings</vt:lpstr>
      <vt:lpstr>Futura Light</vt:lpstr>
      <vt:lpstr>Shell layouts with footer</vt:lpstr>
      <vt:lpstr>The role of shell Geomatics in oil spill response</vt:lpstr>
      <vt:lpstr>sections</vt:lpstr>
      <vt:lpstr>The Idealized Framework</vt:lpstr>
      <vt:lpstr>National incident management system &amp; incident command system</vt:lpstr>
      <vt:lpstr>ICS Structure</vt:lpstr>
      <vt:lpstr>The Reality</vt:lpstr>
      <vt:lpstr>Montara oil spill (2009)</vt:lpstr>
      <vt:lpstr>Montara oil spill (2009)</vt:lpstr>
      <vt:lpstr>Montara oil spill (2009)</vt:lpstr>
      <vt:lpstr>Deepwater horizon oil spill (2010)</vt:lpstr>
      <vt:lpstr>Deepwater horizon oil spill (2010)</vt:lpstr>
      <vt:lpstr>Industry Response</vt:lpstr>
      <vt:lpstr>us federal government</vt:lpstr>
      <vt:lpstr>the companies</vt:lpstr>
      <vt:lpstr>The Role of Shell Geomatics in Oil Spill Response</vt:lpstr>
      <vt:lpstr>Incident response</vt:lpstr>
      <vt:lpstr>Shell &amp; Incident response</vt:lpstr>
      <vt:lpstr>shell coP</vt:lpstr>
      <vt:lpstr>My deliverables</vt:lpstr>
      <vt:lpstr>The cookbook part deux</vt:lpstr>
      <vt:lpstr>Works cited</vt:lpstr>
      <vt:lpstr>Works cited</vt:lpstr>
      <vt:lpstr>Slide 23</vt:lpstr>
      <vt:lpstr>Slide 24</vt:lpstr>
    </vt:vector>
  </TitlesOfParts>
  <Company>Shell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Shell</dc:creator>
  <cp:lastModifiedBy>exf107</cp:lastModifiedBy>
  <cp:revision>474</cp:revision>
  <cp:lastPrinted>2014-05-08T01:10:47Z</cp:lastPrinted>
  <dcterms:created xsi:type="dcterms:W3CDTF">2009-11-25T14:32:06Z</dcterms:created>
  <dcterms:modified xsi:type="dcterms:W3CDTF">2014-05-08T16:10:07Z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izKit Template Type">
    <vt:lpwstr>Onscreen</vt:lpwstr>
  </property>
  <property fmtid="{D5CDD505-2E9C-101B-9397-08002B2CF9AE}" pid="3" name="WizKit Template Version">
    <vt:i4>4</vt:i4>
  </property>
</Properties>
</file>