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ink/ink3.xml" ContentType="application/inkml+xml"/>
  <Override PartName="/ppt/notesSlides/notesSlide5.xml" ContentType="application/vnd.openxmlformats-officedocument.presentationml.notesSlide+xml"/>
  <Override PartName="/ppt/ink/ink4.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5.xml" ContentType="application/inkml+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19"/>
  </p:notesMasterIdLst>
  <p:sldIdLst>
    <p:sldId id="256" r:id="rId2"/>
    <p:sldId id="257" r:id="rId3"/>
    <p:sldId id="258" r:id="rId4"/>
    <p:sldId id="259" r:id="rId5"/>
    <p:sldId id="261" r:id="rId6"/>
    <p:sldId id="260" r:id="rId7"/>
    <p:sldId id="262" r:id="rId8"/>
    <p:sldId id="265" r:id="rId9"/>
    <p:sldId id="266" r:id="rId10"/>
    <p:sldId id="267" r:id="rId11"/>
    <p:sldId id="268" r:id="rId12"/>
    <p:sldId id="269" r:id="rId13"/>
    <p:sldId id="263" r:id="rId14"/>
    <p:sldId id="264" r:id="rId15"/>
    <p:sldId id="272" r:id="rId16"/>
    <p:sldId id="273"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4B95B8-795A-408E-942D-9860E3381A1D}" v="200" dt="2022-07-08T22:35:02.5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194" autoAdjust="0"/>
  </p:normalViewPr>
  <p:slideViewPr>
    <p:cSldViewPr snapToGrid="0">
      <p:cViewPr varScale="1">
        <p:scale>
          <a:sx n="100" d="100"/>
          <a:sy n="100" d="100"/>
        </p:scale>
        <p:origin x="9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machandran, Prasanth" userId="2a52be64-cbcc-4035-85b8-df768c80fe8d" providerId="ADAL" clId="{6B4B95B8-795A-408E-942D-9860E3381A1D}"/>
    <pc:docChg chg="undo custSel addSld delSld modSld sldOrd addMainMaster delMainMaster addSection delSection">
      <pc:chgData name="Ramachandran, Prasanth" userId="2a52be64-cbcc-4035-85b8-df768c80fe8d" providerId="ADAL" clId="{6B4B95B8-795A-408E-942D-9860E3381A1D}" dt="2022-07-08T22:35:02.553" v="10101"/>
      <pc:docMkLst>
        <pc:docMk/>
      </pc:docMkLst>
      <pc:sldChg chg="addSp delSp modSp new mod modMedia setBg modClrScheme addAnim delAnim setClrOvrMap chgLayout">
        <pc:chgData name="Ramachandran, Prasanth" userId="2a52be64-cbcc-4035-85b8-df768c80fe8d" providerId="ADAL" clId="{6B4B95B8-795A-408E-942D-9860E3381A1D}" dt="2022-07-01T09:29:24.434" v="8740" actId="26606"/>
        <pc:sldMkLst>
          <pc:docMk/>
          <pc:sldMk cId="2555343354" sldId="256"/>
        </pc:sldMkLst>
        <pc:spChg chg="mod">
          <ac:chgData name="Ramachandran, Prasanth" userId="2a52be64-cbcc-4035-85b8-df768c80fe8d" providerId="ADAL" clId="{6B4B95B8-795A-408E-942D-9860E3381A1D}" dt="2022-07-01T09:29:24.434" v="8740" actId="26606"/>
          <ac:spMkLst>
            <pc:docMk/>
            <pc:sldMk cId="2555343354" sldId="256"/>
            <ac:spMk id="2" creationId="{C53EB961-FCD0-08BE-0D76-6E1026BECF09}"/>
          </ac:spMkLst>
        </pc:spChg>
        <pc:spChg chg="del mod">
          <ac:chgData name="Ramachandran, Prasanth" userId="2a52be64-cbcc-4035-85b8-df768c80fe8d" providerId="ADAL" clId="{6B4B95B8-795A-408E-942D-9860E3381A1D}" dt="2022-07-01T04:38:14.302" v="6"/>
          <ac:spMkLst>
            <pc:docMk/>
            <pc:sldMk cId="2555343354" sldId="256"/>
            <ac:spMk id="3" creationId="{B30AB214-C7C1-9AC2-20FD-CD41067B3FD7}"/>
          </ac:spMkLst>
        </pc:spChg>
        <pc:spChg chg="add mod">
          <ac:chgData name="Ramachandran, Prasanth" userId="2a52be64-cbcc-4035-85b8-df768c80fe8d" providerId="ADAL" clId="{6B4B95B8-795A-408E-942D-9860E3381A1D}" dt="2022-07-01T09:29:24.434" v="8740" actId="26606"/>
          <ac:spMkLst>
            <pc:docMk/>
            <pc:sldMk cId="2555343354" sldId="256"/>
            <ac:spMk id="4" creationId="{2AAB782A-A11F-A62C-0896-CFC15960F2BE}"/>
          </ac:spMkLst>
        </pc:spChg>
        <pc:spChg chg="add del">
          <ac:chgData name="Ramachandran, Prasanth" userId="2a52be64-cbcc-4035-85b8-df768c80fe8d" providerId="ADAL" clId="{6B4B95B8-795A-408E-942D-9860E3381A1D}" dt="2022-07-01T04:38:43.763" v="10" actId="26606"/>
          <ac:spMkLst>
            <pc:docMk/>
            <pc:sldMk cId="2555343354" sldId="256"/>
            <ac:spMk id="9" creationId="{4AA13AD3-0A4F-475A-BEBB-DEEFF5C096C3}"/>
          </ac:spMkLst>
        </pc:spChg>
        <pc:spChg chg="add del">
          <ac:chgData name="Ramachandran, Prasanth" userId="2a52be64-cbcc-4035-85b8-df768c80fe8d" providerId="ADAL" clId="{6B4B95B8-795A-408E-942D-9860E3381A1D}" dt="2022-07-01T04:38:43.763" v="10" actId="26606"/>
          <ac:spMkLst>
            <pc:docMk/>
            <pc:sldMk cId="2555343354" sldId="256"/>
            <ac:spMk id="11" creationId="{1C2F3FA0-960A-435A-AC72-8ADCBF50F7D2}"/>
          </ac:spMkLst>
        </pc:spChg>
        <pc:spChg chg="add del">
          <ac:chgData name="Ramachandran, Prasanth" userId="2a52be64-cbcc-4035-85b8-df768c80fe8d" providerId="ADAL" clId="{6B4B95B8-795A-408E-942D-9860E3381A1D}" dt="2022-07-01T04:38:51.062" v="12" actId="26606"/>
          <ac:spMkLst>
            <pc:docMk/>
            <pc:sldMk cId="2555343354" sldId="256"/>
            <ac:spMk id="20" creationId="{A5D0B0D3-D735-4619-AA45-B57B791E1744}"/>
          </ac:spMkLst>
        </pc:spChg>
        <pc:spChg chg="add del">
          <ac:chgData name="Ramachandran, Prasanth" userId="2a52be64-cbcc-4035-85b8-df768c80fe8d" providerId="ADAL" clId="{6B4B95B8-795A-408E-942D-9860E3381A1D}" dt="2022-07-01T04:38:51.062" v="12" actId="26606"/>
          <ac:spMkLst>
            <pc:docMk/>
            <pc:sldMk cId="2555343354" sldId="256"/>
            <ac:spMk id="21" creationId="{6264A856-A4F6-4068-9AC3-7B38A00DA75A}"/>
          </ac:spMkLst>
        </pc:spChg>
        <pc:spChg chg="add del">
          <ac:chgData name="Ramachandran, Prasanth" userId="2a52be64-cbcc-4035-85b8-df768c80fe8d" providerId="ADAL" clId="{6B4B95B8-795A-408E-942D-9860E3381A1D}" dt="2022-07-01T04:38:51.062" v="12" actId="26606"/>
          <ac:spMkLst>
            <pc:docMk/>
            <pc:sldMk cId="2555343354" sldId="256"/>
            <ac:spMk id="31" creationId="{25A2CBEC-4F23-437D-9D03-9968C9B79790}"/>
          </ac:spMkLst>
        </pc:spChg>
        <pc:spChg chg="add del">
          <ac:chgData name="Ramachandran, Prasanth" userId="2a52be64-cbcc-4035-85b8-df768c80fe8d" providerId="ADAL" clId="{6B4B95B8-795A-408E-942D-9860E3381A1D}" dt="2022-07-01T04:38:58.574" v="16" actId="26606"/>
          <ac:spMkLst>
            <pc:docMk/>
            <pc:sldMk cId="2555343354" sldId="256"/>
            <ac:spMk id="43" creationId="{4187D111-0A9D-421B-84EB-FC5811C3A931}"/>
          </ac:spMkLst>
        </pc:spChg>
        <pc:spChg chg="add del">
          <ac:chgData name="Ramachandran, Prasanth" userId="2a52be64-cbcc-4035-85b8-df768c80fe8d" providerId="ADAL" clId="{6B4B95B8-795A-408E-942D-9860E3381A1D}" dt="2022-07-01T04:38:58.574" v="16" actId="26606"/>
          <ac:spMkLst>
            <pc:docMk/>
            <pc:sldMk cId="2555343354" sldId="256"/>
            <ac:spMk id="44" creationId="{D2BA0570-7BB5-4FB7-B41A-048CE0327BAC}"/>
          </ac:spMkLst>
        </pc:spChg>
        <pc:spChg chg="add del">
          <ac:chgData name="Ramachandran, Prasanth" userId="2a52be64-cbcc-4035-85b8-df768c80fe8d" providerId="ADAL" clId="{6B4B95B8-795A-408E-942D-9860E3381A1D}" dt="2022-07-01T04:38:58.574" v="16" actId="26606"/>
          <ac:spMkLst>
            <pc:docMk/>
            <pc:sldMk cId="2555343354" sldId="256"/>
            <ac:spMk id="46" creationId="{729E7B49-E1D9-4EAE-8B30-D958A9580767}"/>
          </ac:spMkLst>
        </pc:spChg>
        <pc:spChg chg="add del">
          <ac:chgData name="Ramachandran, Prasanth" userId="2a52be64-cbcc-4035-85b8-df768c80fe8d" providerId="ADAL" clId="{6B4B95B8-795A-408E-942D-9860E3381A1D}" dt="2022-07-01T04:39:05.341" v="20" actId="26606"/>
          <ac:spMkLst>
            <pc:docMk/>
            <pc:sldMk cId="2555343354" sldId="256"/>
            <ac:spMk id="67" creationId="{BFB2D26E-FBAE-45B8-B0F6-80E4ABDEC312}"/>
          </ac:spMkLst>
        </pc:spChg>
        <pc:spChg chg="add del">
          <ac:chgData name="Ramachandran, Prasanth" userId="2a52be64-cbcc-4035-85b8-df768c80fe8d" providerId="ADAL" clId="{6B4B95B8-795A-408E-942D-9860E3381A1D}" dt="2022-07-01T04:39:05.341" v="20" actId="26606"/>
          <ac:spMkLst>
            <pc:docMk/>
            <pc:sldMk cId="2555343354" sldId="256"/>
            <ac:spMk id="68" creationId="{23442A66-721F-4552-A3AD-3A2215F0C18B}"/>
          </ac:spMkLst>
        </pc:spChg>
        <pc:spChg chg="add del">
          <ac:chgData name="Ramachandran, Prasanth" userId="2a52be64-cbcc-4035-85b8-df768c80fe8d" providerId="ADAL" clId="{6B4B95B8-795A-408E-942D-9860E3381A1D}" dt="2022-07-01T04:39:05.341" v="20" actId="26606"/>
          <ac:spMkLst>
            <pc:docMk/>
            <pc:sldMk cId="2555343354" sldId="256"/>
            <ac:spMk id="69" creationId="{67EA5288-5BEB-4C44-949A-ED209FE21905}"/>
          </ac:spMkLst>
        </pc:spChg>
        <pc:spChg chg="add del">
          <ac:chgData name="Ramachandran, Prasanth" userId="2a52be64-cbcc-4035-85b8-df768c80fe8d" providerId="ADAL" clId="{6B4B95B8-795A-408E-942D-9860E3381A1D}" dt="2022-07-01T09:29:24.434" v="8740" actId="26606"/>
          <ac:spMkLst>
            <pc:docMk/>
            <pc:sldMk cId="2555343354" sldId="256"/>
            <ac:spMk id="72" creationId="{9B7AD9F6-8CE7-4299-8FC6-328F4DCD3FF9}"/>
          </ac:spMkLst>
        </pc:spChg>
        <pc:spChg chg="add del">
          <ac:chgData name="Ramachandran, Prasanth" userId="2a52be64-cbcc-4035-85b8-df768c80fe8d" providerId="ADAL" clId="{6B4B95B8-795A-408E-942D-9860E3381A1D}" dt="2022-07-01T09:29:24.434" v="8740" actId="26606"/>
          <ac:spMkLst>
            <pc:docMk/>
            <pc:sldMk cId="2555343354" sldId="256"/>
            <ac:spMk id="73" creationId="{F49775AF-8896-43EE-92C6-83497D6DC56F}"/>
          </ac:spMkLst>
        </pc:spChg>
        <pc:spChg chg="add del">
          <ac:chgData name="Ramachandran, Prasanth" userId="2a52be64-cbcc-4035-85b8-df768c80fe8d" providerId="ADAL" clId="{6B4B95B8-795A-408E-942D-9860E3381A1D}" dt="2022-07-01T09:29:12.068" v="8733" actId="26606"/>
          <ac:spMkLst>
            <pc:docMk/>
            <pc:sldMk cId="2555343354" sldId="256"/>
            <ac:spMk id="79" creationId="{657F69E0-C4B0-4BEC-A689-4F8D877F05D4}"/>
          </ac:spMkLst>
        </pc:spChg>
        <pc:spChg chg="add del">
          <ac:chgData name="Ramachandran, Prasanth" userId="2a52be64-cbcc-4035-85b8-df768c80fe8d" providerId="ADAL" clId="{6B4B95B8-795A-408E-942D-9860E3381A1D}" dt="2022-07-01T09:29:12.068" v="8733" actId="26606"/>
          <ac:spMkLst>
            <pc:docMk/>
            <pc:sldMk cId="2555343354" sldId="256"/>
            <ac:spMk id="81" creationId="{9F6380B4-6A1C-481E-8408-B4E6C75B9B81}"/>
          </ac:spMkLst>
        </pc:spChg>
        <pc:spChg chg="add del">
          <ac:chgData name="Ramachandran, Prasanth" userId="2a52be64-cbcc-4035-85b8-df768c80fe8d" providerId="ADAL" clId="{6B4B95B8-795A-408E-942D-9860E3381A1D}" dt="2022-07-01T09:29:16.795" v="8737" actId="26606"/>
          <ac:spMkLst>
            <pc:docMk/>
            <pc:sldMk cId="2555343354" sldId="256"/>
            <ac:spMk id="83" creationId="{9B7AD9F6-8CE7-4299-8FC6-328F4DCD3FF9}"/>
          </ac:spMkLst>
        </pc:spChg>
        <pc:spChg chg="add del">
          <ac:chgData name="Ramachandran, Prasanth" userId="2a52be64-cbcc-4035-85b8-df768c80fe8d" providerId="ADAL" clId="{6B4B95B8-795A-408E-942D-9860E3381A1D}" dt="2022-07-01T09:29:16.795" v="8737" actId="26606"/>
          <ac:spMkLst>
            <pc:docMk/>
            <pc:sldMk cId="2555343354" sldId="256"/>
            <ac:spMk id="84" creationId="{F49775AF-8896-43EE-92C6-83497D6DC56F}"/>
          </ac:spMkLst>
        </pc:spChg>
        <pc:spChg chg="add del">
          <ac:chgData name="Ramachandran, Prasanth" userId="2a52be64-cbcc-4035-85b8-df768c80fe8d" providerId="ADAL" clId="{6B4B95B8-795A-408E-942D-9860E3381A1D}" dt="2022-07-01T09:29:24.424" v="8739" actId="26606"/>
          <ac:spMkLst>
            <pc:docMk/>
            <pc:sldMk cId="2555343354" sldId="256"/>
            <ac:spMk id="86" creationId="{8A94871E-96FC-4ADE-815B-41A636E34F1A}"/>
          </ac:spMkLst>
        </pc:spChg>
        <pc:spChg chg="add del">
          <ac:chgData name="Ramachandran, Prasanth" userId="2a52be64-cbcc-4035-85b8-df768c80fe8d" providerId="ADAL" clId="{6B4B95B8-795A-408E-942D-9860E3381A1D}" dt="2022-07-01T09:29:24.424" v="8739" actId="26606"/>
          <ac:spMkLst>
            <pc:docMk/>
            <pc:sldMk cId="2555343354" sldId="256"/>
            <ac:spMk id="87" creationId="{3FCFB1DE-0B7E-48CC-BA90-B2AB0889F9D6}"/>
          </ac:spMkLst>
        </pc:spChg>
        <pc:spChg chg="add">
          <ac:chgData name="Ramachandran, Prasanth" userId="2a52be64-cbcc-4035-85b8-df768c80fe8d" providerId="ADAL" clId="{6B4B95B8-795A-408E-942D-9860E3381A1D}" dt="2022-07-01T09:29:24.434" v="8740" actId="26606"/>
          <ac:spMkLst>
            <pc:docMk/>
            <pc:sldMk cId="2555343354" sldId="256"/>
            <ac:spMk id="89" creationId="{337940BB-FBC4-492E-BD92-3B7B914D0EAE}"/>
          </ac:spMkLst>
        </pc:spChg>
        <pc:spChg chg="add">
          <ac:chgData name="Ramachandran, Prasanth" userId="2a52be64-cbcc-4035-85b8-df768c80fe8d" providerId="ADAL" clId="{6B4B95B8-795A-408E-942D-9860E3381A1D}" dt="2022-07-01T09:29:24.434" v="8740" actId="26606"/>
          <ac:spMkLst>
            <pc:docMk/>
            <pc:sldMk cId="2555343354" sldId="256"/>
            <ac:spMk id="90" creationId="{3FCFB1DE-0B7E-48CC-BA90-B2AB0889F9D6}"/>
          </ac:spMkLst>
        </pc:spChg>
        <pc:grpChg chg="add del">
          <ac:chgData name="Ramachandran, Prasanth" userId="2a52be64-cbcc-4035-85b8-df768c80fe8d" providerId="ADAL" clId="{6B4B95B8-795A-408E-942D-9860E3381A1D}" dt="2022-07-01T04:38:51.062" v="12" actId="26606"/>
          <ac:grpSpMkLst>
            <pc:docMk/>
            <pc:sldMk cId="2555343354" sldId="256"/>
            <ac:grpSpMk id="13" creationId="{DBBA0A0D-8F6A-400A-9E49-8C008E2C7DB1}"/>
          </ac:grpSpMkLst>
        </pc:grpChg>
        <pc:grpChg chg="add del">
          <ac:chgData name="Ramachandran, Prasanth" userId="2a52be64-cbcc-4035-85b8-df768c80fe8d" providerId="ADAL" clId="{6B4B95B8-795A-408E-942D-9860E3381A1D}" dt="2022-07-01T04:38:51.062" v="12" actId="26606"/>
          <ac:grpSpMkLst>
            <pc:docMk/>
            <pc:sldMk cId="2555343354" sldId="256"/>
            <ac:grpSpMk id="23" creationId="{C2983E8C-44FB-463B-B6B0-B53E96ACCD72}"/>
          </ac:grpSpMkLst>
        </pc:grpChg>
        <pc:grpChg chg="add del">
          <ac:chgData name="Ramachandran, Prasanth" userId="2a52be64-cbcc-4035-85b8-df768c80fe8d" providerId="ADAL" clId="{6B4B95B8-795A-408E-942D-9860E3381A1D}" dt="2022-07-01T04:38:58.574" v="16" actId="26606"/>
          <ac:grpSpMkLst>
            <pc:docMk/>
            <pc:sldMk cId="2555343354" sldId="256"/>
            <ac:grpSpMk id="45" creationId="{A0064D7E-06DA-49C2-98D1-4C063EBE9ECE}"/>
          </ac:grpSpMkLst>
        </pc:grpChg>
        <pc:picChg chg="add del mod">
          <ac:chgData name="Ramachandran, Prasanth" userId="2a52be64-cbcc-4035-85b8-df768c80fe8d" providerId="ADAL" clId="{6B4B95B8-795A-408E-942D-9860E3381A1D}" dt="2022-07-01T04:38:43.763" v="10" actId="26606"/>
          <ac:picMkLst>
            <pc:docMk/>
            <pc:sldMk cId="2555343354" sldId="256"/>
            <ac:picMk id="6" creationId="{3B5DFCCE-64D3-8710-7934-3B7203AF3424}"/>
          </ac:picMkLst>
        </pc:picChg>
        <pc:picChg chg="add del">
          <ac:chgData name="Ramachandran, Prasanth" userId="2a52be64-cbcc-4035-85b8-df768c80fe8d" providerId="ADAL" clId="{6B4B95B8-795A-408E-942D-9860E3381A1D}" dt="2022-07-01T04:38:51.062" v="12" actId="26606"/>
          <ac:picMkLst>
            <pc:docMk/>
            <pc:sldMk cId="2555343354" sldId="256"/>
            <ac:picMk id="22" creationId="{8B7A756A-AA73-96FA-6BE8-D5BED500EF72}"/>
          </ac:picMkLst>
        </pc:picChg>
        <pc:picChg chg="add del">
          <ac:chgData name="Ramachandran, Prasanth" userId="2a52be64-cbcc-4035-85b8-df768c80fe8d" providerId="ADAL" clId="{6B4B95B8-795A-408E-942D-9860E3381A1D}" dt="2022-07-01T04:38:58.574" v="16" actId="26606"/>
          <ac:picMkLst>
            <pc:docMk/>
            <pc:sldMk cId="2555343354" sldId="256"/>
            <ac:picMk id="65" creationId="{75074186-F653-2EF1-D32E-FD8426B7BD10}"/>
          </ac:picMkLst>
        </pc:picChg>
        <pc:picChg chg="add del">
          <ac:chgData name="Ramachandran, Prasanth" userId="2a52be64-cbcc-4035-85b8-df768c80fe8d" providerId="ADAL" clId="{6B4B95B8-795A-408E-942D-9860E3381A1D}" dt="2022-07-01T04:39:05.341" v="20" actId="26606"/>
          <ac:picMkLst>
            <pc:docMk/>
            <pc:sldMk cId="2555343354" sldId="256"/>
            <ac:picMk id="70" creationId="{916CF9B5-BC42-AEB8-8A4C-A4D9AB01A31C}"/>
          </ac:picMkLst>
        </pc:picChg>
        <pc:picChg chg="add mod ord">
          <ac:chgData name="Ramachandran, Prasanth" userId="2a52be64-cbcc-4035-85b8-df768c80fe8d" providerId="ADAL" clId="{6B4B95B8-795A-408E-942D-9860E3381A1D}" dt="2022-07-01T09:29:24.434" v="8740" actId="26606"/>
          <ac:picMkLst>
            <pc:docMk/>
            <pc:sldMk cId="2555343354" sldId="256"/>
            <ac:picMk id="74" creationId="{45B5ED1D-8984-27EC-B585-3220E65D3677}"/>
          </ac:picMkLst>
        </pc:picChg>
      </pc:sldChg>
      <pc:sldChg chg="addSp delSp modSp new mod modTransition setBg modAnim setClrOvrMap modNotesTx">
        <pc:chgData name="Ramachandran, Prasanth" userId="2a52be64-cbcc-4035-85b8-df768c80fe8d" providerId="ADAL" clId="{6B4B95B8-795A-408E-942D-9860E3381A1D}" dt="2022-07-01T16:34:12.650" v="9033" actId="1076"/>
        <pc:sldMkLst>
          <pc:docMk/>
          <pc:sldMk cId="1744244798" sldId="257"/>
        </pc:sldMkLst>
        <pc:spChg chg="mod">
          <ac:chgData name="Ramachandran, Prasanth" userId="2a52be64-cbcc-4035-85b8-df768c80fe8d" providerId="ADAL" clId="{6B4B95B8-795A-408E-942D-9860E3381A1D}" dt="2022-07-01T07:30:25.215" v="3615" actId="26606"/>
          <ac:spMkLst>
            <pc:docMk/>
            <pc:sldMk cId="1744244798" sldId="257"/>
            <ac:spMk id="2" creationId="{F5C0CF1F-8B6C-5E41-E25C-E6366AFCF603}"/>
          </ac:spMkLst>
        </pc:spChg>
        <pc:spChg chg="add del mod ord">
          <ac:chgData name="Ramachandran, Prasanth" userId="2a52be64-cbcc-4035-85b8-df768c80fe8d" providerId="ADAL" clId="{6B4B95B8-795A-408E-942D-9860E3381A1D}" dt="2022-07-01T05:36:53.419" v="1056" actId="26606"/>
          <ac:spMkLst>
            <pc:docMk/>
            <pc:sldMk cId="1744244798" sldId="257"/>
            <ac:spMk id="3" creationId="{95C0BDBB-0815-2DA4-0A92-8DA26C921697}"/>
          </ac:spMkLst>
        </pc:spChg>
        <pc:spChg chg="add del">
          <ac:chgData name="Ramachandran, Prasanth" userId="2a52be64-cbcc-4035-85b8-df768c80fe8d" providerId="ADAL" clId="{6B4B95B8-795A-408E-942D-9860E3381A1D}" dt="2022-07-01T05:16:14.273" v="980" actId="26606"/>
          <ac:spMkLst>
            <pc:docMk/>
            <pc:sldMk cId="1744244798" sldId="257"/>
            <ac:spMk id="11" creationId="{7B831B6F-405A-4B47-B9BB-5CA88F285844}"/>
          </ac:spMkLst>
        </pc:spChg>
        <pc:spChg chg="add del">
          <ac:chgData name="Ramachandran, Prasanth" userId="2a52be64-cbcc-4035-85b8-df768c80fe8d" providerId="ADAL" clId="{6B4B95B8-795A-408E-942D-9860E3381A1D}" dt="2022-07-01T05:16:14.273" v="980" actId="26606"/>
          <ac:spMkLst>
            <pc:docMk/>
            <pc:sldMk cId="1744244798" sldId="257"/>
            <ac:spMk id="13" creationId="{3CE8AF5E-D374-4CF1-90CC-35CF73B81C3E}"/>
          </ac:spMkLst>
        </pc:spChg>
        <pc:spChg chg="add mod">
          <ac:chgData name="Ramachandran, Prasanth" userId="2a52be64-cbcc-4035-85b8-df768c80fe8d" providerId="ADAL" clId="{6B4B95B8-795A-408E-942D-9860E3381A1D}" dt="2022-07-01T16:34:12.650" v="9033" actId="1076"/>
          <ac:spMkLst>
            <pc:docMk/>
            <pc:sldMk cId="1744244798" sldId="257"/>
            <ac:spMk id="16" creationId="{320019FD-E7CF-CB9F-91B4-625EC7DDD1A4}"/>
          </ac:spMkLst>
        </pc:spChg>
        <pc:spChg chg="add del">
          <ac:chgData name="Ramachandran, Prasanth" userId="2a52be64-cbcc-4035-85b8-df768c80fe8d" providerId="ADAL" clId="{6B4B95B8-795A-408E-942D-9860E3381A1D}" dt="2022-07-01T05:34:08.096" v="1034" actId="26606"/>
          <ac:spMkLst>
            <pc:docMk/>
            <pc:sldMk cId="1744244798" sldId="257"/>
            <ac:spMk id="20" creationId="{743AA782-23D1-4521-8CAD-47662984AA08}"/>
          </ac:spMkLst>
        </pc:spChg>
        <pc:spChg chg="add del">
          <ac:chgData name="Ramachandran, Prasanth" userId="2a52be64-cbcc-4035-85b8-df768c80fe8d" providerId="ADAL" clId="{6B4B95B8-795A-408E-942D-9860E3381A1D}" dt="2022-07-01T05:34:08.096" v="1034" actId="26606"/>
          <ac:spMkLst>
            <pc:docMk/>
            <pc:sldMk cId="1744244798" sldId="257"/>
            <ac:spMk id="22" creationId="{3CE8AF5E-D374-4CF1-90CC-35CF73B81C3E}"/>
          </ac:spMkLst>
        </pc:spChg>
        <pc:spChg chg="add mod">
          <ac:chgData name="Ramachandran, Prasanth" userId="2a52be64-cbcc-4035-85b8-df768c80fe8d" providerId="ADAL" clId="{6B4B95B8-795A-408E-942D-9860E3381A1D}" dt="2022-07-01T16:34:07.714" v="9032" actId="1076"/>
          <ac:spMkLst>
            <pc:docMk/>
            <pc:sldMk cId="1744244798" sldId="257"/>
            <ac:spMk id="119" creationId="{38FF4D9C-5558-91E5-1AD9-504222C32A58}"/>
          </ac:spMkLst>
        </pc:spChg>
        <pc:spChg chg="add del">
          <ac:chgData name="Ramachandran, Prasanth" userId="2a52be64-cbcc-4035-85b8-df768c80fe8d" providerId="ADAL" clId="{6B4B95B8-795A-408E-942D-9860E3381A1D}" dt="2022-07-01T05:34:17.922" v="1037" actId="26606"/>
          <ac:spMkLst>
            <pc:docMk/>
            <pc:sldMk cId="1744244798" sldId="257"/>
            <ac:spMk id="2055" creationId="{A51A0227-072A-4F5F-928C-E2C3E5CCD10C}"/>
          </ac:spMkLst>
        </pc:spChg>
        <pc:spChg chg="add del">
          <ac:chgData name="Ramachandran, Prasanth" userId="2a52be64-cbcc-4035-85b8-df768c80fe8d" providerId="ADAL" clId="{6B4B95B8-795A-408E-942D-9860E3381A1D}" dt="2022-07-01T05:34:17.922" v="1037" actId="26606"/>
          <ac:spMkLst>
            <pc:docMk/>
            <pc:sldMk cId="1744244798" sldId="257"/>
            <ac:spMk id="2059" creationId="{535742DD-1B16-4E9D-B715-0D74B4574A68}"/>
          </ac:spMkLst>
        </pc:spChg>
        <pc:spChg chg="add del">
          <ac:chgData name="Ramachandran, Prasanth" userId="2a52be64-cbcc-4035-85b8-df768c80fe8d" providerId="ADAL" clId="{6B4B95B8-795A-408E-942D-9860E3381A1D}" dt="2022-07-01T05:34:56.691" v="1048" actId="26606"/>
          <ac:spMkLst>
            <pc:docMk/>
            <pc:sldMk cId="1744244798" sldId="257"/>
            <ac:spMk id="2064" creationId="{A7C5F937-FDA4-49FD-A135-03738460F694}"/>
          </ac:spMkLst>
        </pc:spChg>
        <pc:spChg chg="add del">
          <ac:chgData name="Ramachandran, Prasanth" userId="2a52be64-cbcc-4035-85b8-df768c80fe8d" providerId="ADAL" clId="{6B4B95B8-795A-408E-942D-9860E3381A1D}" dt="2022-07-01T05:34:56.691" v="1048" actId="26606"/>
          <ac:spMkLst>
            <pc:docMk/>
            <pc:sldMk cId="1744244798" sldId="257"/>
            <ac:spMk id="2066" creationId="{F515E37C-522A-423F-B958-36BF6614147F}"/>
          </ac:spMkLst>
        </pc:spChg>
        <pc:spChg chg="add del">
          <ac:chgData name="Ramachandran, Prasanth" userId="2a52be64-cbcc-4035-85b8-df768c80fe8d" providerId="ADAL" clId="{6B4B95B8-795A-408E-942D-9860E3381A1D}" dt="2022-07-01T05:34:56.691" v="1048" actId="26606"/>
          <ac:spMkLst>
            <pc:docMk/>
            <pc:sldMk cId="1744244798" sldId="257"/>
            <ac:spMk id="2068" creationId="{535742DD-1B16-4E9D-B715-0D74B4574A68}"/>
          </ac:spMkLst>
        </pc:spChg>
        <pc:spChg chg="add del">
          <ac:chgData name="Ramachandran, Prasanth" userId="2a52be64-cbcc-4035-85b8-df768c80fe8d" providerId="ADAL" clId="{6B4B95B8-795A-408E-942D-9860E3381A1D}" dt="2022-07-01T05:34:43.073" v="1041" actId="26606"/>
          <ac:spMkLst>
            <pc:docMk/>
            <pc:sldMk cId="1744244798" sldId="257"/>
            <ac:spMk id="2073" creationId="{5AC1364A-3E3D-4F0D-8776-78AF3A270DD6}"/>
          </ac:spMkLst>
        </pc:spChg>
        <pc:spChg chg="add del">
          <ac:chgData name="Ramachandran, Prasanth" userId="2a52be64-cbcc-4035-85b8-df768c80fe8d" providerId="ADAL" clId="{6B4B95B8-795A-408E-942D-9860E3381A1D}" dt="2022-07-01T05:34:43.073" v="1041" actId="26606"/>
          <ac:spMkLst>
            <pc:docMk/>
            <pc:sldMk cId="1744244798" sldId="257"/>
            <ac:spMk id="2075" creationId="{3FCFB1DE-0B7E-48CC-BA90-B2AB0889F9D6}"/>
          </ac:spMkLst>
        </pc:spChg>
        <pc:spChg chg="add del">
          <ac:chgData name="Ramachandran, Prasanth" userId="2a52be64-cbcc-4035-85b8-df768c80fe8d" providerId="ADAL" clId="{6B4B95B8-795A-408E-942D-9860E3381A1D}" dt="2022-07-01T05:34:45.087" v="1043" actId="26606"/>
          <ac:spMkLst>
            <pc:docMk/>
            <pc:sldMk cId="1744244798" sldId="257"/>
            <ac:spMk id="2077" creationId="{95B1FC96-0749-41C9-BAED-E089E77149FA}"/>
          </ac:spMkLst>
        </pc:spChg>
        <pc:spChg chg="add del">
          <ac:chgData name="Ramachandran, Prasanth" userId="2a52be64-cbcc-4035-85b8-df768c80fe8d" providerId="ADAL" clId="{6B4B95B8-795A-408E-942D-9860E3381A1D}" dt="2022-07-01T05:34:45.087" v="1043" actId="26606"/>
          <ac:spMkLst>
            <pc:docMk/>
            <pc:sldMk cId="1744244798" sldId="257"/>
            <ac:spMk id="2078" creationId="{535742DD-1B16-4E9D-B715-0D74B4574A68}"/>
          </ac:spMkLst>
        </pc:spChg>
        <pc:spChg chg="add del">
          <ac:chgData name="Ramachandran, Prasanth" userId="2a52be64-cbcc-4035-85b8-df768c80fe8d" providerId="ADAL" clId="{6B4B95B8-795A-408E-942D-9860E3381A1D}" dt="2022-07-01T05:34:47.265" v="1045" actId="26606"/>
          <ac:spMkLst>
            <pc:docMk/>
            <pc:sldMk cId="1744244798" sldId="257"/>
            <ac:spMk id="2080" creationId="{394842B0-684D-44CC-B4BC-D13331CFD290}"/>
          </ac:spMkLst>
        </pc:spChg>
        <pc:spChg chg="add del">
          <ac:chgData name="Ramachandran, Prasanth" userId="2a52be64-cbcc-4035-85b8-df768c80fe8d" providerId="ADAL" clId="{6B4B95B8-795A-408E-942D-9860E3381A1D}" dt="2022-07-01T05:34:47.265" v="1045" actId="26606"/>
          <ac:spMkLst>
            <pc:docMk/>
            <pc:sldMk cId="1744244798" sldId="257"/>
            <ac:spMk id="2081" creationId="{3FCFB1DE-0B7E-48CC-BA90-B2AB0889F9D6}"/>
          </ac:spMkLst>
        </pc:spChg>
        <pc:spChg chg="add del">
          <ac:chgData name="Ramachandran, Prasanth" userId="2a52be64-cbcc-4035-85b8-df768c80fe8d" providerId="ADAL" clId="{6B4B95B8-795A-408E-942D-9860E3381A1D}" dt="2022-07-01T05:34:56.683" v="1047" actId="26606"/>
          <ac:spMkLst>
            <pc:docMk/>
            <pc:sldMk cId="1744244798" sldId="257"/>
            <ac:spMk id="2083" creationId="{A51A0227-072A-4F5F-928C-E2C3E5CCD10C}"/>
          </ac:spMkLst>
        </pc:spChg>
        <pc:spChg chg="add del">
          <ac:chgData name="Ramachandran, Prasanth" userId="2a52be64-cbcc-4035-85b8-df768c80fe8d" providerId="ADAL" clId="{6B4B95B8-795A-408E-942D-9860E3381A1D}" dt="2022-07-01T05:34:56.683" v="1047" actId="26606"/>
          <ac:spMkLst>
            <pc:docMk/>
            <pc:sldMk cId="1744244798" sldId="257"/>
            <ac:spMk id="2085" creationId="{535742DD-1B16-4E9D-B715-0D74B4574A68}"/>
          </ac:spMkLst>
        </pc:spChg>
        <pc:spChg chg="add del">
          <ac:chgData name="Ramachandran, Prasanth" userId="2a52be64-cbcc-4035-85b8-df768c80fe8d" providerId="ADAL" clId="{6B4B95B8-795A-408E-942D-9860E3381A1D}" dt="2022-07-01T05:35:20.487" v="1049" actId="26606"/>
          <ac:spMkLst>
            <pc:docMk/>
            <pc:sldMk cId="1744244798" sldId="257"/>
            <ac:spMk id="2087" creationId="{352BEC0E-22F8-46D0-9632-375DB541B06C}"/>
          </ac:spMkLst>
        </pc:spChg>
        <pc:spChg chg="add del">
          <ac:chgData name="Ramachandran, Prasanth" userId="2a52be64-cbcc-4035-85b8-df768c80fe8d" providerId="ADAL" clId="{6B4B95B8-795A-408E-942D-9860E3381A1D}" dt="2022-07-01T05:35:20.487" v="1049" actId="26606"/>
          <ac:spMkLst>
            <pc:docMk/>
            <pc:sldMk cId="1744244798" sldId="257"/>
            <ac:spMk id="2088" creationId="{3FCFB1DE-0B7E-48CC-BA90-B2AB0889F9D6}"/>
          </ac:spMkLst>
        </pc:spChg>
        <pc:spChg chg="add del">
          <ac:chgData name="Ramachandran, Prasanth" userId="2a52be64-cbcc-4035-85b8-df768c80fe8d" providerId="ADAL" clId="{6B4B95B8-795A-408E-942D-9860E3381A1D}" dt="2022-07-01T05:35:59.488" v="1051" actId="26606"/>
          <ac:spMkLst>
            <pc:docMk/>
            <pc:sldMk cId="1744244798" sldId="257"/>
            <ac:spMk id="2093" creationId="{69D47016-023F-44BD-981C-50E7A10A6609}"/>
          </ac:spMkLst>
        </pc:spChg>
        <pc:spChg chg="add del">
          <ac:chgData name="Ramachandran, Prasanth" userId="2a52be64-cbcc-4035-85b8-df768c80fe8d" providerId="ADAL" clId="{6B4B95B8-795A-408E-942D-9860E3381A1D}" dt="2022-07-01T05:35:59.488" v="1051" actId="26606"/>
          <ac:spMkLst>
            <pc:docMk/>
            <pc:sldMk cId="1744244798" sldId="257"/>
            <ac:spMk id="2097" creationId="{535742DD-1B16-4E9D-B715-0D74B4574A68}"/>
          </ac:spMkLst>
        </pc:spChg>
        <pc:spChg chg="add del">
          <ac:chgData name="Ramachandran, Prasanth" userId="2a52be64-cbcc-4035-85b8-df768c80fe8d" providerId="ADAL" clId="{6B4B95B8-795A-408E-942D-9860E3381A1D}" dt="2022-07-01T05:36:53.419" v="1056" actId="26606"/>
          <ac:spMkLst>
            <pc:docMk/>
            <pc:sldMk cId="1744244798" sldId="257"/>
            <ac:spMk id="2102" creationId="{B5DAA40F-4F28-4316-934E-C55D7C3AA018}"/>
          </ac:spMkLst>
        </pc:spChg>
        <pc:spChg chg="add del">
          <ac:chgData name="Ramachandran, Prasanth" userId="2a52be64-cbcc-4035-85b8-df768c80fe8d" providerId="ADAL" clId="{6B4B95B8-795A-408E-942D-9860E3381A1D}" dt="2022-07-01T05:36:53.419" v="1056" actId="26606"/>
          <ac:spMkLst>
            <pc:docMk/>
            <pc:sldMk cId="1744244798" sldId="257"/>
            <ac:spMk id="2104" creationId="{F6D467C8-A8E0-468B-B88D-9CEEE37BFC59}"/>
          </ac:spMkLst>
        </pc:spChg>
        <pc:spChg chg="add del">
          <ac:chgData name="Ramachandran, Prasanth" userId="2a52be64-cbcc-4035-85b8-df768c80fe8d" providerId="ADAL" clId="{6B4B95B8-795A-408E-942D-9860E3381A1D}" dt="2022-07-01T05:36:53.419" v="1056" actId="26606"/>
          <ac:spMkLst>
            <pc:docMk/>
            <pc:sldMk cId="1744244798" sldId="257"/>
            <ac:spMk id="2106" creationId="{3FCFB1DE-0B7E-48CC-BA90-B2AB0889F9D6}"/>
          </ac:spMkLst>
        </pc:spChg>
        <pc:spChg chg="add del">
          <ac:chgData name="Ramachandran, Prasanth" userId="2a52be64-cbcc-4035-85b8-df768c80fe8d" providerId="ADAL" clId="{6B4B95B8-795A-408E-942D-9860E3381A1D}" dt="2022-07-01T05:36:19.512" v="1053" actId="26606"/>
          <ac:spMkLst>
            <pc:docMk/>
            <pc:sldMk cId="1744244798" sldId="257"/>
            <ac:spMk id="2111" creationId="{A51A0227-072A-4F5F-928C-E2C3E5CCD10C}"/>
          </ac:spMkLst>
        </pc:spChg>
        <pc:spChg chg="add del">
          <ac:chgData name="Ramachandran, Prasanth" userId="2a52be64-cbcc-4035-85b8-df768c80fe8d" providerId="ADAL" clId="{6B4B95B8-795A-408E-942D-9860E3381A1D}" dt="2022-07-01T05:36:19.512" v="1053" actId="26606"/>
          <ac:spMkLst>
            <pc:docMk/>
            <pc:sldMk cId="1744244798" sldId="257"/>
            <ac:spMk id="2115" creationId="{535742DD-1B16-4E9D-B715-0D74B4574A68}"/>
          </ac:spMkLst>
        </pc:spChg>
        <pc:spChg chg="add del">
          <ac:chgData name="Ramachandran, Prasanth" userId="2a52be64-cbcc-4035-85b8-df768c80fe8d" providerId="ADAL" clId="{6B4B95B8-795A-408E-942D-9860E3381A1D}" dt="2022-07-01T05:36:53.410" v="1055" actId="26606"/>
          <ac:spMkLst>
            <pc:docMk/>
            <pc:sldMk cId="1744244798" sldId="257"/>
            <ac:spMk id="2117" creationId="{B5DAA40F-4F28-4316-934E-C55D7C3AA018}"/>
          </ac:spMkLst>
        </pc:spChg>
        <pc:spChg chg="add del">
          <ac:chgData name="Ramachandran, Prasanth" userId="2a52be64-cbcc-4035-85b8-df768c80fe8d" providerId="ADAL" clId="{6B4B95B8-795A-408E-942D-9860E3381A1D}" dt="2022-07-01T05:36:53.410" v="1055" actId="26606"/>
          <ac:spMkLst>
            <pc:docMk/>
            <pc:sldMk cId="1744244798" sldId="257"/>
            <ac:spMk id="2118" creationId="{F6D467C8-A8E0-468B-B88D-9CEEE37BFC59}"/>
          </ac:spMkLst>
        </pc:spChg>
        <pc:spChg chg="add del">
          <ac:chgData name="Ramachandran, Prasanth" userId="2a52be64-cbcc-4035-85b8-df768c80fe8d" providerId="ADAL" clId="{6B4B95B8-795A-408E-942D-9860E3381A1D}" dt="2022-07-01T05:36:53.410" v="1055" actId="26606"/>
          <ac:spMkLst>
            <pc:docMk/>
            <pc:sldMk cId="1744244798" sldId="257"/>
            <ac:spMk id="2119" creationId="{3FCFB1DE-0B7E-48CC-BA90-B2AB0889F9D6}"/>
          </ac:spMkLst>
        </pc:spChg>
        <pc:spChg chg="add del">
          <ac:chgData name="Ramachandran, Prasanth" userId="2a52be64-cbcc-4035-85b8-df768c80fe8d" providerId="ADAL" clId="{6B4B95B8-795A-408E-942D-9860E3381A1D}" dt="2022-07-01T05:38:17.968" v="1064" actId="26606"/>
          <ac:spMkLst>
            <pc:docMk/>
            <pc:sldMk cId="1744244798" sldId="257"/>
            <ac:spMk id="2121" creationId="{5AC1364A-3E3D-4F0D-8776-78AF3A270DD6}"/>
          </ac:spMkLst>
        </pc:spChg>
        <pc:spChg chg="add del">
          <ac:chgData name="Ramachandran, Prasanth" userId="2a52be64-cbcc-4035-85b8-df768c80fe8d" providerId="ADAL" clId="{6B4B95B8-795A-408E-942D-9860E3381A1D}" dt="2022-07-01T05:38:17.968" v="1064" actId="26606"/>
          <ac:spMkLst>
            <pc:docMk/>
            <pc:sldMk cId="1744244798" sldId="257"/>
            <ac:spMk id="2122" creationId="{3FCFB1DE-0B7E-48CC-BA90-B2AB0889F9D6}"/>
          </ac:spMkLst>
        </pc:spChg>
        <pc:spChg chg="add del mod">
          <ac:chgData name="Ramachandran, Prasanth" userId="2a52be64-cbcc-4035-85b8-df768c80fe8d" providerId="ADAL" clId="{6B4B95B8-795A-408E-942D-9860E3381A1D}" dt="2022-07-01T05:51:41.043" v="1266" actId="26606"/>
          <ac:spMkLst>
            <pc:docMk/>
            <pc:sldMk cId="1744244798" sldId="257"/>
            <ac:spMk id="2123" creationId="{95C0BDBB-0815-2DA4-0A92-8DA26C921697}"/>
          </ac:spMkLst>
        </pc:spChg>
        <pc:spChg chg="add del">
          <ac:chgData name="Ramachandran, Prasanth" userId="2a52be64-cbcc-4035-85b8-df768c80fe8d" providerId="ADAL" clId="{6B4B95B8-795A-408E-942D-9860E3381A1D}" dt="2022-07-01T05:38:17.954" v="1063" actId="26606"/>
          <ac:spMkLst>
            <pc:docMk/>
            <pc:sldMk cId="1744244798" sldId="257"/>
            <ac:spMk id="2128" creationId="{5AC1364A-3E3D-4F0D-8776-78AF3A270DD6}"/>
          </ac:spMkLst>
        </pc:spChg>
        <pc:spChg chg="add del">
          <ac:chgData name="Ramachandran, Prasanth" userId="2a52be64-cbcc-4035-85b8-df768c80fe8d" providerId="ADAL" clId="{6B4B95B8-795A-408E-942D-9860E3381A1D}" dt="2022-07-01T05:38:17.954" v="1063" actId="26606"/>
          <ac:spMkLst>
            <pc:docMk/>
            <pc:sldMk cId="1744244798" sldId="257"/>
            <ac:spMk id="2130" creationId="{3FCFB1DE-0B7E-48CC-BA90-B2AB0889F9D6}"/>
          </ac:spMkLst>
        </pc:spChg>
        <pc:spChg chg="add del">
          <ac:chgData name="Ramachandran, Prasanth" userId="2a52be64-cbcc-4035-85b8-df768c80fe8d" providerId="ADAL" clId="{6B4B95B8-795A-408E-942D-9860E3381A1D}" dt="2022-07-01T05:38:59.151" v="1069" actId="26606"/>
          <ac:spMkLst>
            <pc:docMk/>
            <pc:sldMk cId="1744244798" sldId="257"/>
            <ac:spMk id="2132" creationId="{535742DD-1B16-4E9D-B715-0D74B4574A68}"/>
          </ac:spMkLst>
        </pc:spChg>
        <pc:spChg chg="add del">
          <ac:chgData name="Ramachandran, Prasanth" userId="2a52be64-cbcc-4035-85b8-df768c80fe8d" providerId="ADAL" clId="{6B4B95B8-795A-408E-942D-9860E3381A1D}" dt="2022-07-01T05:38:59.151" v="1069" actId="26606"/>
          <ac:spMkLst>
            <pc:docMk/>
            <pc:sldMk cId="1744244798" sldId="257"/>
            <ac:spMk id="2133" creationId="{A51A0227-072A-4F5F-928C-E2C3E5CCD10C}"/>
          </ac:spMkLst>
        </pc:spChg>
        <pc:spChg chg="add del">
          <ac:chgData name="Ramachandran, Prasanth" userId="2a52be64-cbcc-4035-85b8-df768c80fe8d" providerId="ADAL" clId="{6B4B95B8-795A-408E-942D-9860E3381A1D}" dt="2022-07-01T05:39:20.554" v="1074" actId="26606"/>
          <ac:spMkLst>
            <pc:docMk/>
            <pc:sldMk cId="1744244798" sldId="257"/>
            <ac:spMk id="2139" creationId="{352BEC0E-22F8-46D0-9632-375DB541B06C}"/>
          </ac:spMkLst>
        </pc:spChg>
        <pc:spChg chg="add del">
          <ac:chgData name="Ramachandran, Prasanth" userId="2a52be64-cbcc-4035-85b8-df768c80fe8d" providerId="ADAL" clId="{6B4B95B8-795A-408E-942D-9860E3381A1D}" dt="2022-07-01T05:39:20.554" v="1074" actId="26606"/>
          <ac:spMkLst>
            <pc:docMk/>
            <pc:sldMk cId="1744244798" sldId="257"/>
            <ac:spMk id="2141" creationId="{3FCFB1DE-0B7E-48CC-BA90-B2AB0889F9D6}"/>
          </ac:spMkLst>
        </pc:spChg>
        <pc:spChg chg="add del">
          <ac:chgData name="Ramachandran, Prasanth" userId="2a52be64-cbcc-4035-85b8-df768c80fe8d" providerId="ADAL" clId="{6B4B95B8-795A-408E-942D-9860E3381A1D}" dt="2022-07-01T05:51:41.043" v="1266" actId="26606"/>
          <ac:spMkLst>
            <pc:docMk/>
            <pc:sldMk cId="1744244798" sldId="257"/>
            <ac:spMk id="2146" creationId="{A51A0227-072A-4F5F-928C-E2C3E5CCD10C}"/>
          </ac:spMkLst>
        </pc:spChg>
        <pc:spChg chg="add del">
          <ac:chgData name="Ramachandran, Prasanth" userId="2a52be64-cbcc-4035-85b8-df768c80fe8d" providerId="ADAL" clId="{6B4B95B8-795A-408E-942D-9860E3381A1D}" dt="2022-07-01T05:51:41.043" v="1266" actId="26606"/>
          <ac:spMkLst>
            <pc:docMk/>
            <pc:sldMk cId="1744244798" sldId="257"/>
            <ac:spMk id="2150" creationId="{535742DD-1B16-4E9D-B715-0D74B4574A68}"/>
          </ac:spMkLst>
        </pc:spChg>
        <pc:spChg chg="add del">
          <ac:chgData name="Ramachandran, Prasanth" userId="2a52be64-cbcc-4035-85b8-df768c80fe8d" providerId="ADAL" clId="{6B4B95B8-795A-408E-942D-9860E3381A1D}" dt="2022-07-01T05:51:24.454" v="1257" actId="26606"/>
          <ac:spMkLst>
            <pc:docMk/>
            <pc:sldMk cId="1744244798" sldId="257"/>
            <ac:spMk id="2155" creationId="{F4F387E6-CB34-4EAB-9263-14FA59AF781B}"/>
          </ac:spMkLst>
        </pc:spChg>
        <pc:spChg chg="add del">
          <ac:chgData name="Ramachandran, Prasanth" userId="2a52be64-cbcc-4035-85b8-df768c80fe8d" providerId="ADAL" clId="{6B4B95B8-795A-408E-942D-9860E3381A1D}" dt="2022-07-01T05:51:24.454" v="1257" actId="26606"/>
          <ac:spMkLst>
            <pc:docMk/>
            <pc:sldMk cId="1744244798" sldId="257"/>
            <ac:spMk id="2157" creationId="{5E4E4EA2-F156-4E7A-B7FF-60F80A1CAA41}"/>
          </ac:spMkLst>
        </pc:spChg>
        <pc:spChg chg="add del">
          <ac:chgData name="Ramachandran, Prasanth" userId="2a52be64-cbcc-4035-85b8-df768c80fe8d" providerId="ADAL" clId="{6B4B95B8-795A-408E-942D-9860E3381A1D}" dt="2022-07-01T05:51:24.454" v="1257" actId="26606"/>
          <ac:spMkLst>
            <pc:docMk/>
            <pc:sldMk cId="1744244798" sldId="257"/>
            <ac:spMk id="2159" creationId="{535742DD-1B16-4E9D-B715-0D74B4574A68}"/>
          </ac:spMkLst>
        </pc:spChg>
        <pc:spChg chg="add del">
          <ac:chgData name="Ramachandran, Prasanth" userId="2a52be64-cbcc-4035-85b8-df768c80fe8d" providerId="ADAL" clId="{6B4B95B8-795A-408E-942D-9860E3381A1D}" dt="2022-07-01T05:51:27.163" v="1259" actId="26606"/>
          <ac:spMkLst>
            <pc:docMk/>
            <pc:sldMk cId="1744244798" sldId="257"/>
            <ac:spMk id="2161" creationId="{A51A0227-072A-4F5F-928C-E2C3E5CCD10C}"/>
          </ac:spMkLst>
        </pc:spChg>
        <pc:spChg chg="add del">
          <ac:chgData name="Ramachandran, Prasanth" userId="2a52be64-cbcc-4035-85b8-df768c80fe8d" providerId="ADAL" clId="{6B4B95B8-795A-408E-942D-9860E3381A1D}" dt="2022-07-01T05:51:27.163" v="1259" actId="26606"/>
          <ac:spMkLst>
            <pc:docMk/>
            <pc:sldMk cId="1744244798" sldId="257"/>
            <ac:spMk id="2163" creationId="{535742DD-1B16-4E9D-B715-0D74B4574A68}"/>
          </ac:spMkLst>
        </pc:spChg>
        <pc:spChg chg="add del">
          <ac:chgData name="Ramachandran, Prasanth" userId="2a52be64-cbcc-4035-85b8-df768c80fe8d" providerId="ADAL" clId="{6B4B95B8-795A-408E-942D-9860E3381A1D}" dt="2022-07-01T05:51:30.021" v="1261" actId="26606"/>
          <ac:spMkLst>
            <pc:docMk/>
            <pc:sldMk cId="1744244798" sldId="257"/>
            <ac:spMk id="2165" creationId="{F83B1BEA-1159-4AE5-AD9B-9440E5189009}"/>
          </ac:spMkLst>
        </pc:spChg>
        <pc:spChg chg="add del">
          <ac:chgData name="Ramachandran, Prasanth" userId="2a52be64-cbcc-4035-85b8-df768c80fe8d" providerId="ADAL" clId="{6B4B95B8-795A-408E-942D-9860E3381A1D}" dt="2022-07-01T05:51:30.021" v="1261" actId="26606"/>
          <ac:spMkLst>
            <pc:docMk/>
            <pc:sldMk cId="1744244798" sldId="257"/>
            <ac:spMk id="2166" creationId="{535742DD-1B16-4E9D-B715-0D74B4574A68}"/>
          </ac:spMkLst>
        </pc:spChg>
        <pc:spChg chg="add del">
          <ac:chgData name="Ramachandran, Prasanth" userId="2a52be64-cbcc-4035-85b8-df768c80fe8d" providerId="ADAL" clId="{6B4B95B8-795A-408E-942D-9860E3381A1D}" dt="2022-07-01T05:51:35.075" v="1263" actId="26606"/>
          <ac:spMkLst>
            <pc:docMk/>
            <pc:sldMk cId="1744244798" sldId="257"/>
            <ac:spMk id="2168" creationId="{A51A0227-072A-4F5F-928C-E2C3E5CCD10C}"/>
          </ac:spMkLst>
        </pc:spChg>
        <pc:spChg chg="add del">
          <ac:chgData name="Ramachandran, Prasanth" userId="2a52be64-cbcc-4035-85b8-df768c80fe8d" providerId="ADAL" clId="{6B4B95B8-795A-408E-942D-9860E3381A1D}" dt="2022-07-01T05:51:35.075" v="1263" actId="26606"/>
          <ac:spMkLst>
            <pc:docMk/>
            <pc:sldMk cId="1744244798" sldId="257"/>
            <ac:spMk id="2170" creationId="{535742DD-1B16-4E9D-B715-0D74B4574A68}"/>
          </ac:spMkLst>
        </pc:spChg>
        <pc:spChg chg="add del">
          <ac:chgData name="Ramachandran, Prasanth" userId="2a52be64-cbcc-4035-85b8-df768c80fe8d" providerId="ADAL" clId="{6B4B95B8-795A-408E-942D-9860E3381A1D}" dt="2022-07-01T05:51:41.032" v="1265" actId="26606"/>
          <ac:spMkLst>
            <pc:docMk/>
            <pc:sldMk cId="1744244798" sldId="257"/>
            <ac:spMk id="2172" creationId="{A51A0227-072A-4F5F-928C-E2C3E5CCD10C}"/>
          </ac:spMkLst>
        </pc:spChg>
        <pc:spChg chg="add del">
          <ac:chgData name="Ramachandran, Prasanth" userId="2a52be64-cbcc-4035-85b8-df768c80fe8d" providerId="ADAL" clId="{6B4B95B8-795A-408E-942D-9860E3381A1D}" dt="2022-07-01T05:51:41.032" v="1265" actId="26606"/>
          <ac:spMkLst>
            <pc:docMk/>
            <pc:sldMk cId="1744244798" sldId="257"/>
            <ac:spMk id="2174" creationId="{535742DD-1B16-4E9D-B715-0D74B4574A68}"/>
          </ac:spMkLst>
        </pc:spChg>
        <pc:spChg chg="add del">
          <ac:chgData name="Ramachandran, Prasanth" userId="2a52be64-cbcc-4035-85b8-df768c80fe8d" providerId="ADAL" clId="{6B4B95B8-795A-408E-942D-9860E3381A1D}" dt="2022-07-01T06:01:56.383" v="1328" actId="26606"/>
          <ac:spMkLst>
            <pc:docMk/>
            <pc:sldMk cId="1744244798" sldId="257"/>
            <ac:spMk id="2177" creationId="{711671EB-9B2E-4E39-94FF-2BA8B0B45E4D}"/>
          </ac:spMkLst>
        </pc:spChg>
        <pc:spChg chg="add del">
          <ac:chgData name="Ramachandran, Prasanth" userId="2a52be64-cbcc-4035-85b8-df768c80fe8d" providerId="ADAL" clId="{6B4B95B8-795A-408E-942D-9860E3381A1D}" dt="2022-07-01T06:01:56.383" v="1328" actId="26606"/>
          <ac:spMkLst>
            <pc:docMk/>
            <pc:sldMk cId="1744244798" sldId="257"/>
            <ac:spMk id="2178" creationId="{22FC64A3-62BF-47FB-A545-7A43E365356C}"/>
          </ac:spMkLst>
        </pc:spChg>
        <pc:spChg chg="add del">
          <ac:chgData name="Ramachandran, Prasanth" userId="2a52be64-cbcc-4035-85b8-df768c80fe8d" providerId="ADAL" clId="{6B4B95B8-795A-408E-942D-9860E3381A1D}" dt="2022-07-01T06:01:56.383" v="1328" actId="26606"/>
          <ac:spMkLst>
            <pc:docMk/>
            <pc:sldMk cId="1744244798" sldId="257"/>
            <ac:spMk id="2179" creationId="{535742DD-1B16-4E9D-B715-0D74B4574A68}"/>
          </ac:spMkLst>
        </pc:spChg>
        <pc:spChg chg="add mod ord">
          <ac:chgData name="Ramachandran, Prasanth" userId="2a52be64-cbcc-4035-85b8-df768c80fe8d" providerId="ADAL" clId="{6B4B95B8-795A-408E-942D-9860E3381A1D}" dt="2022-07-01T16:08:12.268" v="8912" actId="20577"/>
          <ac:spMkLst>
            <pc:docMk/>
            <pc:sldMk cId="1744244798" sldId="257"/>
            <ac:spMk id="2180" creationId="{95C0BDBB-0815-2DA4-0A92-8DA26C921697}"/>
          </ac:spMkLst>
        </pc:spChg>
        <pc:spChg chg="add del">
          <ac:chgData name="Ramachandran, Prasanth" userId="2a52be64-cbcc-4035-85b8-df768c80fe8d" providerId="ADAL" clId="{6B4B95B8-795A-408E-942D-9860E3381A1D}" dt="2022-07-01T06:01:27.868" v="1317" actId="26606"/>
          <ac:spMkLst>
            <pc:docMk/>
            <pc:sldMk cId="1744244798" sldId="257"/>
            <ac:spMk id="2185" creationId="{352BEC0E-22F8-46D0-9632-375DB541B06C}"/>
          </ac:spMkLst>
        </pc:spChg>
        <pc:spChg chg="add del">
          <ac:chgData name="Ramachandran, Prasanth" userId="2a52be64-cbcc-4035-85b8-df768c80fe8d" providerId="ADAL" clId="{6B4B95B8-795A-408E-942D-9860E3381A1D}" dt="2022-07-01T06:01:27.868" v="1317" actId="26606"/>
          <ac:spMkLst>
            <pc:docMk/>
            <pc:sldMk cId="1744244798" sldId="257"/>
            <ac:spMk id="2187" creationId="{3FCFB1DE-0B7E-48CC-BA90-B2AB0889F9D6}"/>
          </ac:spMkLst>
        </pc:spChg>
        <pc:spChg chg="add del">
          <ac:chgData name="Ramachandran, Prasanth" userId="2a52be64-cbcc-4035-85b8-df768c80fe8d" providerId="ADAL" clId="{6B4B95B8-795A-408E-942D-9860E3381A1D}" dt="2022-07-01T06:01:29.837" v="1319" actId="26606"/>
          <ac:spMkLst>
            <pc:docMk/>
            <pc:sldMk cId="1744244798" sldId="257"/>
            <ac:spMk id="2189" creationId="{535742DD-1B16-4E9D-B715-0D74B4574A68}"/>
          </ac:spMkLst>
        </pc:spChg>
        <pc:spChg chg="add del">
          <ac:chgData name="Ramachandran, Prasanth" userId="2a52be64-cbcc-4035-85b8-df768c80fe8d" providerId="ADAL" clId="{6B4B95B8-795A-408E-942D-9860E3381A1D}" dt="2022-07-01T06:01:29.837" v="1319" actId="26606"/>
          <ac:spMkLst>
            <pc:docMk/>
            <pc:sldMk cId="1744244798" sldId="257"/>
            <ac:spMk id="2190" creationId="{A7C5F937-FDA4-49FD-A135-03738460F694}"/>
          </ac:spMkLst>
        </pc:spChg>
        <pc:spChg chg="add del">
          <ac:chgData name="Ramachandran, Prasanth" userId="2a52be64-cbcc-4035-85b8-df768c80fe8d" providerId="ADAL" clId="{6B4B95B8-795A-408E-942D-9860E3381A1D}" dt="2022-07-01T06:01:29.837" v="1319" actId="26606"/>
          <ac:spMkLst>
            <pc:docMk/>
            <pc:sldMk cId="1744244798" sldId="257"/>
            <ac:spMk id="2191" creationId="{F515E37C-522A-423F-B958-36BF6614147F}"/>
          </ac:spMkLst>
        </pc:spChg>
        <pc:spChg chg="add del">
          <ac:chgData name="Ramachandran, Prasanth" userId="2a52be64-cbcc-4035-85b8-df768c80fe8d" providerId="ADAL" clId="{6B4B95B8-795A-408E-942D-9860E3381A1D}" dt="2022-07-01T06:01:32.870" v="1321" actId="26606"/>
          <ac:spMkLst>
            <pc:docMk/>
            <pc:sldMk cId="1744244798" sldId="257"/>
            <ac:spMk id="2193" creationId="{69D47016-023F-44BD-981C-50E7A10A6609}"/>
          </ac:spMkLst>
        </pc:spChg>
        <pc:spChg chg="add del">
          <ac:chgData name="Ramachandran, Prasanth" userId="2a52be64-cbcc-4035-85b8-df768c80fe8d" providerId="ADAL" clId="{6B4B95B8-795A-408E-942D-9860E3381A1D}" dt="2022-07-01T06:01:32.870" v="1321" actId="26606"/>
          <ac:spMkLst>
            <pc:docMk/>
            <pc:sldMk cId="1744244798" sldId="257"/>
            <ac:spMk id="2195" creationId="{535742DD-1B16-4E9D-B715-0D74B4574A68}"/>
          </ac:spMkLst>
        </pc:spChg>
        <pc:spChg chg="add del">
          <ac:chgData name="Ramachandran, Prasanth" userId="2a52be64-cbcc-4035-85b8-df768c80fe8d" providerId="ADAL" clId="{6B4B95B8-795A-408E-942D-9860E3381A1D}" dt="2022-07-01T06:01:36.172" v="1323" actId="26606"/>
          <ac:spMkLst>
            <pc:docMk/>
            <pc:sldMk cId="1744244798" sldId="257"/>
            <ac:spMk id="2197" creationId="{F4F387E6-CB34-4EAB-9263-14FA59AF781B}"/>
          </ac:spMkLst>
        </pc:spChg>
        <pc:spChg chg="add del">
          <ac:chgData name="Ramachandran, Prasanth" userId="2a52be64-cbcc-4035-85b8-df768c80fe8d" providerId="ADAL" clId="{6B4B95B8-795A-408E-942D-9860E3381A1D}" dt="2022-07-01T06:01:36.172" v="1323" actId="26606"/>
          <ac:spMkLst>
            <pc:docMk/>
            <pc:sldMk cId="1744244798" sldId="257"/>
            <ac:spMk id="2198" creationId="{5E4E4EA2-F156-4E7A-B7FF-60F80A1CAA41}"/>
          </ac:spMkLst>
        </pc:spChg>
        <pc:spChg chg="add del">
          <ac:chgData name="Ramachandran, Prasanth" userId="2a52be64-cbcc-4035-85b8-df768c80fe8d" providerId="ADAL" clId="{6B4B95B8-795A-408E-942D-9860E3381A1D}" dt="2022-07-01T06:01:36.172" v="1323" actId="26606"/>
          <ac:spMkLst>
            <pc:docMk/>
            <pc:sldMk cId="1744244798" sldId="257"/>
            <ac:spMk id="2199" creationId="{535742DD-1B16-4E9D-B715-0D74B4574A68}"/>
          </ac:spMkLst>
        </pc:spChg>
        <pc:spChg chg="add del">
          <ac:chgData name="Ramachandran, Prasanth" userId="2a52be64-cbcc-4035-85b8-df768c80fe8d" providerId="ADAL" clId="{6B4B95B8-795A-408E-942D-9860E3381A1D}" dt="2022-07-01T06:01:40.899" v="1325" actId="26606"/>
          <ac:spMkLst>
            <pc:docMk/>
            <pc:sldMk cId="1744244798" sldId="257"/>
            <ac:spMk id="2201" creationId="{F83B1BEA-1159-4AE5-AD9B-9440E5189009}"/>
          </ac:spMkLst>
        </pc:spChg>
        <pc:spChg chg="add del">
          <ac:chgData name="Ramachandran, Prasanth" userId="2a52be64-cbcc-4035-85b8-df768c80fe8d" providerId="ADAL" clId="{6B4B95B8-795A-408E-942D-9860E3381A1D}" dt="2022-07-01T06:01:40.899" v="1325" actId="26606"/>
          <ac:spMkLst>
            <pc:docMk/>
            <pc:sldMk cId="1744244798" sldId="257"/>
            <ac:spMk id="2202" creationId="{535742DD-1B16-4E9D-B715-0D74B4574A68}"/>
          </ac:spMkLst>
        </pc:spChg>
        <pc:spChg chg="add del">
          <ac:chgData name="Ramachandran, Prasanth" userId="2a52be64-cbcc-4035-85b8-df768c80fe8d" providerId="ADAL" clId="{6B4B95B8-795A-408E-942D-9860E3381A1D}" dt="2022-07-01T06:01:56.371" v="1327" actId="26606"/>
          <ac:spMkLst>
            <pc:docMk/>
            <pc:sldMk cId="1744244798" sldId="257"/>
            <ac:spMk id="2204" creationId="{DBA9B0C7-50EB-4F8D-861B-4507B591D498}"/>
          </ac:spMkLst>
        </pc:spChg>
        <pc:spChg chg="add del">
          <ac:chgData name="Ramachandran, Prasanth" userId="2a52be64-cbcc-4035-85b8-df768c80fe8d" providerId="ADAL" clId="{6B4B95B8-795A-408E-942D-9860E3381A1D}" dt="2022-07-01T06:01:56.371" v="1327" actId="26606"/>
          <ac:spMkLst>
            <pc:docMk/>
            <pc:sldMk cId="1744244798" sldId="257"/>
            <ac:spMk id="2205" creationId="{E1E388F8-EEA3-4914-95B1-860C5CF58E7F}"/>
          </ac:spMkLst>
        </pc:spChg>
        <pc:spChg chg="add del">
          <ac:chgData name="Ramachandran, Prasanth" userId="2a52be64-cbcc-4035-85b8-df768c80fe8d" providerId="ADAL" clId="{6B4B95B8-795A-408E-942D-9860E3381A1D}" dt="2022-07-01T06:01:56.371" v="1327" actId="26606"/>
          <ac:spMkLst>
            <pc:docMk/>
            <pc:sldMk cId="1744244798" sldId="257"/>
            <ac:spMk id="2206" creationId="{3FCFB1DE-0B7E-48CC-BA90-B2AB0889F9D6}"/>
          </ac:spMkLst>
        </pc:spChg>
        <pc:spChg chg="add del">
          <ac:chgData name="Ramachandran, Prasanth" userId="2a52be64-cbcc-4035-85b8-df768c80fe8d" providerId="ADAL" clId="{6B4B95B8-795A-408E-942D-9860E3381A1D}" dt="2022-07-01T07:30:25.215" v="3615" actId="26606"/>
          <ac:spMkLst>
            <pc:docMk/>
            <pc:sldMk cId="1744244798" sldId="257"/>
            <ac:spMk id="2208" creationId="{711671EB-9B2E-4E39-94FF-2BA8B0B45E4D}"/>
          </ac:spMkLst>
        </pc:spChg>
        <pc:spChg chg="add del">
          <ac:chgData name="Ramachandran, Prasanth" userId="2a52be64-cbcc-4035-85b8-df768c80fe8d" providerId="ADAL" clId="{6B4B95B8-795A-408E-942D-9860E3381A1D}" dt="2022-07-01T07:30:25.215" v="3615" actId="26606"/>
          <ac:spMkLst>
            <pc:docMk/>
            <pc:sldMk cId="1744244798" sldId="257"/>
            <ac:spMk id="2209" creationId="{22FC64A3-62BF-47FB-A545-7A43E365356C}"/>
          </ac:spMkLst>
        </pc:spChg>
        <pc:spChg chg="add del">
          <ac:chgData name="Ramachandran, Prasanth" userId="2a52be64-cbcc-4035-85b8-df768c80fe8d" providerId="ADAL" clId="{6B4B95B8-795A-408E-942D-9860E3381A1D}" dt="2022-07-01T07:30:25.215" v="3615" actId="26606"/>
          <ac:spMkLst>
            <pc:docMk/>
            <pc:sldMk cId="1744244798" sldId="257"/>
            <ac:spMk id="2210" creationId="{535742DD-1B16-4E9D-B715-0D74B4574A68}"/>
          </ac:spMkLst>
        </pc:spChg>
        <pc:spChg chg="add del">
          <ac:chgData name="Ramachandran, Prasanth" userId="2a52be64-cbcc-4035-85b8-df768c80fe8d" providerId="ADAL" clId="{6B4B95B8-795A-408E-942D-9860E3381A1D}" dt="2022-07-01T07:29:41.306" v="3606" actId="26606"/>
          <ac:spMkLst>
            <pc:docMk/>
            <pc:sldMk cId="1744244798" sldId="257"/>
            <ac:spMk id="2215" creationId="{352BEC0E-22F8-46D0-9632-375DB541B06C}"/>
          </ac:spMkLst>
        </pc:spChg>
        <pc:spChg chg="add del">
          <ac:chgData name="Ramachandran, Prasanth" userId="2a52be64-cbcc-4035-85b8-df768c80fe8d" providerId="ADAL" clId="{6B4B95B8-795A-408E-942D-9860E3381A1D}" dt="2022-07-01T07:29:41.306" v="3606" actId="26606"/>
          <ac:spMkLst>
            <pc:docMk/>
            <pc:sldMk cId="1744244798" sldId="257"/>
            <ac:spMk id="2217" creationId="{3FCFB1DE-0B7E-48CC-BA90-B2AB0889F9D6}"/>
          </ac:spMkLst>
        </pc:spChg>
        <pc:spChg chg="add del">
          <ac:chgData name="Ramachandran, Prasanth" userId="2a52be64-cbcc-4035-85b8-df768c80fe8d" providerId="ADAL" clId="{6B4B95B8-795A-408E-942D-9860E3381A1D}" dt="2022-07-01T07:29:49.650" v="3608" actId="26606"/>
          <ac:spMkLst>
            <pc:docMk/>
            <pc:sldMk cId="1744244798" sldId="257"/>
            <ac:spMk id="2219" creationId="{535742DD-1B16-4E9D-B715-0D74B4574A68}"/>
          </ac:spMkLst>
        </pc:spChg>
        <pc:spChg chg="add del">
          <ac:chgData name="Ramachandran, Prasanth" userId="2a52be64-cbcc-4035-85b8-df768c80fe8d" providerId="ADAL" clId="{6B4B95B8-795A-408E-942D-9860E3381A1D}" dt="2022-07-01T07:29:49.650" v="3608" actId="26606"/>
          <ac:spMkLst>
            <pc:docMk/>
            <pc:sldMk cId="1744244798" sldId="257"/>
            <ac:spMk id="2220" creationId="{A51A0227-072A-4F5F-928C-E2C3E5CCD10C}"/>
          </ac:spMkLst>
        </pc:spChg>
        <pc:spChg chg="add del">
          <ac:chgData name="Ramachandran, Prasanth" userId="2a52be64-cbcc-4035-85b8-df768c80fe8d" providerId="ADAL" clId="{6B4B95B8-795A-408E-942D-9860E3381A1D}" dt="2022-07-01T07:30:08.561" v="3610" actId="26606"/>
          <ac:spMkLst>
            <pc:docMk/>
            <pc:sldMk cId="1744244798" sldId="257"/>
            <ac:spMk id="2223" creationId="{69D47016-023F-44BD-981C-50E7A10A6609}"/>
          </ac:spMkLst>
        </pc:spChg>
        <pc:spChg chg="add del">
          <ac:chgData name="Ramachandran, Prasanth" userId="2a52be64-cbcc-4035-85b8-df768c80fe8d" providerId="ADAL" clId="{6B4B95B8-795A-408E-942D-9860E3381A1D}" dt="2022-07-01T07:30:08.561" v="3610" actId="26606"/>
          <ac:spMkLst>
            <pc:docMk/>
            <pc:sldMk cId="1744244798" sldId="257"/>
            <ac:spMk id="2225" creationId="{535742DD-1B16-4E9D-B715-0D74B4574A68}"/>
          </ac:spMkLst>
        </pc:spChg>
        <pc:spChg chg="add del">
          <ac:chgData name="Ramachandran, Prasanth" userId="2a52be64-cbcc-4035-85b8-df768c80fe8d" providerId="ADAL" clId="{6B4B95B8-795A-408E-942D-9860E3381A1D}" dt="2022-07-01T07:30:13.923" v="3612" actId="26606"/>
          <ac:spMkLst>
            <pc:docMk/>
            <pc:sldMk cId="1744244798" sldId="257"/>
            <ac:spMk id="2227" creationId="{EAE48C4B-3A90-42C3-BA00-6092B477179E}"/>
          </ac:spMkLst>
        </pc:spChg>
        <pc:spChg chg="add del">
          <ac:chgData name="Ramachandran, Prasanth" userId="2a52be64-cbcc-4035-85b8-df768c80fe8d" providerId="ADAL" clId="{6B4B95B8-795A-408E-942D-9860E3381A1D}" dt="2022-07-01T07:30:13.923" v="3612" actId="26606"/>
          <ac:spMkLst>
            <pc:docMk/>
            <pc:sldMk cId="1744244798" sldId="257"/>
            <ac:spMk id="2228" creationId="{3FCFB1DE-0B7E-48CC-BA90-B2AB0889F9D6}"/>
          </ac:spMkLst>
        </pc:spChg>
        <pc:spChg chg="add del">
          <ac:chgData name="Ramachandran, Prasanth" userId="2a52be64-cbcc-4035-85b8-df768c80fe8d" providerId="ADAL" clId="{6B4B95B8-795A-408E-942D-9860E3381A1D}" dt="2022-07-01T07:30:25.207" v="3614" actId="26606"/>
          <ac:spMkLst>
            <pc:docMk/>
            <pc:sldMk cId="1744244798" sldId="257"/>
            <ac:spMk id="2230" creationId="{5AC1364A-3E3D-4F0D-8776-78AF3A270DD6}"/>
          </ac:spMkLst>
        </pc:spChg>
        <pc:spChg chg="add del">
          <ac:chgData name="Ramachandran, Prasanth" userId="2a52be64-cbcc-4035-85b8-df768c80fe8d" providerId="ADAL" clId="{6B4B95B8-795A-408E-942D-9860E3381A1D}" dt="2022-07-01T07:30:25.207" v="3614" actId="26606"/>
          <ac:spMkLst>
            <pc:docMk/>
            <pc:sldMk cId="1744244798" sldId="257"/>
            <ac:spMk id="2231" creationId="{3FCFB1DE-0B7E-48CC-BA90-B2AB0889F9D6}"/>
          </ac:spMkLst>
        </pc:spChg>
        <pc:spChg chg="add">
          <ac:chgData name="Ramachandran, Prasanth" userId="2a52be64-cbcc-4035-85b8-df768c80fe8d" providerId="ADAL" clId="{6B4B95B8-795A-408E-942D-9860E3381A1D}" dt="2022-07-01T07:30:25.215" v="3615" actId="26606"/>
          <ac:spMkLst>
            <pc:docMk/>
            <pc:sldMk cId="1744244798" sldId="257"/>
            <ac:spMk id="2233" creationId="{A51A0227-072A-4F5F-928C-E2C3E5CCD10C}"/>
          </ac:spMkLst>
        </pc:spChg>
        <pc:spChg chg="add">
          <ac:chgData name="Ramachandran, Prasanth" userId="2a52be64-cbcc-4035-85b8-df768c80fe8d" providerId="ADAL" clId="{6B4B95B8-795A-408E-942D-9860E3381A1D}" dt="2022-07-01T07:30:25.215" v="3615" actId="26606"/>
          <ac:spMkLst>
            <pc:docMk/>
            <pc:sldMk cId="1744244798" sldId="257"/>
            <ac:spMk id="2235" creationId="{535742DD-1B16-4E9D-B715-0D74B4574A68}"/>
          </ac:spMkLst>
        </pc:spChg>
        <pc:graphicFrameChg chg="add del">
          <ac:chgData name="Ramachandran, Prasanth" userId="2a52be64-cbcc-4035-85b8-df768c80fe8d" providerId="ADAL" clId="{6B4B95B8-795A-408E-942D-9860E3381A1D}" dt="2022-07-01T05:36:53.410" v="1055" actId="26606"/>
          <ac:graphicFrameMkLst>
            <pc:docMk/>
            <pc:sldMk cId="1744244798" sldId="257"/>
            <ac:graphicFrameMk id="2108" creationId="{2CAF8CE5-864A-DAD8-93B5-4C174262F2A2}"/>
          </ac:graphicFrameMkLst>
        </pc:graphicFrameChg>
        <pc:graphicFrameChg chg="add del">
          <ac:chgData name="Ramachandran, Prasanth" userId="2a52be64-cbcc-4035-85b8-df768c80fe8d" providerId="ADAL" clId="{6B4B95B8-795A-408E-942D-9860E3381A1D}" dt="2022-07-01T05:51:35.075" v="1263" actId="26606"/>
          <ac:graphicFrameMkLst>
            <pc:docMk/>
            <pc:sldMk cId="1744244798" sldId="257"/>
            <ac:graphicFrameMk id="2152" creationId="{33FFA9A7-628A-3CCE-CE59-55991FB30AA7}"/>
          </ac:graphicFrameMkLst>
        </pc:graphicFrameChg>
        <pc:graphicFrameChg chg="add del">
          <ac:chgData name="Ramachandran, Prasanth" userId="2a52be64-cbcc-4035-85b8-df768c80fe8d" providerId="ADAL" clId="{6B4B95B8-795A-408E-942D-9860E3381A1D}" dt="2022-07-01T05:51:41.032" v="1265" actId="26606"/>
          <ac:graphicFrameMkLst>
            <pc:docMk/>
            <pc:sldMk cId="1744244798" sldId="257"/>
            <ac:graphicFrameMk id="2175" creationId="{C6747E31-8F25-C233-3491-445A6E01F7A2}"/>
          </ac:graphicFrameMkLst>
        </pc:graphicFrameChg>
        <pc:picChg chg="add del mod">
          <ac:chgData name="Ramachandran, Prasanth" userId="2a52be64-cbcc-4035-85b8-df768c80fe8d" providerId="ADAL" clId="{6B4B95B8-795A-408E-942D-9860E3381A1D}" dt="2022-07-01T04:41:44.251" v="38"/>
          <ac:picMkLst>
            <pc:docMk/>
            <pc:sldMk cId="1744244798" sldId="257"/>
            <ac:picMk id="4" creationId="{10DB4FE9-4157-9B1D-4B16-53F519C3B72D}"/>
          </ac:picMkLst>
        </pc:picChg>
        <pc:picChg chg="add del mod">
          <ac:chgData name="Ramachandran, Prasanth" userId="2a52be64-cbcc-4035-85b8-df768c80fe8d" providerId="ADAL" clId="{6B4B95B8-795A-408E-942D-9860E3381A1D}" dt="2022-07-01T05:16:11.162" v="978" actId="478"/>
          <ac:picMkLst>
            <pc:docMk/>
            <pc:sldMk cId="1744244798" sldId="257"/>
            <ac:picMk id="6" creationId="{1BD6CB8A-450B-5D6D-6E86-0F953C7469A6}"/>
          </ac:picMkLst>
        </pc:picChg>
        <pc:picChg chg="add mod ord">
          <ac:chgData name="Ramachandran, Prasanth" userId="2a52be64-cbcc-4035-85b8-df768c80fe8d" providerId="ADAL" clId="{6B4B95B8-795A-408E-942D-9860E3381A1D}" dt="2022-07-01T07:30:25.215" v="3615" actId="26606"/>
          <ac:picMkLst>
            <pc:docMk/>
            <pc:sldMk cId="1744244798" sldId="257"/>
            <ac:picMk id="8" creationId="{D7E3EA45-F6A6-6C85-4DBF-429F91305B16}"/>
          </ac:picMkLst>
        </pc:picChg>
        <pc:picChg chg="add del mod">
          <ac:chgData name="Ramachandran, Prasanth" userId="2a52be64-cbcc-4035-85b8-df768c80fe8d" providerId="ADAL" clId="{6B4B95B8-795A-408E-942D-9860E3381A1D}" dt="2022-07-01T05:50:33.885" v="1229" actId="478"/>
          <ac:picMkLst>
            <pc:docMk/>
            <pc:sldMk cId="1744244798" sldId="257"/>
            <ac:picMk id="10" creationId="{D2980D39-C068-703C-5EFF-D39F8EF45297}"/>
          </ac:picMkLst>
        </pc:picChg>
        <pc:picChg chg="add mod">
          <ac:chgData name="Ramachandran, Prasanth" userId="2a52be64-cbcc-4035-85b8-df768c80fe8d" providerId="ADAL" clId="{6B4B95B8-795A-408E-942D-9860E3381A1D}" dt="2022-07-01T07:30:25.215" v="3615" actId="26606"/>
          <ac:picMkLst>
            <pc:docMk/>
            <pc:sldMk cId="1744244798" sldId="257"/>
            <ac:picMk id="14" creationId="{872E1D27-EB28-9E78-9BD3-259A5E5AA781}"/>
          </ac:picMkLst>
        </pc:picChg>
        <pc:picChg chg="add del mod">
          <ac:chgData name="Ramachandran, Prasanth" userId="2a52be64-cbcc-4035-85b8-df768c80fe8d" providerId="ADAL" clId="{6B4B95B8-795A-408E-942D-9860E3381A1D}" dt="2022-07-01T06:01:12.402" v="1311" actId="478"/>
          <ac:picMkLst>
            <pc:docMk/>
            <pc:sldMk cId="1744244798" sldId="257"/>
            <ac:picMk id="61" creationId="{6FE2A6F2-5F94-4965-75F1-6E32254D51C9}"/>
          </ac:picMkLst>
        </pc:picChg>
        <pc:picChg chg="add del mod">
          <ac:chgData name="Ramachandran, Prasanth" userId="2a52be64-cbcc-4035-85b8-df768c80fe8d" providerId="ADAL" clId="{6B4B95B8-795A-408E-942D-9860E3381A1D}" dt="2022-07-01T05:38:08.408" v="1059" actId="478"/>
          <ac:picMkLst>
            <pc:docMk/>
            <pc:sldMk cId="1744244798" sldId="257"/>
            <ac:picMk id="2050" creationId="{20F5D65F-4D9C-0DC3-D662-F9AF64567AA6}"/>
          </ac:picMkLst>
        </pc:picChg>
        <pc:inkChg chg="add del">
          <ac:chgData name="Ramachandran, Prasanth" userId="2a52be64-cbcc-4035-85b8-df768c80fe8d" providerId="ADAL" clId="{6B4B95B8-795A-408E-942D-9860E3381A1D}" dt="2022-07-01T05:16:14.273" v="980" actId="26606"/>
          <ac:inkMkLst>
            <pc:docMk/>
            <pc:sldMk cId="1744244798" sldId="257"/>
            <ac:inkMk id="15" creationId="{070477C5-0410-4E4F-97A1-F84C2465C187}"/>
          </ac:inkMkLst>
        </pc:inkChg>
        <pc:inkChg chg="add del">
          <ac:chgData name="Ramachandran, Prasanth" userId="2a52be64-cbcc-4035-85b8-df768c80fe8d" providerId="ADAL" clId="{6B4B95B8-795A-408E-942D-9860E3381A1D}" dt="2022-07-01T05:34:08.096" v="1034" actId="26606"/>
          <ac:inkMkLst>
            <pc:docMk/>
            <pc:sldMk cId="1744244798" sldId="257"/>
            <ac:inkMk id="24" creationId="{070477C5-0410-4E4F-97A1-F84C2465C187}"/>
          </ac:inkMkLst>
        </pc:inkChg>
        <pc:inkChg chg="add del">
          <ac:chgData name="Ramachandran, Prasanth" userId="2a52be64-cbcc-4035-85b8-df768c80fe8d" providerId="ADAL" clId="{6B4B95B8-795A-408E-942D-9860E3381A1D}" dt="2022-07-01T05:34:17.922" v="1037" actId="26606"/>
          <ac:inkMkLst>
            <pc:docMk/>
            <pc:sldMk cId="1744244798" sldId="257"/>
            <ac:inkMk id="2057" creationId="{070477C5-0410-4E4F-97A1-F84C2465C187}"/>
          </ac:inkMkLst>
        </pc:inkChg>
        <pc:inkChg chg="add del">
          <ac:chgData name="Ramachandran, Prasanth" userId="2a52be64-cbcc-4035-85b8-df768c80fe8d" providerId="ADAL" clId="{6B4B95B8-795A-408E-942D-9860E3381A1D}" dt="2022-07-01T05:34:56.683" v="1047" actId="26606"/>
          <ac:inkMkLst>
            <pc:docMk/>
            <pc:sldMk cId="1744244798" sldId="257"/>
            <ac:inkMk id="2084" creationId="{070477C5-0410-4E4F-97A1-F84C2465C187}"/>
          </ac:inkMkLst>
        </pc:inkChg>
        <pc:inkChg chg="add del">
          <ac:chgData name="Ramachandran, Prasanth" userId="2a52be64-cbcc-4035-85b8-df768c80fe8d" providerId="ADAL" clId="{6B4B95B8-795A-408E-942D-9860E3381A1D}" dt="2022-07-01T05:35:59.488" v="1051" actId="26606"/>
          <ac:inkMkLst>
            <pc:docMk/>
            <pc:sldMk cId="1744244798" sldId="257"/>
            <ac:inkMk id="2095" creationId="{070477C5-0410-4E4F-97A1-F84C2465C187}"/>
          </ac:inkMkLst>
        </pc:inkChg>
        <pc:inkChg chg="add del">
          <ac:chgData name="Ramachandran, Prasanth" userId="2a52be64-cbcc-4035-85b8-df768c80fe8d" providerId="ADAL" clId="{6B4B95B8-795A-408E-942D-9860E3381A1D}" dt="2022-07-01T05:36:19.512" v="1053" actId="26606"/>
          <ac:inkMkLst>
            <pc:docMk/>
            <pc:sldMk cId="1744244798" sldId="257"/>
            <ac:inkMk id="2113" creationId="{070477C5-0410-4E4F-97A1-F84C2465C187}"/>
          </ac:inkMkLst>
        </pc:inkChg>
        <pc:inkChg chg="add del">
          <ac:chgData name="Ramachandran, Prasanth" userId="2a52be64-cbcc-4035-85b8-df768c80fe8d" providerId="ADAL" clId="{6B4B95B8-795A-408E-942D-9860E3381A1D}" dt="2022-07-01T05:38:59.151" v="1069" actId="26606"/>
          <ac:inkMkLst>
            <pc:docMk/>
            <pc:sldMk cId="1744244798" sldId="257"/>
            <ac:inkMk id="2134" creationId="{070477C5-0410-4E4F-97A1-F84C2465C187}"/>
          </ac:inkMkLst>
        </pc:inkChg>
        <pc:inkChg chg="add del">
          <ac:chgData name="Ramachandran, Prasanth" userId="2a52be64-cbcc-4035-85b8-df768c80fe8d" providerId="ADAL" clId="{6B4B95B8-795A-408E-942D-9860E3381A1D}" dt="2022-07-01T05:51:41.043" v="1266" actId="26606"/>
          <ac:inkMkLst>
            <pc:docMk/>
            <pc:sldMk cId="1744244798" sldId="257"/>
            <ac:inkMk id="2148" creationId="{070477C5-0410-4E4F-97A1-F84C2465C187}"/>
          </ac:inkMkLst>
        </pc:inkChg>
        <pc:inkChg chg="add del">
          <ac:chgData name="Ramachandran, Prasanth" userId="2a52be64-cbcc-4035-85b8-df768c80fe8d" providerId="ADAL" clId="{6B4B95B8-795A-408E-942D-9860E3381A1D}" dt="2022-07-01T05:51:27.163" v="1259" actId="26606"/>
          <ac:inkMkLst>
            <pc:docMk/>
            <pc:sldMk cId="1744244798" sldId="257"/>
            <ac:inkMk id="2162" creationId="{070477C5-0410-4E4F-97A1-F84C2465C187}"/>
          </ac:inkMkLst>
        </pc:inkChg>
        <pc:inkChg chg="add del">
          <ac:chgData name="Ramachandran, Prasanth" userId="2a52be64-cbcc-4035-85b8-df768c80fe8d" providerId="ADAL" clId="{6B4B95B8-795A-408E-942D-9860E3381A1D}" dt="2022-07-01T05:51:35.075" v="1263" actId="26606"/>
          <ac:inkMkLst>
            <pc:docMk/>
            <pc:sldMk cId="1744244798" sldId="257"/>
            <ac:inkMk id="2169" creationId="{070477C5-0410-4E4F-97A1-F84C2465C187}"/>
          </ac:inkMkLst>
        </pc:inkChg>
        <pc:inkChg chg="add del">
          <ac:chgData name="Ramachandran, Prasanth" userId="2a52be64-cbcc-4035-85b8-df768c80fe8d" providerId="ADAL" clId="{6B4B95B8-795A-408E-942D-9860E3381A1D}" dt="2022-07-01T05:51:41.032" v="1265" actId="26606"/>
          <ac:inkMkLst>
            <pc:docMk/>
            <pc:sldMk cId="1744244798" sldId="257"/>
            <ac:inkMk id="2173" creationId="{070477C5-0410-4E4F-97A1-F84C2465C187}"/>
          </ac:inkMkLst>
        </pc:inkChg>
        <pc:inkChg chg="add del">
          <ac:chgData name="Ramachandran, Prasanth" userId="2a52be64-cbcc-4035-85b8-df768c80fe8d" providerId="ADAL" clId="{6B4B95B8-795A-408E-942D-9860E3381A1D}" dt="2022-07-01T06:01:32.870" v="1321" actId="26606"/>
          <ac:inkMkLst>
            <pc:docMk/>
            <pc:sldMk cId="1744244798" sldId="257"/>
            <ac:inkMk id="2194" creationId="{070477C5-0410-4E4F-97A1-F84C2465C187}"/>
          </ac:inkMkLst>
        </pc:inkChg>
        <pc:inkChg chg="add del">
          <ac:chgData name="Ramachandran, Prasanth" userId="2a52be64-cbcc-4035-85b8-df768c80fe8d" providerId="ADAL" clId="{6B4B95B8-795A-408E-942D-9860E3381A1D}" dt="2022-07-01T07:29:49.650" v="3608" actId="26606"/>
          <ac:inkMkLst>
            <pc:docMk/>
            <pc:sldMk cId="1744244798" sldId="257"/>
            <ac:inkMk id="2221" creationId="{070477C5-0410-4E4F-97A1-F84C2465C187}"/>
          </ac:inkMkLst>
        </pc:inkChg>
        <pc:inkChg chg="add del">
          <ac:chgData name="Ramachandran, Prasanth" userId="2a52be64-cbcc-4035-85b8-df768c80fe8d" providerId="ADAL" clId="{6B4B95B8-795A-408E-942D-9860E3381A1D}" dt="2022-07-01T07:30:08.561" v="3610" actId="26606"/>
          <ac:inkMkLst>
            <pc:docMk/>
            <pc:sldMk cId="1744244798" sldId="257"/>
            <ac:inkMk id="2224" creationId="{070477C5-0410-4E4F-97A1-F84C2465C187}"/>
          </ac:inkMkLst>
        </pc:inkChg>
        <pc:inkChg chg="add">
          <ac:chgData name="Ramachandran, Prasanth" userId="2a52be64-cbcc-4035-85b8-df768c80fe8d" providerId="ADAL" clId="{6B4B95B8-795A-408E-942D-9860E3381A1D}" dt="2022-07-01T07:30:25.215" v="3615" actId="26606"/>
          <ac:inkMkLst>
            <pc:docMk/>
            <pc:sldMk cId="1744244798" sldId="257"/>
            <ac:inkMk id="2234" creationId="{070477C5-0410-4E4F-97A1-F84C2465C187}"/>
          </ac:inkMkLst>
        </pc:inkChg>
      </pc:sldChg>
      <pc:sldChg chg="addSp delSp modSp new mod setBg setClrOvrMap modNotesTx">
        <pc:chgData name="Ramachandran, Prasanth" userId="2a52be64-cbcc-4035-85b8-df768c80fe8d" providerId="ADAL" clId="{6B4B95B8-795A-408E-942D-9860E3381A1D}" dt="2022-07-01T16:56:28.696" v="9618" actId="27636"/>
        <pc:sldMkLst>
          <pc:docMk/>
          <pc:sldMk cId="1808608998" sldId="258"/>
        </pc:sldMkLst>
        <pc:spChg chg="mod ord">
          <ac:chgData name="Ramachandran, Prasanth" userId="2a52be64-cbcc-4035-85b8-df768c80fe8d" providerId="ADAL" clId="{6B4B95B8-795A-408E-942D-9860E3381A1D}" dt="2022-07-01T05:54:28.474" v="1287" actId="26606"/>
          <ac:spMkLst>
            <pc:docMk/>
            <pc:sldMk cId="1808608998" sldId="258"/>
            <ac:spMk id="2" creationId="{ACD8F904-FF06-8C68-8E5C-D61E753324F5}"/>
          </ac:spMkLst>
        </pc:spChg>
        <pc:spChg chg="del mod">
          <ac:chgData name="Ramachandran, Prasanth" userId="2a52be64-cbcc-4035-85b8-df768c80fe8d" providerId="ADAL" clId="{6B4B95B8-795A-408E-942D-9860E3381A1D}" dt="2022-07-01T05:42:07.546" v="1173" actId="22"/>
          <ac:spMkLst>
            <pc:docMk/>
            <pc:sldMk cId="1808608998" sldId="258"/>
            <ac:spMk id="3" creationId="{CE9B6CA7-62AF-C41A-E421-6114FD1FF53E}"/>
          </ac:spMkLst>
        </pc:spChg>
        <pc:spChg chg="add del">
          <ac:chgData name="Ramachandran, Prasanth" userId="2a52be64-cbcc-4035-85b8-df768c80fe8d" providerId="ADAL" clId="{6B4B95B8-795A-408E-942D-9860E3381A1D}" dt="2022-07-01T05:42:23.135" v="1176" actId="26606"/>
          <ac:spMkLst>
            <pc:docMk/>
            <pc:sldMk cId="1808608998" sldId="258"/>
            <ac:spMk id="9" creationId="{19FA761B-C40D-A7BC-680C-2B0B7863A97F}"/>
          </ac:spMkLst>
        </pc:spChg>
        <pc:spChg chg="add del">
          <ac:chgData name="Ramachandran, Prasanth" userId="2a52be64-cbcc-4035-85b8-df768c80fe8d" providerId="ADAL" clId="{6B4B95B8-795A-408E-942D-9860E3381A1D}" dt="2022-07-01T05:42:23.135" v="1176" actId="26606"/>
          <ac:spMkLst>
            <pc:docMk/>
            <pc:sldMk cId="1808608998" sldId="258"/>
            <ac:spMk id="12" creationId="{32AEEBC8-9D30-42EF-95F2-386C2653FBF0}"/>
          </ac:spMkLst>
        </pc:spChg>
        <pc:spChg chg="add del">
          <ac:chgData name="Ramachandran, Prasanth" userId="2a52be64-cbcc-4035-85b8-df768c80fe8d" providerId="ADAL" clId="{6B4B95B8-795A-408E-942D-9860E3381A1D}" dt="2022-07-01T05:42:23.135" v="1176" actId="26606"/>
          <ac:spMkLst>
            <pc:docMk/>
            <pc:sldMk cId="1808608998" sldId="258"/>
            <ac:spMk id="14" creationId="{3529E97A-97C3-40EA-8A04-5C02398D568F}"/>
          </ac:spMkLst>
        </pc:spChg>
        <pc:spChg chg="add del">
          <ac:chgData name="Ramachandran, Prasanth" userId="2a52be64-cbcc-4035-85b8-df768c80fe8d" providerId="ADAL" clId="{6B4B95B8-795A-408E-942D-9860E3381A1D}" dt="2022-07-01T05:42:23.135" v="1176" actId="26606"/>
          <ac:spMkLst>
            <pc:docMk/>
            <pc:sldMk cId="1808608998" sldId="258"/>
            <ac:spMk id="18" creationId="{535742DD-1B16-4E9D-B715-0D74B4574A68}"/>
          </ac:spMkLst>
        </pc:spChg>
        <pc:spChg chg="add del">
          <ac:chgData name="Ramachandran, Prasanth" userId="2a52be64-cbcc-4035-85b8-df768c80fe8d" providerId="ADAL" clId="{6B4B95B8-795A-408E-942D-9860E3381A1D}" dt="2022-07-01T05:42:30.484" v="1178" actId="26606"/>
          <ac:spMkLst>
            <pc:docMk/>
            <pc:sldMk cId="1808608998" sldId="258"/>
            <ac:spMk id="20" creationId="{2B97F24A-32CE-4C1C-A50D-3016B394DCFB}"/>
          </ac:spMkLst>
        </pc:spChg>
        <pc:spChg chg="add del">
          <ac:chgData name="Ramachandran, Prasanth" userId="2a52be64-cbcc-4035-85b8-df768c80fe8d" providerId="ADAL" clId="{6B4B95B8-795A-408E-942D-9860E3381A1D}" dt="2022-07-01T05:42:30.484" v="1178" actId="26606"/>
          <ac:spMkLst>
            <pc:docMk/>
            <pc:sldMk cId="1808608998" sldId="258"/>
            <ac:spMk id="21" creationId="{3CE8AF5E-D374-4CF1-90CC-35CF73B81C3E}"/>
          </ac:spMkLst>
        </pc:spChg>
        <pc:spChg chg="add del">
          <ac:chgData name="Ramachandran, Prasanth" userId="2a52be64-cbcc-4035-85b8-df768c80fe8d" providerId="ADAL" clId="{6B4B95B8-795A-408E-942D-9860E3381A1D}" dt="2022-07-01T05:42:30.484" v="1178" actId="26606"/>
          <ac:spMkLst>
            <pc:docMk/>
            <pc:sldMk cId="1808608998" sldId="258"/>
            <ac:spMk id="22" creationId="{999D8A4E-7D59-68BB-9FA8-E7F168870A5D}"/>
          </ac:spMkLst>
        </pc:spChg>
        <pc:spChg chg="add del">
          <ac:chgData name="Ramachandran, Prasanth" userId="2a52be64-cbcc-4035-85b8-df768c80fe8d" providerId="ADAL" clId="{6B4B95B8-795A-408E-942D-9860E3381A1D}" dt="2022-07-01T05:42:37.747" v="1180" actId="26606"/>
          <ac:spMkLst>
            <pc:docMk/>
            <pc:sldMk cId="1808608998" sldId="258"/>
            <ac:spMk id="25" creationId="{743AA782-23D1-4521-8CAD-47662984AA08}"/>
          </ac:spMkLst>
        </pc:spChg>
        <pc:spChg chg="add del">
          <ac:chgData name="Ramachandran, Prasanth" userId="2a52be64-cbcc-4035-85b8-df768c80fe8d" providerId="ADAL" clId="{6B4B95B8-795A-408E-942D-9860E3381A1D}" dt="2022-07-01T05:42:37.747" v="1180" actId="26606"/>
          <ac:spMkLst>
            <pc:docMk/>
            <pc:sldMk cId="1808608998" sldId="258"/>
            <ac:spMk id="26" creationId="{3CE8AF5E-D374-4CF1-90CC-35CF73B81C3E}"/>
          </ac:spMkLst>
        </pc:spChg>
        <pc:spChg chg="add del">
          <ac:chgData name="Ramachandran, Prasanth" userId="2a52be64-cbcc-4035-85b8-df768c80fe8d" providerId="ADAL" clId="{6B4B95B8-795A-408E-942D-9860E3381A1D}" dt="2022-07-01T05:42:37.747" v="1180" actId="26606"/>
          <ac:spMkLst>
            <pc:docMk/>
            <pc:sldMk cId="1808608998" sldId="258"/>
            <ac:spMk id="27" creationId="{DF465358-4B4C-683C-43FB-B7956509DE2E}"/>
          </ac:spMkLst>
        </pc:spChg>
        <pc:spChg chg="add del">
          <ac:chgData name="Ramachandran, Prasanth" userId="2a52be64-cbcc-4035-85b8-df768c80fe8d" providerId="ADAL" clId="{6B4B95B8-795A-408E-942D-9860E3381A1D}" dt="2022-07-01T05:42:42.607" v="1182" actId="26606"/>
          <ac:spMkLst>
            <pc:docMk/>
            <pc:sldMk cId="1808608998" sldId="258"/>
            <ac:spMk id="30" creationId="{1A9F7B4E-B03D-4F64-BE33-00D074458D45}"/>
          </ac:spMkLst>
        </pc:spChg>
        <pc:spChg chg="add del">
          <ac:chgData name="Ramachandran, Prasanth" userId="2a52be64-cbcc-4035-85b8-df768c80fe8d" providerId="ADAL" clId="{6B4B95B8-795A-408E-942D-9860E3381A1D}" dt="2022-07-01T05:42:42.607" v="1182" actId="26606"/>
          <ac:spMkLst>
            <pc:docMk/>
            <pc:sldMk cId="1808608998" sldId="258"/>
            <ac:spMk id="31" creationId="{1CA8A97F-67F0-4D5F-A850-0C30727D1CE3}"/>
          </ac:spMkLst>
        </pc:spChg>
        <pc:spChg chg="add del">
          <ac:chgData name="Ramachandran, Prasanth" userId="2a52be64-cbcc-4035-85b8-df768c80fe8d" providerId="ADAL" clId="{6B4B95B8-795A-408E-942D-9860E3381A1D}" dt="2022-07-01T05:42:42.607" v="1182" actId="26606"/>
          <ac:spMkLst>
            <pc:docMk/>
            <pc:sldMk cId="1808608998" sldId="258"/>
            <ac:spMk id="32" creationId="{A6562B19-DB59-4922-7BA8-83C0BCDFF8A7}"/>
          </ac:spMkLst>
        </pc:spChg>
        <pc:spChg chg="add del">
          <ac:chgData name="Ramachandran, Prasanth" userId="2a52be64-cbcc-4035-85b8-df768c80fe8d" providerId="ADAL" clId="{6B4B95B8-795A-408E-942D-9860E3381A1D}" dt="2022-07-01T05:43:16.402" v="1190" actId="26606"/>
          <ac:spMkLst>
            <pc:docMk/>
            <pc:sldMk cId="1808608998" sldId="258"/>
            <ac:spMk id="34" creationId="{F13C74B1-5B17-4795-BED0-7140497B445A}"/>
          </ac:spMkLst>
        </pc:spChg>
        <pc:spChg chg="add del">
          <ac:chgData name="Ramachandran, Prasanth" userId="2a52be64-cbcc-4035-85b8-df768c80fe8d" providerId="ADAL" clId="{6B4B95B8-795A-408E-942D-9860E3381A1D}" dt="2022-07-01T05:43:16.402" v="1190" actId="26606"/>
          <ac:spMkLst>
            <pc:docMk/>
            <pc:sldMk cId="1808608998" sldId="258"/>
            <ac:spMk id="35" creationId="{3FCFB1DE-0B7E-48CC-BA90-B2AB0889F9D6}"/>
          </ac:spMkLst>
        </pc:spChg>
        <pc:spChg chg="add del mod ord">
          <ac:chgData name="Ramachandran, Prasanth" userId="2a52be64-cbcc-4035-85b8-df768c80fe8d" providerId="ADAL" clId="{6B4B95B8-795A-408E-942D-9860E3381A1D}" dt="2022-07-01T05:43:16.402" v="1190" actId="26606"/>
          <ac:spMkLst>
            <pc:docMk/>
            <pc:sldMk cId="1808608998" sldId="258"/>
            <ac:spMk id="36" creationId="{16B0C2A7-51C7-F251-6008-943CFF0A06DE}"/>
          </ac:spMkLst>
        </pc:spChg>
        <pc:spChg chg="add del">
          <ac:chgData name="Ramachandran, Prasanth" userId="2a52be64-cbcc-4035-85b8-df768c80fe8d" providerId="ADAL" clId="{6B4B95B8-795A-408E-942D-9860E3381A1D}" dt="2022-07-01T05:43:13.245" v="1187" actId="26606"/>
          <ac:spMkLst>
            <pc:docMk/>
            <pc:sldMk cId="1808608998" sldId="258"/>
            <ac:spMk id="41" creationId="{B1595A09-E336-4D1B-9B3A-06A2287A54E2}"/>
          </ac:spMkLst>
        </pc:spChg>
        <pc:spChg chg="add del">
          <ac:chgData name="Ramachandran, Prasanth" userId="2a52be64-cbcc-4035-85b8-df768c80fe8d" providerId="ADAL" clId="{6B4B95B8-795A-408E-942D-9860E3381A1D}" dt="2022-07-01T05:43:13.245" v="1187" actId="26606"/>
          <ac:spMkLst>
            <pc:docMk/>
            <pc:sldMk cId="1808608998" sldId="258"/>
            <ac:spMk id="43" creationId="{3540989C-C7B8-473B-BF87-6F2DA6A90006}"/>
          </ac:spMkLst>
        </pc:spChg>
        <pc:spChg chg="add mod">
          <ac:chgData name="Ramachandran, Prasanth" userId="2a52be64-cbcc-4035-85b8-df768c80fe8d" providerId="ADAL" clId="{6B4B95B8-795A-408E-942D-9860E3381A1D}" dt="2022-07-01T16:33:47.975" v="9031" actId="1076"/>
          <ac:spMkLst>
            <pc:docMk/>
            <pc:sldMk cId="1808608998" sldId="258"/>
            <ac:spMk id="44" creationId="{9BC4AEA0-99B6-6511-4A06-E69200402EE2}"/>
          </ac:spMkLst>
        </pc:spChg>
        <pc:spChg chg="add del">
          <ac:chgData name="Ramachandran, Prasanth" userId="2a52be64-cbcc-4035-85b8-df768c80fe8d" providerId="ADAL" clId="{6B4B95B8-795A-408E-942D-9860E3381A1D}" dt="2022-07-01T05:43:16.395" v="1189" actId="26606"/>
          <ac:spMkLst>
            <pc:docMk/>
            <pc:sldMk cId="1808608998" sldId="258"/>
            <ac:spMk id="45" creationId="{DA381740-063A-41A4-836D-85D14980EEF0}"/>
          </ac:spMkLst>
        </pc:spChg>
        <pc:spChg chg="add del">
          <ac:chgData name="Ramachandran, Prasanth" userId="2a52be64-cbcc-4035-85b8-df768c80fe8d" providerId="ADAL" clId="{6B4B95B8-795A-408E-942D-9860E3381A1D}" dt="2022-07-01T05:43:16.395" v="1189" actId="26606"/>
          <ac:spMkLst>
            <pc:docMk/>
            <pc:sldMk cId="1808608998" sldId="258"/>
            <ac:spMk id="46" creationId="{678CC48C-9275-4EFA-9B84-8E818500B9C1}"/>
          </ac:spMkLst>
        </pc:spChg>
        <pc:spChg chg="add mod">
          <ac:chgData name="Ramachandran, Prasanth" userId="2a52be64-cbcc-4035-85b8-df768c80fe8d" providerId="ADAL" clId="{6B4B95B8-795A-408E-942D-9860E3381A1D}" dt="2022-07-01T16:33:29.293" v="9028" actId="14100"/>
          <ac:spMkLst>
            <pc:docMk/>
            <pc:sldMk cId="1808608998" sldId="258"/>
            <ac:spMk id="47" creationId="{9EB78E27-ECFC-34C1-59BC-FE3FB809236B}"/>
          </ac:spMkLst>
        </pc:spChg>
        <pc:spChg chg="add del">
          <ac:chgData name="Ramachandran, Prasanth" userId="2a52be64-cbcc-4035-85b8-df768c80fe8d" providerId="ADAL" clId="{6B4B95B8-795A-408E-942D-9860E3381A1D}" dt="2022-07-01T05:54:28.474" v="1287" actId="26606"/>
          <ac:spMkLst>
            <pc:docMk/>
            <pc:sldMk cId="1808608998" sldId="258"/>
            <ac:spMk id="48" creationId="{457344D1-E597-42B3-8E85-6D7036E54A5E}"/>
          </ac:spMkLst>
        </pc:spChg>
        <pc:spChg chg="add del">
          <ac:chgData name="Ramachandran, Prasanth" userId="2a52be64-cbcc-4035-85b8-df768c80fe8d" providerId="ADAL" clId="{6B4B95B8-795A-408E-942D-9860E3381A1D}" dt="2022-07-01T05:54:28.474" v="1287" actId="26606"/>
          <ac:spMkLst>
            <pc:docMk/>
            <pc:sldMk cId="1808608998" sldId="258"/>
            <ac:spMk id="49" creationId="{3540989C-C7B8-473B-BF87-6F2DA6A90006}"/>
          </ac:spMkLst>
        </pc:spChg>
        <pc:spChg chg="add mod">
          <ac:chgData name="Ramachandran, Prasanth" userId="2a52be64-cbcc-4035-85b8-df768c80fe8d" providerId="ADAL" clId="{6B4B95B8-795A-408E-942D-9860E3381A1D}" dt="2022-07-01T16:56:28.696" v="9618" actId="27636"/>
          <ac:spMkLst>
            <pc:docMk/>
            <pc:sldMk cId="1808608998" sldId="258"/>
            <ac:spMk id="50" creationId="{16B0C2A7-51C7-F251-6008-943CFF0A06DE}"/>
          </ac:spMkLst>
        </pc:spChg>
        <pc:spChg chg="add del">
          <ac:chgData name="Ramachandran, Prasanth" userId="2a52be64-cbcc-4035-85b8-df768c80fe8d" providerId="ADAL" clId="{6B4B95B8-795A-408E-942D-9860E3381A1D}" dt="2022-07-01T05:54:28.467" v="1286" actId="26606"/>
          <ac:spMkLst>
            <pc:docMk/>
            <pc:sldMk cId="1808608998" sldId="258"/>
            <ac:spMk id="3081" creationId="{352BEC0E-22F8-46D0-9632-375DB541B06C}"/>
          </ac:spMkLst>
        </pc:spChg>
        <pc:spChg chg="add del">
          <ac:chgData name="Ramachandran, Prasanth" userId="2a52be64-cbcc-4035-85b8-df768c80fe8d" providerId="ADAL" clId="{6B4B95B8-795A-408E-942D-9860E3381A1D}" dt="2022-07-01T05:54:28.467" v="1286" actId="26606"/>
          <ac:spMkLst>
            <pc:docMk/>
            <pc:sldMk cId="1808608998" sldId="258"/>
            <ac:spMk id="3083" creationId="{3FCFB1DE-0B7E-48CC-BA90-B2AB0889F9D6}"/>
          </ac:spMkLst>
        </pc:spChg>
        <pc:spChg chg="add del">
          <ac:chgData name="Ramachandran, Prasanth" userId="2a52be64-cbcc-4035-85b8-df768c80fe8d" providerId="ADAL" clId="{6B4B95B8-795A-408E-942D-9860E3381A1D}" dt="2022-07-01T05:55:40.983" v="1310" actId="26606"/>
          <ac:spMkLst>
            <pc:docMk/>
            <pc:sldMk cId="1808608998" sldId="258"/>
            <ac:spMk id="3085" creationId="{535742DD-1B16-4E9D-B715-0D74B4574A68}"/>
          </ac:spMkLst>
        </pc:spChg>
        <pc:spChg chg="add del">
          <ac:chgData name="Ramachandran, Prasanth" userId="2a52be64-cbcc-4035-85b8-df768c80fe8d" providerId="ADAL" clId="{6B4B95B8-795A-408E-942D-9860E3381A1D}" dt="2022-07-01T05:55:40.983" v="1310" actId="26606"/>
          <ac:spMkLst>
            <pc:docMk/>
            <pc:sldMk cId="1808608998" sldId="258"/>
            <ac:spMk id="3086" creationId="{A51A0227-072A-4F5F-928C-E2C3E5CCD10C}"/>
          </ac:spMkLst>
        </pc:spChg>
        <pc:spChg chg="add">
          <ac:chgData name="Ramachandran, Prasanth" userId="2a52be64-cbcc-4035-85b8-df768c80fe8d" providerId="ADAL" clId="{6B4B95B8-795A-408E-942D-9860E3381A1D}" dt="2022-07-01T05:55:40.983" v="1310" actId="26606"/>
          <ac:spMkLst>
            <pc:docMk/>
            <pc:sldMk cId="1808608998" sldId="258"/>
            <ac:spMk id="3092" creationId="{A51A0227-072A-4F5F-928C-E2C3E5CCD10C}"/>
          </ac:spMkLst>
        </pc:spChg>
        <pc:spChg chg="add">
          <ac:chgData name="Ramachandran, Prasanth" userId="2a52be64-cbcc-4035-85b8-df768c80fe8d" providerId="ADAL" clId="{6B4B95B8-795A-408E-942D-9860E3381A1D}" dt="2022-07-01T05:55:40.983" v="1310" actId="26606"/>
          <ac:spMkLst>
            <pc:docMk/>
            <pc:sldMk cId="1808608998" sldId="258"/>
            <ac:spMk id="3096" creationId="{535742DD-1B16-4E9D-B715-0D74B4574A68}"/>
          </ac:spMkLst>
        </pc:spChg>
        <pc:picChg chg="add del mod ord modCrop">
          <ac:chgData name="Ramachandran, Prasanth" userId="2a52be64-cbcc-4035-85b8-df768c80fe8d" providerId="ADAL" clId="{6B4B95B8-795A-408E-942D-9860E3381A1D}" dt="2022-07-01T05:50:38.156" v="1230" actId="21"/>
          <ac:picMkLst>
            <pc:docMk/>
            <pc:sldMk cId="1808608998" sldId="258"/>
            <ac:picMk id="5" creationId="{920C6BDE-B399-76AA-6588-53C59EF5FB75}"/>
          </ac:picMkLst>
        </pc:picChg>
        <pc:picChg chg="add mod">
          <ac:chgData name="Ramachandran, Prasanth" userId="2a52be64-cbcc-4035-85b8-df768c80fe8d" providerId="ADAL" clId="{6B4B95B8-795A-408E-942D-9860E3381A1D}" dt="2022-07-01T16:31:40.491" v="9003" actId="1037"/>
          <ac:picMkLst>
            <pc:docMk/>
            <pc:sldMk cId="1808608998" sldId="258"/>
            <ac:picMk id="3074" creationId="{A6C0AED2-253B-B186-FFE9-00DC4E61D50D}"/>
          </ac:picMkLst>
        </pc:picChg>
        <pc:picChg chg="add del mod">
          <ac:chgData name="Ramachandran, Prasanth" userId="2a52be64-cbcc-4035-85b8-df768c80fe8d" providerId="ADAL" clId="{6B4B95B8-795A-408E-942D-9860E3381A1D}" dt="2022-07-01T05:55:31.171" v="1307" actId="478"/>
          <ac:picMkLst>
            <pc:docMk/>
            <pc:sldMk cId="1808608998" sldId="258"/>
            <ac:picMk id="3076" creationId="{1A845E59-99D5-331C-B6ED-1F71B5A60FE7}"/>
          </ac:picMkLst>
        </pc:picChg>
        <pc:picChg chg="add mod">
          <ac:chgData name="Ramachandran, Prasanth" userId="2a52be64-cbcc-4035-85b8-df768c80fe8d" providerId="ADAL" clId="{6B4B95B8-795A-408E-942D-9860E3381A1D}" dt="2022-07-01T16:31:43.776" v="9009" actId="1038"/>
          <ac:picMkLst>
            <pc:docMk/>
            <pc:sldMk cId="1808608998" sldId="258"/>
            <ac:picMk id="3078" creationId="{C7459AFF-504F-FEAF-C782-2DB621B3FBE3}"/>
          </ac:picMkLst>
        </pc:picChg>
        <pc:inkChg chg="add del">
          <ac:chgData name="Ramachandran, Prasanth" userId="2a52be64-cbcc-4035-85b8-df768c80fe8d" providerId="ADAL" clId="{6B4B95B8-795A-408E-942D-9860E3381A1D}" dt="2022-07-01T05:42:23.135" v="1176" actId="26606"/>
          <ac:inkMkLst>
            <pc:docMk/>
            <pc:sldMk cId="1808608998" sldId="258"/>
            <ac:inkMk id="16" creationId="{070477C5-0410-4E4F-97A1-F84C2465C187}"/>
          </ac:inkMkLst>
        </pc:inkChg>
        <pc:inkChg chg="add del">
          <ac:chgData name="Ramachandran, Prasanth" userId="2a52be64-cbcc-4035-85b8-df768c80fe8d" providerId="ADAL" clId="{6B4B95B8-795A-408E-942D-9860E3381A1D}" dt="2022-07-01T05:42:30.484" v="1178" actId="26606"/>
          <ac:inkMkLst>
            <pc:docMk/>
            <pc:sldMk cId="1808608998" sldId="258"/>
            <ac:inkMk id="23" creationId="{070477C5-0410-4E4F-97A1-F84C2465C187}"/>
          </ac:inkMkLst>
        </pc:inkChg>
        <pc:inkChg chg="add del">
          <ac:chgData name="Ramachandran, Prasanth" userId="2a52be64-cbcc-4035-85b8-df768c80fe8d" providerId="ADAL" clId="{6B4B95B8-795A-408E-942D-9860E3381A1D}" dt="2022-07-01T05:42:37.747" v="1180" actId="26606"/>
          <ac:inkMkLst>
            <pc:docMk/>
            <pc:sldMk cId="1808608998" sldId="258"/>
            <ac:inkMk id="28" creationId="{070477C5-0410-4E4F-97A1-F84C2465C187}"/>
          </ac:inkMkLst>
        </pc:inkChg>
        <pc:inkChg chg="add del">
          <ac:chgData name="Ramachandran, Prasanth" userId="2a52be64-cbcc-4035-85b8-df768c80fe8d" providerId="ADAL" clId="{6B4B95B8-795A-408E-942D-9860E3381A1D}" dt="2022-07-01T05:55:40.983" v="1310" actId="26606"/>
          <ac:inkMkLst>
            <pc:docMk/>
            <pc:sldMk cId="1808608998" sldId="258"/>
            <ac:inkMk id="3087" creationId="{070477C5-0410-4E4F-97A1-F84C2465C187}"/>
          </ac:inkMkLst>
        </pc:inkChg>
        <pc:inkChg chg="add">
          <ac:chgData name="Ramachandran, Prasanth" userId="2a52be64-cbcc-4035-85b8-df768c80fe8d" providerId="ADAL" clId="{6B4B95B8-795A-408E-942D-9860E3381A1D}" dt="2022-07-01T05:55:40.983" v="1310" actId="26606"/>
          <ac:inkMkLst>
            <pc:docMk/>
            <pc:sldMk cId="1808608998" sldId="258"/>
            <ac:inkMk id="3094" creationId="{070477C5-0410-4E4F-97A1-F84C2465C187}"/>
          </ac:inkMkLst>
        </pc:inkChg>
      </pc:sldChg>
      <pc:sldChg chg="addSp delSp modSp new mod setBg">
        <pc:chgData name="Ramachandran, Prasanth" userId="2a52be64-cbcc-4035-85b8-df768c80fe8d" providerId="ADAL" clId="{6B4B95B8-795A-408E-942D-9860E3381A1D}" dt="2022-07-01T16:03:10.196" v="8865" actId="2711"/>
        <pc:sldMkLst>
          <pc:docMk/>
          <pc:sldMk cId="3334646762" sldId="259"/>
        </pc:sldMkLst>
        <pc:spChg chg="mod">
          <ac:chgData name="Ramachandran, Prasanth" userId="2a52be64-cbcc-4035-85b8-df768c80fe8d" providerId="ADAL" clId="{6B4B95B8-795A-408E-942D-9860E3381A1D}" dt="2022-07-01T07:24:19.792" v="3569" actId="26606"/>
          <ac:spMkLst>
            <pc:docMk/>
            <pc:sldMk cId="3334646762" sldId="259"/>
            <ac:spMk id="2" creationId="{928B6069-45BB-8468-4DD6-4C4369845DF6}"/>
          </ac:spMkLst>
        </pc:spChg>
        <pc:spChg chg="add del mod">
          <ac:chgData name="Ramachandran, Prasanth" userId="2a52be64-cbcc-4035-85b8-df768c80fe8d" providerId="ADAL" clId="{6B4B95B8-795A-408E-942D-9860E3381A1D}" dt="2022-07-01T07:24:19.792" v="3569" actId="26606"/>
          <ac:spMkLst>
            <pc:docMk/>
            <pc:sldMk cId="3334646762" sldId="259"/>
            <ac:spMk id="3" creationId="{48806A6C-4402-21A6-A3BB-1F58C681D9D6}"/>
          </ac:spMkLst>
        </pc:spChg>
        <pc:spChg chg="add del">
          <ac:chgData name="Ramachandran, Prasanth" userId="2a52be64-cbcc-4035-85b8-df768c80fe8d" providerId="ADAL" clId="{6B4B95B8-795A-408E-942D-9860E3381A1D}" dt="2022-07-01T07:23:24.744" v="3556" actId="26606"/>
          <ac:spMkLst>
            <pc:docMk/>
            <pc:sldMk cId="3334646762" sldId="259"/>
            <ac:spMk id="9" creationId="{247B6BBF-09F2-4A29-AE4E-3771E2924817}"/>
          </ac:spMkLst>
        </pc:spChg>
        <pc:spChg chg="add del">
          <ac:chgData name="Ramachandran, Prasanth" userId="2a52be64-cbcc-4035-85b8-df768c80fe8d" providerId="ADAL" clId="{6B4B95B8-795A-408E-942D-9860E3381A1D}" dt="2022-07-01T07:23:24.744" v="3556" actId="26606"/>
          <ac:spMkLst>
            <pc:docMk/>
            <pc:sldMk cId="3334646762" sldId="259"/>
            <ac:spMk id="11" creationId="{535742DD-1B16-4E9D-B715-0D74B4574A68}"/>
          </ac:spMkLst>
        </pc:spChg>
        <pc:spChg chg="add del">
          <ac:chgData name="Ramachandran, Prasanth" userId="2a52be64-cbcc-4035-85b8-df768c80fe8d" providerId="ADAL" clId="{6B4B95B8-795A-408E-942D-9860E3381A1D}" dt="2022-07-01T07:23:55.616" v="3558" actId="26606"/>
          <ac:spMkLst>
            <pc:docMk/>
            <pc:sldMk cId="3334646762" sldId="259"/>
            <ac:spMk id="13" creationId="{35DB3719-6FDC-4E5D-891D-FF40B7300F64}"/>
          </ac:spMkLst>
        </pc:spChg>
        <pc:spChg chg="add del">
          <ac:chgData name="Ramachandran, Prasanth" userId="2a52be64-cbcc-4035-85b8-df768c80fe8d" providerId="ADAL" clId="{6B4B95B8-795A-408E-942D-9860E3381A1D}" dt="2022-07-01T07:23:56.742" v="3560" actId="26606"/>
          <ac:spMkLst>
            <pc:docMk/>
            <pc:sldMk cId="3334646762" sldId="259"/>
            <ac:spMk id="16" creationId="{247B6BBF-09F2-4A29-AE4E-3771E2924817}"/>
          </ac:spMkLst>
        </pc:spChg>
        <pc:spChg chg="add del">
          <ac:chgData name="Ramachandran, Prasanth" userId="2a52be64-cbcc-4035-85b8-df768c80fe8d" providerId="ADAL" clId="{6B4B95B8-795A-408E-942D-9860E3381A1D}" dt="2022-07-01T07:23:56.742" v="3560" actId="26606"/>
          <ac:spMkLst>
            <pc:docMk/>
            <pc:sldMk cId="3334646762" sldId="259"/>
            <ac:spMk id="17" creationId="{535742DD-1B16-4E9D-B715-0D74B4574A68}"/>
          </ac:spMkLst>
        </pc:spChg>
        <pc:spChg chg="add del">
          <ac:chgData name="Ramachandran, Prasanth" userId="2a52be64-cbcc-4035-85b8-df768c80fe8d" providerId="ADAL" clId="{6B4B95B8-795A-408E-942D-9860E3381A1D}" dt="2022-07-01T07:23:57.871" v="3562" actId="26606"/>
          <ac:spMkLst>
            <pc:docMk/>
            <pc:sldMk cId="3334646762" sldId="259"/>
            <ac:spMk id="20" creationId="{247B6BBF-09F2-4A29-AE4E-3771E2924817}"/>
          </ac:spMkLst>
        </pc:spChg>
        <pc:spChg chg="add del">
          <ac:chgData name="Ramachandran, Prasanth" userId="2a52be64-cbcc-4035-85b8-df768c80fe8d" providerId="ADAL" clId="{6B4B95B8-795A-408E-942D-9860E3381A1D}" dt="2022-07-01T07:23:57.871" v="3562" actId="26606"/>
          <ac:spMkLst>
            <pc:docMk/>
            <pc:sldMk cId="3334646762" sldId="259"/>
            <ac:spMk id="21" creationId="{535742DD-1B16-4E9D-B715-0D74B4574A68}"/>
          </ac:spMkLst>
        </pc:spChg>
        <pc:spChg chg="add del">
          <ac:chgData name="Ramachandran, Prasanth" userId="2a52be64-cbcc-4035-85b8-df768c80fe8d" providerId="ADAL" clId="{6B4B95B8-795A-408E-942D-9860E3381A1D}" dt="2022-07-01T07:23:58.483" v="3564" actId="26606"/>
          <ac:spMkLst>
            <pc:docMk/>
            <pc:sldMk cId="3334646762" sldId="259"/>
            <ac:spMk id="24" creationId="{247B6BBF-09F2-4A29-AE4E-3771E2924817}"/>
          </ac:spMkLst>
        </pc:spChg>
        <pc:spChg chg="add del">
          <ac:chgData name="Ramachandran, Prasanth" userId="2a52be64-cbcc-4035-85b8-df768c80fe8d" providerId="ADAL" clId="{6B4B95B8-795A-408E-942D-9860E3381A1D}" dt="2022-07-01T07:23:58.483" v="3564" actId="26606"/>
          <ac:spMkLst>
            <pc:docMk/>
            <pc:sldMk cId="3334646762" sldId="259"/>
            <ac:spMk id="25" creationId="{535742DD-1B16-4E9D-B715-0D74B4574A68}"/>
          </ac:spMkLst>
        </pc:spChg>
        <pc:spChg chg="add del">
          <ac:chgData name="Ramachandran, Prasanth" userId="2a52be64-cbcc-4035-85b8-df768c80fe8d" providerId="ADAL" clId="{6B4B95B8-795A-408E-942D-9860E3381A1D}" dt="2022-07-01T07:24:01.196" v="3566" actId="26606"/>
          <ac:spMkLst>
            <pc:docMk/>
            <pc:sldMk cId="3334646762" sldId="259"/>
            <ac:spMk id="28" creationId="{247B6BBF-09F2-4A29-AE4E-3771E2924817}"/>
          </ac:spMkLst>
        </pc:spChg>
        <pc:spChg chg="add del">
          <ac:chgData name="Ramachandran, Prasanth" userId="2a52be64-cbcc-4035-85b8-df768c80fe8d" providerId="ADAL" clId="{6B4B95B8-795A-408E-942D-9860E3381A1D}" dt="2022-07-01T07:24:01.196" v="3566" actId="26606"/>
          <ac:spMkLst>
            <pc:docMk/>
            <pc:sldMk cId="3334646762" sldId="259"/>
            <ac:spMk id="29" creationId="{535742DD-1B16-4E9D-B715-0D74B4574A68}"/>
          </ac:spMkLst>
        </pc:spChg>
        <pc:spChg chg="add del">
          <ac:chgData name="Ramachandran, Prasanth" userId="2a52be64-cbcc-4035-85b8-df768c80fe8d" providerId="ADAL" clId="{6B4B95B8-795A-408E-942D-9860E3381A1D}" dt="2022-07-01T07:24:19.765" v="3568" actId="26606"/>
          <ac:spMkLst>
            <pc:docMk/>
            <pc:sldMk cId="3334646762" sldId="259"/>
            <ac:spMk id="32" creationId="{35DB3719-6FDC-4E5D-891D-FF40B7300F64}"/>
          </ac:spMkLst>
        </pc:spChg>
        <pc:spChg chg="add del">
          <ac:chgData name="Ramachandran, Prasanth" userId="2a52be64-cbcc-4035-85b8-df768c80fe8d" providerId="ADAL" clId="{6B4B95B8-795A-408E-942D-9860E3381A1D}" dt="2022-07-01T07:25:47.009" v="3570" actId="26606"/>
          <ac:spMkLst>
            <pc:docMk/>
            <pc:sldMk cId="3334646762" sldId="259"/>
            <ac:spMk id="35" creationId="{247B6BBF-09F2-4A29-AE4E-3771E2924817}"/>
          </ac:spMkLst>
        </pc:spChg>
        <pc:spChg chg="add del">
          <ac:chgData name="Ramachandran, Prasanth" userId="2a52be64-cbcc-4035-85b8-df768c80fe8d" providerId="ADAL" clId="{6B4B95B8-795A-408E-942D-9860E3381A1D}" dt="2022-07-01T07:25:47.009" v="3570" actId="26606"/>
          <ac:spMkLst>
            <pc:docMk/>
            <pc:sldMk cId="3334646762" sldId="259"/>
            <ac:spMk id="36" creationId="{535742DD-1B16-4E9D-B715-0D74B4574A68}"/>
          </ac:spMkLst>
        </pc:spChg>
        <pc:spChg chg="add">
          <ac:chgData name="Ramachandran, Prasanth" userId="2a52be64-cbcc-4035-85b8-df768c80fe8d" providerId="ADAL" clId="{6B4B95B8-795A-408E-942D-9860E3381A1D}" dt="2022-07-01T07:25:47.009" v="3570" actId="26606"/>
          <ac:spMkLst>
            <pc:docMk/>
            <pc:sldMk cId="3334646762" sldId="259"/>
            <ac:spMk id="42" creationId="{247B6BBF-09F2-4A29-AE4E-3771E2924817}"/>
          </ac:spMkLst>
        </pc:spChg>
        <pc:spChg chg="add">
          <ac:chgData name="Ramachandran, Prasanth" userId="2a52be64-cbcc-4035-85b8-df768c80fe8d" providerId="ADAL" clId="{6B4B95B8-795A-408E-942D-9860E3381A1D}" dt="2022-07-01T07:25:47.009" v="3570" actId="26606"/>
          <ac:spMkLst>
            <pc:docMk/>
            <pc:sldMk cId="3334646762" sldId="259"/>
            <ac:spMk id="44" creationId="{535742DD-1B16-4E9D-B715-0D74B4574A68}"/>
          </ac:spMkLst>
        </pc:spChg>
        <pc:graphicFrameChg chg="add del">
          <ac:chgData name="Ramachandran, Prasanth" userId="2a52be64-cbcc-4035-85b8-df768c80fe8d" providerId="ADAL" clId="{6B4B95B8-795A-408E-942D-9860E3381A1D}" dt="2022-07-01T07:23:24.744" v="3556" actId="26606"/>
          <ac:graphicFrameMkLst>
            <pc:docMk/>
            <pc:sldMk cId="3334646762" sldId="259"/>
            <ac:graphicFrameMk id="5" creationId="{7610D940-55B0-5EBC-2D6B-5AF9506079C4}"/>
          </ac:graphicFrameMkLst>
        </pc:graphicFrameChg>
        <pc:graphicFrameChg chg="add del">
          <ac:chgData name="Ramachandran, Prasanth" userId="2a52be64-cbcc-4035-85b8-df768c80fe8d" providerId="ADAL" clId="{6B4B95B8-795A-408E-942D-9860E3381A1D}" dt="2022-07-01T07:23:55.616" v="3558" actId="26606"/>
          <ac:graphicFrameMkLst>
            <pc:docMk/>
            <pc:sldMk cId="3334646762" sldId="259"/>
            <ac:graphicFrameMk id="14" creationId="{6B124A88-D1EC-AEA6-07D8-3CC102F8B21C}"/>
          </ac:graphicFrameMkLst>
        </pc:graphicFrameChg>
        <pc:graphicFrameChg chg="add del">
          <ac:chgData name="Ramachandran, Prasanth" userId="2a52be64-cbcc-4035-85b8-df768c80fe8d" providerId="ADAL" clId="{6B4B95B8-795A-408E-942D-9860E3381A1D}" dt="2022-07-01T07:23:56.742" v="3560" actId="26606"/>
          <ac:graphicFrameMkLst>
            <pc:docMk/>
            <pc:sldMk cId="3334646762" sldId="259"/>
            <ac:graphicFrameMk id="18" creationId="{926F2C3D-F4A8-A6AD-D8D0-5C46DCCD9F99}"/>
          </ac:graphicFrameMkLst>
        </pc:graphicFrameChg>
        <pc:graphicFrameChg chg="add del">
          <ac:chgData name="Ramachandran, Prasanth" userId="2a52be64-cbcc-4035-85b8-df768c80fe8d" providerId="ADAL" clId="{6B4B95B8-795A-408E-942D-9860E3381A1D}" dt="2022-07-01T07:23:57.871" v="3562" actId="26606"/>
          <ac:graphicFrameMkLst>
            <pc:docMk/>
            <pc:sldMk cId="3334646762" sldId="259"/>
            <ac:graphicFrameMk id="22" creationId="{7610D940-55B0-5EBC-2D6B-5AF9506079C4}"/>
          </ac:graphicFrameMkLst>
        </pc:graphicFrameChg>
        <pc:graphicFrameChg chg="add del">
          <ac:chgData name="Ramachandran, Prasanth" userId="2a52be64-cbcc-4035-85b8-df768c80fe8d" providerId="ADAL" clId="{6B4B95B8-795A-408E-942D-9860E3381A1D}" dt="2022-07-01T07:23:58.483" v="3564" actId="26606"/>
          <ac:graphicFrameMkLst>
            <pc:docMk/>
            <pc:sldMk cId="3334646762" sldId="259"/>
            <ac:graphicFrameMk id="26" creationId="{926F2C3D-F4A8-A6AD-D8D0-5C46DCCD9F99}"/>
          </ac:graphicFrameMkLst>
        </pc:graphicFrameChg>
        <pc:graphicFrameChg chg="add del">
          <ac:chgData name="Ramachandran, Prasanth" userId="2a52be64-cbcc-4035-85b8-df768c80fe8d" providerId="ADAL" clId="{6B4B95B8-795A-408E-942D-9860E3381A1D}" dt="2022-07-01T07:24:01.196" v="3566" actId="26606"/>
          <ac:graphicFrameMkLst>
            <pc:docMk/>
            <pc:sldMk cId="3334646762" sldId="259"/>
            <ac:graphicFrameMk id="30" creationId="{7610D940-55B0-5EBC-2D6B-5AF9506079C4}"/>
          </ac:graphicFrameMkLst>
        </pc:graphicFrameChg>
        <pc:graphicFrameChg chg="add del">
          <ac:chgData name="Ramachandran, Prasanth" userId="2a52be64-cbcc-4035-85b8-df768c80fe8d" providerId="ADAL" clId="{6B4B95B8-795A-408E-942D-9860E3381A1D}" dt="2022-07-01T07:24:19.765" v="3568" actId="26606"/>
          <ac:graphicFrameMkLst>
            <pc:docMk/>
            <pc:sldMk cId="3334646762" sldId="259"/>
            <ac:graphicFrameMk id="33" creationId="{6B124A88-D1EC-AEA6-07D8-3CC102F8B21C}"/>
          </ac:graphicFrameMkLst>
        </pc:graphicFrameChg>
        <pc:graphicFrameChg chg="add mod modGraphic">
          <ac:chgData name="Ramachandran, Prasanth" userId="2a52be64-cbcc-4035-85b8-df768c80fe8d" providerId="ADAL" clId="{6B4B95B8-795A-408E-942D-9860E3381A1D}" dt="2022-07-01T16:03:10.196" v="8865" actId="2711"/>
          <ac:graphicFrameMkLst>
            <pc:docMk/>
            <pc:sldMk cId="3334646762" sldId="259"/>
            <ac:graphicFrameMk id="37" creationId="{7610D940-55B0-5EBC-2D6B-5AF9506079C4}"/>
          </ac:graphicFrameMkLst>
        </pc:graphicFrameChg>
      </pc:sldChg>
      <pc:sldChg chg="addSp delSp modSp new mod ord setBg modAnim">
        <pc:chgData name="Ramachandran, Prasanth" userId="2a52be64-cbcc-4035-85b8-df768c80fe8d" providerId="ADAL" clId="{6B4B95B8-795A-408E-942D-9860E3381A1D}" dt="2022-07-08T22:32:42.951" v="10077"/>
        <pc:sldMkLst>
          <pc:docMk/>
          <pc:sldMk cId="2471081590" sldId="260"/>
        </pc:sldMkLst>
        <pc:spChg chg="mod">
          <ac:chgData name="Ramachandran, Prasanth" userId="2a52be64-cbcc-4035-85b8-df768c80fe8d" providerId="ADAL" clId="{6B4B95B8-795A-408E-942D-9860E3381A1D}" dt="2022-07-01T07:29:11.527" v="3603" actId="26606"/>
          <ac:spMkLst>
            <pc:docMk/>
            <pc:sldMk cId="2471081590" sldId="260"/>
            <ac:spMk id="2" creationId="{7B678207-6BF7-5934-0ACB-73C8C31634CC}"/>
          </ac:spMkLst>
        </pc:spChg>
        <pc:spChg chg="add del mod">
          <ac:chgData name="Ramachandran, Prasanth" userId="2a52be64-cbcc-4035-85b8-df768c80fe8d" providerId="ADAL" clId="{6B4B95B8-795A-408E-942D-9860E3381A1D}" dt="2022-07-01T07:16:11.963" v="3487" actId="26606"/>
          <ac:spMkLst>
            <pc:docMk/>
            <pc:sldMk cId="2471081590" sldId="260"/>
            <ac:spMk id="3" creationId="{E0596EB5-16F1-9CB3-9A85-F10D4AEB2BC6}"/>
          </ac:spMkLst>
        </pc:spChg>
        <pc:spChg chg="add del mod">
          <ac:chgData name="Ramachandran, Prasanth" userId="2a52be64-cbcc-4035-85b8-df768c80fe8d" providerId="ADAL" clId="{6B4B95B8-795A-408E-942D-9860E3381A1D}" dt="2022-07-01T07:28:47.458" v="3589" actId="767"/>
          <ac:spMkLst>
            <pc:docMk/>
            <pc:sldMk cId="2471081590" sldId="260"/>
            <ac:spMk id="4" creationId="{E8CC9E27-B06D-795F-664D-764D756DBBE7}"/>
          </ac:spMkLst>
        </pc:spChg>
        <pc:spChg chg="add del">
          <ac:chgData name="Ramachandran, Prasanth" userId="2a52be64-cbcc-4035-85b8-df768c80fe8d" providerId="ADAL" clId="{6B4B95B8-795A-408E-942D-9860E3381A1D}" dt="2022-07-01T07:17:23.863" v="3491" actId="26606"/>
          <ac:spMkLst>
            <pc:docMk/>
            <pc:sldMk cId="2471081590" sldId="260"/>
            <ac:spMk id="8" creationId="{05C37F44-F3F0-4AB6-BA57-3D163232D03D}"/>
          </ac:spMkLst>
        </pc:spChg>
        <pc:spChg chg="add del">
          <ac:chgData name="Ramachandran, Prasanth" userId="2a52be64-cbcc-4035-85b8-df768c80fe8d" providerId="ADAL" clId="{6B4B95B8-795A-408E-942D-9860E3381A1D}" dt="2022-07-01T07:16:11.953" v="3486" actId="26606"/>
          <ac:spMkLst>
            <pc:docMk/>
            <pc:sldMk cId="2471081590" sldId="260"/>
            <ac:spMk id="9" creationId="{43DAA0EF-336D-4CDC-A9A2-8460363E27FE}"/>
          </ac:spMkLst>
        </pc:spChg>
        <pc:spChg chg="add del">
          <ac:chgData name="Ramachandran, Prasanth" userId="2a52be64-cbcc-4035-85b8-df768c80fe8d" providerId="ADAL" clId="{6B4B95B8-795A-408E-942D-9860E3381A1D}" dt="2022-07-01T07:17:23.863" v="3491" actId="26606"/>
          <ac:spMkLst>
            <pc:docMk/>
            <pc:sldMk cId="2471081590" sldId="260"/>
            <ac:spMk id="10" creationId="{69DD4C8C-B328-49E5-BE47-63AE3873EF9F}"/>
          </ac:spMkLst>
        </pc:spChg>
        <pc:spChg chg="add del">
          <ac:chgData name="Ramachandran, Prasanth" userId="2a52be64-cbcc-4035-85b8-df768c80fe8d" providerId="ADAL" clId="{6B4B95B8-795A-408E-942D-9860E3381A1D}" dt="2022-07-01T07:16:11.953" v="3486" actId="26606"/>
          <ac:spMkLst>
            <pc:docMk/>
            <pc:sldMk cId="2471081590" sldId="260"/>
            <ac:spMk id="11" creationId="{FD079A19-B31E-4129-A464-7547FF05AE33}"/>
          </ac:spMkLst>
        </pc:spChg>
        <pc:spChg chg="add del mod">
          <ac:chgData name="Ramachandran, Prasanth" userId="2a52be64-cbcc-4035-85b8-df768c80fe8d" providerId="ADAL" clId="{6B4B95B8-795A-408E-942D-9860E3381A1D}" dt="2022-07-01T17:19:08.165" v="9805" actId="20577"/>
          <ac:spMkLst>
            <pc:docMk/>
            <pc:sldMk cId="2471081590" sldId="260"/>
            <ac:spMk id="13" creationId="{E0596EB5-16F1-9CB3-9A85-F10D4AEB2BC6}"/>
          </ac:spMkLst>
        </pc:spChg>
        <pc:spChg chg="add del">
          <ac:chgData name="Ramachandran, Prasanth" userId="2a52be64-cbcc-4035-85b8-df768c80fe8d" providerId="ADAL" clId="{6B4B95B8-795A-408E-942D-9860E3381A1D}" dt="2022-07-01T07:29:11.534" v="3604" actId="26606"/>
          <ac:spMkLst>
            <pc:docMk/>
            <pc:sldMk cId="2471081590" sldId="260"/>
            <ac:spMk id="18" creationId="{100EDD19-6802-4EC3-95CE-CFFAB042CFD6}"/>
          </ac:spMkLst>
        </pc:spChg>
        <pc:spChg chg="add del">
          <ac:chgData name="Ramachandran, Prasanth" userId="2a52be64-cbcc-4035-85b8-df768c80fe8d" providerId="ADAL" clId="{6B4B95B8-795A-408E-942D-9860E3381A1D}" dt="2022-07-01T07:29:11.534" v="3604" actId="26606"/>
          <ac:spMkLst>
            <pc:docMk/>
            <pc:sldMk cId="2471081590" sldId="260"/>
            <ac:spMk id="20" creationId="{DB17E863-922E-4C26-BD64-E8FD41D28661}"/>
          </ac:spMkLst>
        </pc:spChg>
        <pc:spChg chg="add del">
          <ac:chgData name="Ramachandran, Prasanth" userId="2a52be64-cbcc-4035-85b8-df768c80fe8d" providerId="ADAL" clId="{6B4B95B8-795A-408E-942D-9860E3381A1D}" dt="2022-07-01T07:29:11.527" v="3603" actId="26606"/>
          <ac:spMkLst>
            <pc:docMk/>
            <pc:sldMk cId="2471081590" sldId="260"/>
            <ac:spMk id="23" creationId="{AC17DE74-01C9-4859-B65A-85CF999E8580}"/>
          </ac:spMkLst>
        </pc:spChg>
        <pc:spChg chg="add del">
          <ac:chgData name="Ramachandran, Prasanth" userId="2a52be64-cbcc-4035-85b8-df768c80fe8d" providerId="ADAL" clId="{6B4B95B8-795A-408E-942D-9860E3381A1D}" dt="2022-07-01T07:29:11.527" v="3603" actId="26606"/>
          <ac:spMkLst>
            <pc:docMk/>
            <pc:sldMk cId="2471081590" sldId="260"/>
            <ac:spMk id="24" creationId="{068C0432-0E90-4CC1-8CD3-D44A90DF07EF}"/>
          </ac:spMkLst>
        </pc:spChg>
        <pc:spChg chg="add del">
          <ac:chgData name="Ramachandran, Prasanth" userId="2a52be64-cbcc-4035-85b8-df768c80fe8d" providerId="ADAL" clId="{6B4B95B8-795A-408E-942D-9860E3381A1D}" dt="2022-07-01T07:28:36.380" v="3579" actId="26606"/>
          <ac:spMkLst>
            <pc:docMk/>
            <pc:sldMk cId="2471081590" sldId="260"/>
            <ac:spMk id="25" creationId="{100EDD19-6802-4EC3-95CE-CFFAB042CFD6}"/>
          </ac:spMkLst>
        </pc:spChg>
        <pc:spChg chg="add del">
          <ac:chgData name="Ramachandran, Prasanth" userId="2a52be64-cbcc-4035-85b8-df768c80fe8d" providerId="ADAL" clId="{6B4B95B8-795A-408E-942D-9860E3381A1D}" dt="2022-07-01T07:28:43.996" v="3584" actId="26606"/>
          <ac:spMkLst>
            <pc:docMk/>
            <pc:sldMk cId="2471081590" sldId="260"/>
            <ac:spMk id="26" creationId="{247B6BBF-09F2-4A29-AE4E-3771E2924817}"/>
          </ac:spMkLst>
        </pc:spChg>
        <pc:spChg chg="add del">
          <ac:chgData name="Ramachandran, Prasanth" userId="2a52be64-cbcc-4035-85b8-df768c80fe8d" providerId="ADAL" clId="{6B4B95B8-795A-408E-942D-9860E3381A1D}" dt="2022-07-01T07:28:36.380" v="3579" actId="26606"/>
          <ac:spMkLst>
            <pc:docMk/>
            <pc:sldMk cId="2471081590" sldId="260"/>
            <ac:spMk id="27" creationId="{DB17E863-922E-4C26-BD64-E8FD41D28661}"/>
          </ac:spMkLst>
        </pc:spChg>
        <pc:spChg chg="add del">
          <ac:chgData name="Ramachandran, Prasanth" userId="2a52be64-cbcc-4035-85b8-df768c80fe8d" providerId="ADAL" clId="{6B4B95B8-795A-408E-942D-9860E3381A1D}" dt="2022-07-01T07:28:43.996" v="3584" actId="26606"/>
          <ac:spMkLst>
            <pc:docMk/>
            <pc:sldMk cId="2471081590" sldId="260"/>
            <ac:spMk id="28" creationId="{535742DD-1B16-4E9D-B715-0D74B4574A68}"/>
          </ac:spMkLst>
        </pc:spChg>
        <pc:spChg chg="add">
          <ac:chgData name="Ramachandran, Prasanth" userId="2a52be64-cbcc-4035-85b8-df768c80fe8d" providerId="ADAL" clId="{6B4B95B8-795A-408E-942D-9860E3381A1D}" dt="2022-07-01T07:29:11.534" v="3604" actId="26606"/>
          <ac:spMkLst>
            <pc:docMk/>
            <pc:sldMk cId="2471081590" sldId="260"/>
            <ac:spMk id="29" creationId="{100EDD19-6802-4EC3-95CE-CFFAB042CFD6}"/>
          </ac:spMkLst>
        </pc:spChg>
        <pc:spChg chg="add">
          <ac:chgData name="Ramachandran, Prasanth" userId="2a52be64-cbcc-4035-85b8-df768c80fe8d" providerId="ADAL" clId="{6B4B95B8-795A-408E-942D-9860E3381A1D}" dt="2022-07-01T07:29:11.534" v="3604" actId="26606"/>
          <ac:spMkLst>
            <pc:docMk/>
            <pc:sldMk cId="2471081590" sldId="260"/>
            <ac:spMk id="30" creationId="{DB17E863-922E-4C26-BD64-E8FD41D28661}"/>
          </ac:spMkLst>
        </pc:spChg>
        <pc:graphicFrameChg chg="add del">
          <ac:chgData name="Ramachandran, Prasanth" userId="2a52be64-cbcc-4035-85b8-df768c80fe8d" providerId="ADAL" clId="{6B4B95B8-795A-408E-942D-9860E3381A1D}" dt="2022-07-01T07:16:11.953" v="3486" actId="26606"/>
          <ac:graphicFrameMkLst>
            <pc:docMk/>
            <pc:sldMk cId="2471081590" sldId="260"/>
            <ac:graphicFrameMk id="5" creationId="{D0ED5176-D743-E332-E4E8-90475BFDFEAC}"/>
          </ac:graphicFrameMkLst>
        </pc:graphicFrameChg>
        <pc:graphicFrameChg chg="add del">
          <ac:chgData name="Ramachandran, Prasanth" userId="2a52be64-cbcc-4035-85b8-df768c80fe8d" providerId="ADAL" clId="{6B4B95B8-795A-408E-942D-9860E3381A1D}" dt="2022-07-01T07:28:43.996" v="3584" actId="26606"/>
          <ac:graphicFrameMkLst>
            <pc:docMk/>
            <pc:sldMk cId="2471081590" sldId="260"/>
            <ac:graphicFrameMk id="22" creationId="{172D7858-3E6E-C2EA-6EEE-DED22F646718}"/>
          </ac:graphicFrameMkLst>
        </pc:graphicFrameChg>
      </pc:sldChg>
      <pc:sldChg chg="addSp delSp modSp add mod setBg modAnim modNotesTx">
        <pc:chgData name="Ramachandran, Prasanth" userId="2a52be64-cbcc-4035-85b8-df768c80fe8d" providerId="ADAL" clId="{6B4B95B8-795A-408E-942D-9860E3381A1D}" dt="2022-07-08T22:32:01.837" v="10070"/>
        <pc:sldMkLst>
          <pc:docMk/>
          <pc:sldMk cId="2010062350" sldId="261"/>
        </pc:sldMkLst>
        <pc:spChg chg="mod">
          <ac:chgData name="Ramachandran, Prasanth" userId="2a52be64-cbcc-4035-85b8-df768c80fe8d" providerId="ADAL" clId="{6B4B95B8-795A-408E-942D-9860E3381A1D}" dt="2022-07-01T07:07:43.922" v="3005" actId="20577"/>
          <ac:spMkLst>
            <pc:docMk/>
            <pc:sldMk cId="2010062350" sldId="261"/>
            <ac:spMk id="2" creationId="{7B678207-6BF7-5934-0ACB-73C8C31634CC}"/>
          </ac:spMkLst>
        </pc:spChg>
        <pc:spChg chg="add del mod">
          <ac:chgData name="Ramachandran, Prasanth" userId="2a52be64-cbcc-4035-85b8-df768c80fe8d" providerId="ADAL" clId="{6B4B95B8-795A-408E-942D-9860E3381A1D}" dt="2022-07-01T06:59:03.849" v="2964" actId="26606"/>
          <ac:spMkLst>
            <pc:docMk/>
            <pc:sldMk cId="2010062350" sldId="261"/>
            <ac:spMk id="3" creationId="{E0596EB5-16F1-9CB3-9A85-F10D4AEB2BC6}"/>
          </ac:spMkLst>
        </pc:spChg>
        <pc:spChg chg="add del mod">
          <ac:chgData name="Ramachandran, Prasanth" userId="2a52be64-cbcc-4035-85b8-df768c80fe8d" providerId="ADAL" clId="{6B4B95B8-795A-408E-942D-9860E3381A1D}" dt="2022-07-01T17:23:57.072" v="9807" actId="478"/>
          <ac:spMkLst>
            <pc:docMk/>
            <pc:sldMk cId="2010062350" sldId="261"/>
            <ac:spMk id="6" creationId="{BD171F85-DF31-DAC4-560C-4526DBD2E98E}"/>
          </ac:spMkLst>
        </pc:spChg>
        <pc:spChg chg="add del">
          <ac:chgData name="Ramachandran, Prasanth" userId="2a52be64-cbcc-4035-85b8-df768c80fe8d" providerId="ADAL" clId="{6B4B95B8-795A-408E-942D-9860E3381A1D}" dt="2022-07-01T06:58:21.565" v="2957" actId="26606"/>
          <ac:spMkLst>
            <pc:docMk/>
            <pc:sldMk cId="2010062350" sldId="261"/>
            <ac:spMk id="10" creationId="{743AA782-23D1-4521-8CAD-47662984AA08}"/>
          </ac:spMkLst>
        </pc:spChg>
        <pc:spChg chg="add del">
          <ac:chgData name="Ramachandran, Prasanth" userId="2a52be64-cbcc-4035-85b8-df768c80fe8d" providerId="ADAL" clId="{6B4B95B8-795A-408E-942D-9860E3381A1D}" dt="2022-07-01T06:58:21.565" v="2957" actId="26606"/>
          <ac:spMkLst>
            <pc:docMk/>
            <pc:sldMk cId="2010062350" sldId="261"/>
            <ac:spMk id="12" creationId="{3CE8AF5E-D374-4CF1-90CC-35CF73B81C3E}"/>
          </ac:spMkLst>
        </pc:spChg>
        <pc:spChg chg="add del">
          <ac:chgData name="Ramachandran, Prasanth" userId="2a52be64-cbcc-4035-85b8-df768c80fe8d" providerId="ADAL" clId="{6B4B95B8-795A-408E-942D-9860E3381A1D}" dt="2022-07-01T06:59:03.849" v="2964" actId="26606"/>
          <ac:spMkLst>
            <pc:docMk/>
            <pc:sldMk cId="2010062350" sldId="261"/>
            <ac:spMk id="16" creationId="{7B831B6F-405A-4B47-B9BB-5CA88F285844}"/>
          </ac:spMkLst>
        </pc:spChg>
        <pc:spChg chg="add del">
          <ac:chgData name="Ramachandran, Prasanth" userId="2a52be64-cbcc-4035-85b8-df768c80fe8d" providerId="ADAL" clId="{6B4B95B8-795A-408E-942D-9860E3381A1D}" dt="2022-07-01T06:59:03.849" v="2964" actId="26606"/>
          <ac:spMkLst>
            <pc:docMk/>
            <pc:sldMk cId="2010062350" sldId="261"/>
            <ac:spMk id="17" creationId="{3CE8AF5E-D374-4CF1-90CC-35CF73B81C3E}"/>
          </ac:spMkLst>
        </pc:spChg>
        <pc:spChg chg="add mod">
          <ac:chgData name="Ramachandran, Prasanth" userId="2a52be64-cbcc-4035-85b8-df768c80fe8d" providerId="ADAL" clId="{6B4B95B8-795A-408E-942D-9860E3381A1D}" dt="2022-07-01T16:38:11.506" v="9077" actId="1076"/>
          <ac:spMkLst>
            <pc:docMk/>
            <pc:sldMk cId="2010062350" sldId="261"/>
            <ac:spMk id="19" creationId="{D130809F-BB22-43C5-3974-A525EC7AB9D1}"/>
          </ac:spMkLst>
        </pc:spChg>
        <pc:spChg chg="add">
          <ac:chgData name="Ramachandran, Prasanth" userId="2a52be64-cbcc-4035-85b8-df768c80fe8d" providerId="ADAL" clId="{6B4B95B8-795A-408E-942D-9860E3381A1D}" dt="2022-07-01T06:59:03.849" v="2964" actId="26606"/>
          <ac:spMkLst>
            <pc:docMk/>
            <pc:sldMk cId="2010062350" sldId="261"/>
            <ac:spMk id="23" creationId="{4BCB9E0F-80B4-4BE1-A13D-A796E8186083}"/>
          </ac:spMkLst>
        </pc:spChg>
        <pc:spChg chg="add mod">
          <ac:chgData name="Ramachandran, Prasanth" userId="2a52be64-cbcc-4035-85b8-df768c80fe8d" providerId="ADAL" clId="{6B4B95B8-795A-408E-942D-9860E3381A1D}" dt="2022-07-01T17:03:24.177" v="9671" actId="108"/>
          <ac:spMkLst>
            <pc:docMk/>
            <pc:sldMk cId="2010062350" sldId="261"/>
            <ac:spMk id="24" creationId="{E0596EB5-16F1-9CB3-9A85-F10D4AEB2BC6}"/>
          </ac:spMkLst>
        </pc:spChg>
        <pc:spChg chg="add">
          <ac:chgData name="Ramachandran, Prasanth" userId="2a52be64-cbcc-4035-85b8-df768c80fe8d" providerId="ADAL" clId="{6B4B95B8-795A-408E-942D-9860E3381A1D}" dt="2022-07-01T06:59:03.849" v="2964" actId="26606"/>
          <ac:spMkLst>
            <pc:docMk/>
            <pc:sldMk cId="2010062350" sldId="261"/>
            <ac:spMk id="25" creationId="{3CE8AF5E-D374-4CF1-90CC-35CF73B81C3E}"/>
          </ac:spMkLst>
        </pc:spChg>
        <pc:graphicFrameChg chg="add del">
          <ac:chgData name="Ramachandran, Prasanth" userId="2a52be64-cbcc-4035-85b8-df768c80fe8d" providerId="ADAL" clId="{6B4B95B8-795A-408E-942D-9860E3381A1D}" dt="2022-07-01T06:58:41.539" v="2961" actId="26606"/>
          <ac:graphicFrameMkLst>
            <pc:docMk/>
            <pc:sldMk cId="2010062350" sldId="261"/>
            <ac:graphicFrameMk id="20" creationId="{C1588CA2-3A1D-9C9A-42BE-87CE3033BF72}"/>
          </ac:graphicFrameMkLst>
        </pc:graphicFrameChg>
        <pc:graphicFrameChg chg="add del">
          <ac:chgData name="Ramachandran, Prasanth" userId="2a52be64-cbcc-4035-85b8-df768c80fe8d" providerId="ADAL" clId="{6B4B95B8-795A-408E-942D-9860E3381A1D}" dt="2022-07-01T06:59:03.839" v="2963" actId="26606"/>
          <ac:graphicFrameMkLst>
            <pc:docMk/>
            <pc:sldMk cId="2010062350" sldId="261"/>
            <ac:graphicFrameMk id="22" creationId="{A67FCC49-F281-FE58-56BC-1220B0E09631}"/>
          </ac:graphicFrameMkLst>
        </pc:graphicFrameChg>
        <pc:picChg chg="add mod">
          <ac:chgData name="Ramachandran, Prasanth" userId="2a52be64-cbcc-4035-85b8-df768c80fe8d" providerId="ADAL" clId="{6B4B95B8-795A-408E-942D-9860E3381A1D}" dt="2022-07-01T06:59:31.100" v="2969" actId="14100"/>
          <ac:picMkLst>
            <pc:docMk/>
            <pc:sldMk cId="2010062350" sldId="261"/>
            <ac:picMk id="5" creationId="{8BF6F63C-BE82-66E0-A09F-0C60529A7A6A}"/>
          </ac:picMkLst>
        </pc:picChg>
        <pc:inkChg chg="add del">
          <ac:chgData name="Ramachandran, Prasanth" userId="2a52be64-cbcc-4035-85b8-df768c80fe8d" providerId="ADAL" clId="{6B4B95B8-795A-408E-942D-9860E3381A1D}" dt="2022-07-01T06:58:21.565" v="2957" actId="26606"/>
          <ac:inkMkLst>
            <pc:docMk/>
            <pc:sldMk cId="2010062350" sldId="261"/>
            <ac:inkMk id="14" creationId="{070477C5-0410-4E4F-97A1-F84C2465C187}"/>
          </ac:inkMkLst>
        </pc:inkChg>
        <pc:inkChg chg="add del">
          <ac:chgData name="Ramachandran, Prasanth" userId="2a52be64-cbcc-4035-85b8-df768c80fe8d" providerId="ADAL" clId="{6B4B95B8-795A-408E-942D-9860E3381A1D}" dt="2022-07-01T06:59:03.849" v="2964" actId="26606"/>
          <ac:inkMkLst>
            <pc:docMk/>
            <pc:sldMk cId="2010062350" sldId="261"/>
            <ac:inkMk id="18" creationId="{070477C5-0410-4E4F-97A1-F84C2465C187}"/>
          </ac:inkMkLst>
        </pc:inkChg>
      </pc:sldChg>
      <pc:sldChg chg="addSp modSp new mod setBg modAnim setClrOvrMap">
        <pc:chgData name="Ramachandran, Prasanth" userId="2a52be64-cbcc-4035-85b8-df768c80fe8d" providerId="ADAL" clId="{6B4B95B8-795A-408E-942D-9860E3381A1D}" dt="2022-07-08T22:33:24.462" v="10083"/>
        <pc:sldMkLst>
          <pc:docMk/>
          <pc:sldMk cId="1257397321" sldId="262"/>
        </pc:sldMkLst>
        <pc:spChg chg="mod">
          <ac:chgData name="Ramachandran, Prasanth" userId="2a52be64-cbcc-4035-85b8-df768c80fe8d" providerId="ADAL" clId="{6B4B95B8-795A-408E-942D-9860E3381A1D}" dt="2022-07-01T07:18:44.079" v="3498" actId="26606"/>
          <ac:spMkLst>
            <pc:docMk/>
            <pc:sldMk cId="1257397321" sldId="262"/>
            <ac:spMk id="2" creationId="{783A68E6-AADA-985B-68EA-5C174C04DF07}"/>
          </ac:spMkLst>
        </pc:spChg>
        <pc:spChg chg="mod">
          <ac:chgData name="Ramachandran, Prasanth" userId="2a52be64-cbcc-4035-85b8-df768c80fe8d" providerId="ADAL" clId="{6B4B95B8-795A-408E-942D-9860E3381A1D}" dt="2022-07-01T17:32:27.807" v="9808" actId="20577"/>
          <ac:spMkLst>
            <pc:docMk/>
            <pc:sldMk cId="1257397321" sldId="262"/>
            <ac:spMk id="3" creationId="{77672B81-11A9-D352-7FFF-317BF1E4A51A}"/>
          </ac:spMkLst>
        </pc:spChg>
        <pc:spChg chg="add">
          <ac:chgData name="Ramachandran, Prasanth" userId="2a52be64-cbcc-4035-85b8-df768c80fe8d" providerId="ADAL" clId="{6B4B95B8-795A-408E-942D-9860E3381A1D}" dt="2022-07-01T07:18:44.079" v="3498" actId="26606"/>
          <ac:spMkLst>
            <pc:docMk/>
            <pc:sldMk cId="1257397321" sldId="262"/>
            <ac:spMk id="9" creationId="{2B97F24A-32CE-4C1C-A50D-3016B394DCFB}"/>
          </ac:spMkLst>
        </pc:spChg>
        <pc:spChg chg="add">
          <ac:chgData name="Ramachandran, Prasanth" userId="2a52be64-cbcc-4035-85b8-df768c80fe8d" providerId="ADAL" clId="{6B4B95B8-795A-408E-942D-9860E3381A1D}" dt="2022-07-01T07:18:44.079" v="3498" actId="26606"/>
          <ac:spMkLst>
            <pc:docMk/>
            <pc:sldMk cId="1257397321" sldId="262"/>
            <ac:spMk id="11" creationId="{3CE8AF5E-D374-4CF1-90CC-35CF73B81C3E}"/>
          </ac:spMkLst>
        </pc:spChg>
        <pc:picChg chg="add mod">
          <ac:chgData name="Ramachandran, Prasanth" userId="2a52be64-cbcc-4035-85b8-df768c80fe8d" providerId="ADAL" clId="{6B4B95B8-795A-408E-942D-9860E3381A1D}" dt="2022-07-01T07:20:06.499" v="3504" actId="14100"/>
          <ac:picMkLst>
            <pc:docMk/>
            <pc:sldMk cId="1257397321" sldId="262"/>
            <ac:picMk id="4" creationId="{8F628A58-6F5A-39ED-6194-E294ED8B09E2}"/>
          </ac:picMkLst>
        </pc:picChg>
        <pc:inkChg chg="add">
          <ac:chgData name="Ramachandran, Prasanth" userId="2a52be64-cbcc-4035-85b8-df768c80fe8d" providerId="ADAL" clId="{6B4B95B8-795A-408E-942D-9860E3381A1D}" dt="2022-07-01T07:18:44.079" v="3498" actId="26606"/>
          <ac:inkMkLst>
            <pc:docMk/>
            <pc:sldMk cId="1257397321" sldId="262"/>
            <ac:inkMk id="13" creationId="{070477C5-0410-4E4F-97A1-F84C2465C187}"/>
          </ac:inkMkLst>
        </pc:inkChg>
      </pc:sldChg>
      <pc:sldChg chg="addSp delSp modSp new mod setBg">
        <pc:chgData name="Ramachandran, Prasanth" userId="2a52be64-cbcc-4035-85b8-df768c80fe8d" providerId="ADAL" clId="{6B4B95B8-795A-408E-942D-9860E3381A1D}" dt="2022-07-01T16:05:54.616" v="8897" actId="255"/>
        <pc:sldMkLst>
          <pc:docMk/>
          <pc:sldMk cId="2470465280" sldId="263"/>
        </pc:sldMkLst>
        <pc:spChg chg="mod">
          <ac:chgData name="Ramachandran, Prasanth" userId="2a52be64-cbcc-4035-85b8-df768c80fe8d" providerId="ADAL" clId="{6B4B95B8-795A-408E-942D-9860E3381A1D}" dt="2022-07-01T09:31:55.197" v="8757" actId="26606"/>
          <ac:spMkLst>
            <pc:docMk/>
            <pc:sldMk cId="2470465280" sldId="263"/>
            <ac:spMk id="2" creationId="{857AECFB-AAC3-88EC-F3AF-DF83A48D8CED}"/>
          </ac:spMkLst>
        </pc:spChg>
        <pc:spChg chg="del">
          <ac:chgData name="Ramachandran, Prasanth" userId="2a52be64-cbcc-4035-85b8-df768c80fe8d" providerId="ADAL" clId="{6B4B95B8-795A-408E-942D-9860E3381A1D}" dt="2022-07-01T07:21:13.807" v="3522" actId="3680"/>
          <ac:spMkLst>
            <pc:docMk/>
            <pc:sldMk cId="2470465280" sldId="263"/>
            <ac:spMk id="3" creationId="{EF54D627-F53F-6458-EDFD-E27EBEEC1B18}"/>
          </ac:spMkLst>
        </pc:spChg>
        <pc:spChg chg="add del">
          <ac:chgData name="Ramachandran, Prasanth" userId="2a52be64-cbcc-4035-85b8-df768c80fe8d" providerId="ADAL" clId="{6B4B95B8-795A-408E-942D-9860E3381A1D}" dt="2022-07-01T09:31:55.197" v="8757" actId="26606"/>
          <ac:spMkLst>
            <pc:docMk/>
            <pc:sldMk cId="2470465280" sldId="263"/>
            <ac:spMk id="9" creationId="{247B6BBF-09F2-4A29-AE4E-3771E2924817}"/>
          </ac:spMkLst>
        </pc:spChg>
        <pc:spChg chg="add del">
          <ac:chgData name="Ramachandran, Prasanth" userId="2a52be64-cbcc-4035-85b8-df768c80fe8d" providerId="ADAL" clId="{6B4B95B8-795A-408E-942D-9860E3381A1D}" dt="2022-07-01T09:31:55.197" v="8757" actId="26606"/>
          <ac:spMkLst>
            <pc:docMk/>
            <pc:sldMk cId="2470465280" sldId="263"/>
            <ac:spMk id="11" creationId="{535742DD-1B16-4E9D-B715-0D74B4574A68}"/>
          </ac:spMkLst>
        </pc:spChg>
        <pc:spChg chg="add del">
          <ac:chgData name="Ramachandran, Prasanth" userId="2a52be64-cbcc-4035-85b8-df768c80fe8d" providerId="ADAL" clId="{6B4B95B8-795A-408E-942D-9860E3381A1D}" dt="2022-07-01T09:31:47.186" v="8752" actId="26606"/>
          <ac:spMkLst>
            <pc:docMk/>
            <pc:sldMk cId="2470465280" sldId="263"/>
            <ac:spMk id="16" creationId="{2E442304-DDBD-4F7B-8017-36BCC863FB40}"/>
          </ac:spMkLst>
        </pc:spChg>
        <pc:spChg chg="add del">
          <ac:chgData name="Ramachandran, Prasanth" userId="2a52be64-cbcc-4035-85b8-df768c80fe8d" providerId="ADAL" clId="{6B4B95B8-795A-408E-942D-9860E3381A1D}" dt="2022-07-01T09:31:47.186" v="8752" actId="26606"/>
          <ac:spMkLst>
            <pc:docMk/>
            <pc:sldMk cId="2470465280" sldId="263"/>
            <ac:spMk id="18" creationId="{535742DD-1B16-4E9D-B715-0D74B4574A68}"/>
          </ac:spMkLst>
        </pc:spChg>
        <pc:spChg chg="add del">
          <ac:chgData name="Ramachandran, Prasanth" userId="2a52be64-cbcc-4035-85b8-df768c80fe8d" providerId="ADAL" clId="{6B4B95B8-795A-408E-942D-9860E3381A1D}" dt="2022-07-01T09:31:48.811" v="8754" actId="26606"/>
          <ac:spMkLst>
            <pc:docMk/>
            <pc:sldMk cId="2470465280" sldId="263"/>
            <ac:spMk id="20" creationId="{3FCFB1DE-0B7E-48CC-BA90-B2AB0889F9D6}"/>
          </ac:spMkLst>
        </pc:spChg>
        <pc:spChg chg="add del">
          <ac:chgData name="Ramachandran, Prasanth" userId="2a52be64-cbcc-4035-85b8-df768c80fe8d" providerId="ADAL" clId="{6B4B95B8-795A-408E-942D-9860E3381A1D}" dt="2022-07-01T09:31:48.811" v="8754" actId="26606"/>
          <ac:spMkLst>
            <pc:docMk/>
            <pc:sldMk cId="2470465280" sldId="263"/>
            <ac:spMk id="21" creationId="{DA381740-063A-41A4-836D-85D14980EEF0}"/>
          </ac:spMkLst>
        </pc:spChg>
        <pc:spChg chg="add del">
          <ac:chgData name="Ramachandran, Prasanth" userId="2a52be64-cbcc-4035-85b8-df768c80fe8d" providerId="ADAL" clId="{6B4B95B8-795A-408E-942D-9860E3381A1D}" dt="2022-07-01T09:31:48.811" v="8754" actId="26606"/>
          <ac:spMkLst>
            <pc:docMk/>
            <pc:sldMk cId="2470465280" sldId="263"/>
            <ac:spMk id="22" creationId="{665DBBEF-238B-476B-96AB-8AAC3224ECEA}"/>
          </ac:spMkLst>
        </pc:spChg>
        <pc:spChg chg="add del">
          <ac:chgData name="Ramachandran, Prasanth" userId="2a52be64-cbcc-4035-85b8-df768c80fe8d" providerId="ADAL" clId="{6B4B95B8-795A-408E-942D-9860E3381A1D}" dt="2022-07-01T09:31:55.181" v="8756" actId="26606"/>
          <ac:spMkLst>
            <pc:docMk/>
            <pc:sldMk cId="2470465280" sldId="263"/>
            <ac:spMk id="24" creationId="{2E442304-DDBD-4F7B-8017-36BCC863FB40}"/>
          </ac:spMkLst>
        </pc:spChg>
        <pc:spChg chg="add del">
          <ac:chgData name="Ramachandran, Prasanth" userId="2a52be64-cbcc-4035-85b8-df768c80fe8d" providerId="ADAL" clId="{6B4B95B8-795A-408E-942D-9860E3381A1D}" dt="2022-07-01T09:31:55.181" v="8756" actId="26606"/>
          <ac:spMkLst>
            <pc:docMk/>
            <pc:sldMk cId="2470465280" sldId="263"/>
            <ac:spMk id="25" creationId="{535742DD-1B16-4E9D-B715-0D74B4574A68}"/>
          </ac:spMkLst>
        </pc:spChg>
        <pc:spChg chg="add">
          <ac:chgData name="Ramachandran, Prasanth" userId="2a52be64-cbcc-4035-85b8-df768c80fe8d" providerId="ADAL" clId="{6B4B95B8-795A-408E-942D-9860E3381A1D}" dt="2022-07-01T09:31:55.197" v="8757" actId="26606"/>
          <ac:spMkLst>
            <pc:docMk/>
            <pc:sldMk cId="2470465280" sldId="263"/>
            <ac:spMk id="27" creationId="{DA381740-063A-41A4-836D-85D14980EEF0}"/>
          </ac:spMkLst>
        </pc:spChg>
        <pc:spChg chg="add">
          <ac:chgData name="Ramachandran, Prasanth" userId="2a52be64-cbcc-4035-85b8-df768c80fe8d" providerId="ADAL" clId="{6B4B95B8-795A-408E-942D-9860E3381A1D}" dt="2022-07-01T09:31:55.197" v="8757" actId="26606"/>
          <ac:spMkLst>
            <pc:docMk/>
            <pc:sldMk cId="2470465280" sldId="263"/>
            <ac:spMk id="28" creationId="{168AB93A-48BC-4C25-A3AD-C17B5A682A94}"/>
          </ac:spMkLst>
        </pc:spChg>
        <pc:spChg chg="add">
          <ac:chgData name="Ramachandran, Prasanth" userId="2a52be64-cbcc-4035-85b8-df768c80fe8d" providerId="ADAL" clId="{6B4B95B8-795A-408E-942D-9860E3381A1D}" dt="2022-07-01T09:31:55.197" v="8757" actId="26606"/>
          <ac:spMkLst>
            <pc:docMk/>
            <pc:sldMk cId="2470465280" sldId="263"/>
            <ac:spMk id="29" creationId="{3FCFB1DE-0B7E-48CC-BA90-B2AB0889F9D6}"/>
          </ac:spMkLst>
        </pc:spChg>
        <pc:graphicFrameChg chg="add mod ord modGraphic">
          <ac:chgData name="Ramachandran, Prasanth" userId="2a52be64-cbcc-4035-85b8-df768c80fe8d" providerId="ADAL" clId="{6B4B95B8-795A-408E-942D-9860E3381A1D}" dt="2022-07-01T16:05:54.616" v="8897" actId="255"/>
          <ac:graphicFrameMkLst>
            <pc:docMk/>
            <pc:sldMk cId="2470465280" sldId="263"/>
            <ac:graphicFrameMk id="4" creationId="{7E8664BD-ED19-AF05-165A-13280EBFCBE8}"/>
          </ac:graphicFrameMkLst>
        </pc:graphicFrameChg>
      </pc:sldChg>
      <pc:sldChg chg="addSp delSp modSp new mod setBg setClrOvrMap modNotesTx">
        <pc:chgData name="Ramachandran, Prasanth" userId="2a52be64-cbcc-4035-85b8-df768c80fe8d" providerId="ADAL" clId="{6B4B95B8-795A-408E-942D-9860E3381A1D}" dt="2022-07-01T16:45:36.916" v="9189" actId="1076"/>
        <pc:sldMkLst>
          <pc:docMk/>
          <pc:sldMk cId="1037637116" sldId="264"/>
        </pc:sldMkLst>
        <pc:spChg chg="mod">
          <ac:chgData name="Ramachandran, Prasanth" userId="2a52be64-cbcc-4035-85b8-df768c80fe8d" providerId="ADAL" clId="{6B4B95B8-795A-408E-942D-9860E3381A1D}" dt="2022-07-01T09:32:28.049" v="8760" actId="26606"/>
          <ac:spMkLst>
            <pc:docMk/>
            <pc:sldMk cId="1037637116" sldId="264"/>
            <ac:spMk id="2" creationId="{410629D0-C7FB-C215-7ADE-0BA3294E8C98}"/>
          </ac:spMkLst>
        </pc:spChg>
        <pc:spChg chg="mod">
          <ac:chgData name="Ramachandran, Prasanth" userId="2a52be64-cbcc-4035-85b8-df768c80fe8d" providerId="ADAL" clId="{6B4B95B8-795A-408E-942D-9860E3381A1D}" dt="2022-07-01T16:06:07.936" v="8901" actId="27636"/>
          <ac:spMkLst>
            <pc:docMk/>
            <pc:sldMk cId="1037637116" sldId="264"/>
            <ac:spMk id="3" creationId="{224E18EE-2AF7-8C74-DF30-777AF1B73D21}"/>
          </ac:spMkLst>
        </pc:spChg>
        <pc:spChg chg="add del">
          <ac:chgData name="Ramachandran, Prasanth" userId="2a52be64-cbcc-4035-85b8-df768c80fe8d" providerId="ADAL" clId="{6B4B95B8-795A-408E-942D-9860E3381A1D}" dt="2022-07-01T07:43:30.957" v="3844" actId="26606"/>
          <ac:spMkLst>
            <pc:docMk/>
            <pc:sldMk cId="1037637116" sldId="264"/>
            <ac:spMk id="10" creationId="{1A9F7B4E-B03D-4F64-BE33-00D074458D45}"/>
          </ac:spMkLst>
        </pc:spChg>
        <pc:spChg chg="add del">
          <ac:chgData name="Ramachandran, Prasanth" userId="2a52be64-cbcc-4035-85b8-df768c80fe8d" providerId="ADAL" clId="{6B4B95B8-795A-408E-942D-9860E3381A1D}" dt="2022-07-01T07:43:30.957" v="3844" actId="26606"/>
          <ac:spMkLst>
            <pc:docMk/>
            <pc:sldMk cId="1037637116" sldId="264"/>
            <ac:spMk id="12" creationId="{1CA8A97F-67F0-4D5F-A850-0C30727D1CE3}"/>
          </ac:spMkLst>
        </pc:spChg>
        <pc:spChg chg="add del">
          <ac:chgData name="Ramachandran, Prasanth" userId="2a52be64-cbcc-4035-85b8-df768c80fe8d" providerId="ADAL" clId="{6B4B95B8-795A-408E-942D-9860E3381A1D}" dt="2022-07-01T07:43:58.484" v="3847" actId="26606"/>
          <ac:spMkLst>
            <pc:docMk/>
            <pc:sldMk cId="1037637116" sldId="264"/>
            <ac:spMk id="14" creationId="{2C61293E-6EBE-43EF-A52C-9BEBFD7679D4}"/>
          </ac:spMkLst>
        </pc:spChg>
        <pc:spChg chg="add del">
          <ac:chgData name="Ramachandran, Prasanth" userId="2a52be64-cbcc-4035-85b8-df768c80fe8d" providerId="ADAL" clId="{6B4B95B8-795A-408E-942D-9860E3381A1D}" dt="2022-07-01T07:43:58.484" v="3847" actId="26606"/>
          <ac:spMkLst>
            <pc:docMk/>
            <pc:sldMk cId="1037637116" sldId="264"/>
            <ac:spMk id="15" creationId="{3FCFB1DE-0B7E-48CC-BA90-B2AB0889F9D6}"/>
          </ac:spMkLst>
        </pc:spChg>
        <pc:spChg chg="add mod">
          <ac:chgData name="Ramachandran, Prasanth" userId="2a52be64-cbcc-4035-85b8-df768c80fe8d" providerId="ADAL" clId="{6B4B95B8-795A-408E-942D-9860E3381A1D}" dt="2022-07-01T16:45:36.916" v="9189" actId="1076"/>
          <ac:spMkLst>
            <pc:docMk/>
            <pc:sldMk cId="1037637116" sldId="264"/>
            <ac:spMk id="18" creationId="{5D5D0057-E319-1CA7-666C-CBBB58D47F40}"/>
          </ac:spMkLst>
        </pc:spChg>
        <pc:spChg chg="add del">
          <ac:chgData name="Ramachandran, Prasanth" userId="2a52be64-cbcc-4035-85b8-df768c80fe8d" providerId="ADAL" clId="{6B4B95B8-795A-408E-942D-9860E3381A1D}" dt="2022-07-01T09:32:28.049" v="8760" actId="26606"/>
          <ac:spMkLst>
            <pc:docMk/>
            <pc:sldMk cId="1037637116" sldId="264"/>
            <ac:spMk id="20" creationId="{7B831B6F-405A-4B47-B9BB-5CA88F285844}"/>
          </ac:spMkLst>
        </pc:spChg>
        <pc:spChg chg="add del">
          <ac:chgData name="Ramachandran, Prasanth" userId="2a52be64-cbcc-4035-85b8-df768c80fe8d" providerId="ADAL" clId="{6B4B95B8-795A-408E-942D-9860E3381A1D}" dt="2022-07-01T09:32:28.049" v="8760" actId="26606"/>
          <ac:spMkLst>
            <pc:docMk/>
            <pc:sldMk cId="1037637116" sldId="264"/>
            <ac:spMk id="22" creationId="{3CE8AF5E-D374-4CF1-90CC-35CF73B81C3E}"/>
          </ac:spMkLst>
        </pc:spChg>
        <pc:spChg chg="add del">
          <ac:chgData name="Ramachandran, Prasanth" userId="2a52be64-cbcc-4035-85b8-df768c80fe8d" providerId="ADAL" clId="{6B4B95B8-795A-408E-942D-9860E3381A1D}" dt="2022-07-01T09:32:28.013" v="8759" actId="26606"/>
          <ac:spMkLst>
            <pc:docMk/>
            <pc:sldMk cId="1037637116" sldId="264"/>
            <ac:spMk id="29" creationId="{A9D2268A-D939-4E78-91B6-6C7E46406788}"/>
          </ac:spMkLst>
        </pc:spChg>
        <pc:spChg chg="add del">
          <ac:chgData name="Ramachandran, Prasanth" userId="2a52be64-cbcc-4035-85b8-df768c80fe8d" providerId="ADAL" clId="{6B4B95B8-795A-408E-942D-9860E3381A1D}" dt="2022-07-01T09:32:28.013" v="8759" actId="26606"/>
          <ac:spMkLst>
            <pc:docMk/>
            <pc:sldMk cId="1037637116" sldId="264"/>
            <ac:spMk id="31" creationId="{E0C43A58-225D-452D-8185-0D89D1EED861}"/>
          </ac:spMkLst>
        </pc:spChg>
        <pc:spChg chg="add">
          <ac:chgData name="Ramachandran, Prasanth" userId="2a52be64-cbcc-4035-85b8-df768c80fe8d" providerId="ADAL" clId="{6B4B95B8-795A-408E-942D-9860E3381A1D}" dt="2022-07-01T09:32:28.049" v="8760" actId="26606"/>
          <ac:spMkLst>
            <pc:docMk/>
            <pc:sldMk cId="1037637116" sldId="264"/>
            <ac:spMk id="33" creationId="{3FCFB1DE-0B7E-48CC-BA90-B2AB0889F9D6}"/>
          </ac:spMkLst>
        </pc:spChg>
        <pc:spChg chg="add">
          <ac:chgData name="Ramachandran, Prasanth" userId="2a52be64-cbcc-4035-85b8-df768c80fe8d" providerId="ADAL" clId="{6B4B95B8-795A-408E-942D-9860E3381A1D}" dt="2022-07-01T09:32:28.049" v="8760" actId="26606"/>
          <ac:spMkLst>
            <pc:docMk/>
            <pc:sldMk cId="1037637116" sldId="264"/>
            <ac:spMk id="34" creationId="{2C61293E-6EBE-43EF-A52C-9BEBFD7679D4}"/>
          </ac:spMkLst>
        </pc:spChg>
        <pc:spChg chg="add">
          <ac:chgData name="Ramachandran, Prasanth" userId="2a52be64-cbcc-4035-85b8-df768c80fe8d" providerId="ADAL" clId="{6B4B95B8-795A-408E-942D-9860E3381A1D}" dt="2022-07-01T09:32:28.049" v="8760" actId="26606"/>
          <ac:spMkLst>
            <pc:docMk/>
            <pc:sldMk cId="1037637116" sldId="264"/>
            <ac:spMk id="35" creationId="{8D5AAC53-3624-41C3-A6B5-1DA97F2901B1}"/>
          </ac:spMkLst>
        </pc:spChg>
        <pc:picChg chg="add mod ord">
          <ac:chgData name="Ramachandran, Prasanth" userId="2a52be64-cbcc-4035-85b8-df768c80fe8d" providerId="ADAL" clId="{6B4B95B8-795A-408E-942D-9860E3381A1D}" dt="2022-07-01T09:32:28.049" v="8760" actId="26606"/>
          <ac:picMkLst>
            <pc:docMk/>
            <pc:sldMk cId="1037637116" sldId="264"/>
            <ac:picMk id="5" creationId="{F8626EB7-B8DD-E340-843E-C17D127EC28C}"/>
          </ac:picMkLst>
        </pc:picChg>
        <pc:inkChg chg="add del">
          <ac:chgData name="Ramachandran, Prasanth" userId="2a52be64-cbcc-4035-85b8-df768c80fe8d" providerId="ADAL" clId="{6B4B95B8-795A-408E-942D-9860E3381A1D}" dt="2022-07-01T09:32:28.049" v="8760" actId="26606"/>
          <ac:inkMkLst>
            <pc:docMk/>
            <pc:sldMk cId="1037637116" sldId="264"/>
            <ac:inkMk id="24" creationId="{070477C5-0410-4E4F-97A1-F84C2465C187}"/>
          </ac:inkMkLst>
        </pc:inkChg>
      </pc:sldChg>
      <pc:sldChg chg="addSp delSp modSp new mod setBg setClrOvrMap modNotesTx">
        <pc:chgData name="Ramachandran, Prasanth" userId="2a52be64-cbcc-4035-85b8-df768c80fe8d" providerId="ADAL" clId="{6B4B95B8-795A-408E-942D-9860E3381A1D}" dt="2022-07-01T16:50:25.243" v="9400" actId="20577"/>
        <pc:sldMkLst>
          <pc:docMk/>
          <pc:sldMk cId="2361992143" sldId="265"/>
        </pc:sldMkLst>
        <pc:spChg chg="mod">
          <ac:chgData name="Ramachandran, Prasanth" userId="2a52be64-cbcc-4035-85b8-df768c80fe8d" providerId="ADAL" clId="{6B4B95B8-795A-408E-942D-9860E3381A1D}" dt="2022-07-01T08:05:03.348" v="4264" actId="26606"/>
          <ac:spMkLst>
            <pc:docMk/>
            <pc:sldMk cId="2361992143" sldId="265"/>
            <ac:spMk id="2" creationId="{20301B87-F17A-B089-4AB4-1EAABB13EFB6}"/>
          </ac:spMkLst>
        </pc:spChg>
        <pc:spChg chg="mod">
          <ac:chgData name="Ramachandran, Prasanth" userId="2a52be64-cbcc-4035-85b8-df768c80fe8d" providerId="ADAL" clId="{6B4B95B8-795A-408E-942D-9860E3381A1D}" dt="2022-07-01T16:04:57.158" v="8888" actId="123"/>
          <ac:spMkLst>
            <pc:docMk/>
            <pc:sldMk cId="2361992143" sldId="265"/>
            <ac:spMk id="3" creationId="{A093A91D-DBF7-BDE2-06F2-8FF0F6ECA298}"/>
          </ac:spMkLst>
        </pc:spChg>
        <pc:spChg chg="add del">
          <ac:chgData name="Ramachandran, Prasanth" userId="2a52be64-cbcc-4035-85b8-df768c80fe8d" providerId="ADAL" clId="{6B4B95B8-795A-408E-942D-9860E3381A1D}" dt="2022-07-01T08:03:20.191" v="4196" actId="26606"/>
          <ac:spMkLst>
            <pc:docMk/>
            <pc:sldMk cId="2361992143" sldId="265"/>
            <ac:spMk id="10" creationId="{743AA782-23D1-4521-8CAD-47662984AA08}"/>
          </ac:spMkLst>
        </pc:spChg>
        <pc:spChg chg="add del">
          <ac:chgData name="Ramachandran, Prasanth" userId="2a52be64-cbcc-4035-85b8-df768c80fe8d" providerId="ADAL" clId="{6B4B95B8-795A-408E-942D-9860E3381A1D}" dt="2022-07-01T08:03:20.191" v="4196" actId="26606"/>
          <ac:spMkLst>
            <pc:docMk/>
            <pc:sldMk cId="2361992143" sldId="265"/>
            <ac:spMk id="12" creationId="{3CE8AF5E-D374-4CF1-90CC-35CF73B81C3E}"/>
          </ac:spMkLst>
        </pc:spChg>
        <pc:spChg chg="add mod">
          <ac:chgData name="Ramachandran, Prasanth" userId="2a52be64-cbcc-4035-85b8-df768c80fe8d" providerId="ADAL" clId="{6B4B95B8-795A-408E-942D-9860E3381A1D}" dt="2022-07-01T16:50:25.243" v="9400" actId="20577"/>
          <ac:spMkLst>
            <pc:docMk/>
            <pc:sldMk cId="2361992143" sldId="265"/>
            <ac:spMk id="18" creationId="{0D832CEF-60A0-6FC4-4C57-E11897117816}"/>
          </ac:spMkLst>
        </pc:spChg>
        <pc:spChg chg="add del">
          <ac:chgData name="Ramachandran, Prasanth" userId="2a52be64-cbcc-4035-85b8-df768c80fe8d" providerId="ADAL" clId="{6B4B95B8-795A-408E-942D-9860E3381A1D}" dt="2022-07-01T08:03:59.858" v="4201" actId="26606"/>
          <ac:spMkLst>
            <pc:docMk/>
            <pc:sldMk cId="2361992143" sldId="265"/>
            <ac:spMk id="19" creationId="{A9D2268A-D939-4E78-91B6-6C7E46406788}"/>
          </ac:spMkLst>
        </pc:spChg>
        <pc:spChg chg="add del">
          <ac:chgData name="Ramachandran, Prasanth" userId="2a52be64-cbcc-4035-85b8-df768c80fe8d" providerId="ADAL" clId="{6B4B95B8-795A-408E-942D-9860E3381A1D}" dt="2022-07-01T08:03:59.858" v="4201" actId="26606"/>
          <ac:spMkLst>
            <pc:docMk/>
            <pc:sldMk cId="2361992143" sldId="265"/>
            <ac:spMk id="21" creationId="{E0C43A58-225D-452D-8185-0D89D1EED861}"/>
          </ac:spMkLst>
        </pc:spChg>
        <pc:spChg chg="add del">
          <ac:chgData name="Ramachandran, Prasanth" userId="2a52be64-cbcc-4035-85b8-df768c80fe8d" providerId="ADAL" clId="{6B4B95B8-795A-408E-942D-9860E3381A1D}" dt="2022-07-01T08:03:59.752" v="4200" actId="26606"/>
          <ac:spMkLst>
            <pc:docMk/>
            <pc:sldMk cId="2361992143" sldId="265"/>
            <ac:spMk id="26" creationId="{2C61293E-6EBE-43EF-A52C-9BEBFD7679D4}"/>
          </ac:spMkLst>
        </pc:spChg>
        <pc:spChg chg="add del">
          <ac:chgData name="Ramachandran, Prasanth" userId="2a52be64-cbcc-4035-85b8-df768c80fe8d" providerId="ADAL" clId="{6B4B95B8-795A-408E-942D-9860E3381A1D}" dt="2022-07-01T08:03:59.752" v="4200" actId="26606"/>
          <ac:spMkLst>
            <pc:docMk/>
            <pc:sldMk cId="2361992143" sldId="265"/>
            <ac:spMk id="28" creationId="{3FCFB1DE-0B7E-48CC-BA90-B2AB0889F9D6}"/>
          </ac:spMkLst>
        </pc:spChg>
        <pc:spChg chg="add del">
          <ac:chgData name="Ramachandran, Prasanth" userId="2a52be64-cbcc-4035-85b8-df768c80fe8d" providerId="ADAL" clId="{6B4B95B8-795A-408E-942D-9860E3381A1D}" dt="2022-07-01T08:05:03.348" v="4264" actId="26606"/>
          <ac:spMkLst>
            <pc:docMk/>
            <pc:sldMk cId="2361992143" sldId="265"/>
            <ac:spMk id="30" creationId="{F13C74B1-5B17-4795-BED0-7140497B445A}"/>
          </ac:spMkLst>
        </pc:spChg>
        <pc:spChg chg="add del">
          <ac:chgData name="Ramachandran, Prasanth" userId="2a52be64-cbcc-4035-85b8-df768c80fe8d" providerId="ADAL" clId="{6B4B95B8-795A-408E-942D-9860E3381A1D}" dt="2022-07-01T08:05:03.348" v="4264" actId="26606"/>
          <ac:spMkLst>
            <pc:docMk/>
            <pc:sldMk cId="2361992143" sldId="265"/>
            <ac:spMk id="31" creationId="{3FCFB1DE-0B7E-48CC-BA90-B2AB0889F9D6}"/>
          </ac:spMkLst>
        </pc:spChg>
        <pc:spChg chg="add">
          <ac:chgData name="Ramachandran, Prasanth" userId="2a52be64-cbcc-4035-85b8-df768c80fe8d" providerId="ADAL" clId="{6B4B95B8-795A-408E-942D-9860E3381A1D}" dt="2022-07-01T08:05:03.348" v="4264" actId="26606"/>
          <ac:spMkLst>
            <pc:docMk/>
            <pc:sldMk cId="2361992143" sldId="265"/>
            <ac:spMk id="36" creationId="{743AA782-23D1-4521-8CAD-47662984AA08}"/>
          </ac:spMkLst>
        </pc:spChg>
        <pc:spChg chg="add">
          <ac:chgData name="Ramachandran, Prasanth" userId="2a52be64-cbcc-4035-85b8-df768c80fe8d" providerId="ADAL" clId="{6B4B95B8-795A-408E-942D-9860E3381A1D}" dt="2022-07-01T08:05:03.348" v="4264" actId="26606"/>
          <ac:spMkLst>
            <pc:docMk/>
            <pc:sldMk cId="2361992143" sldId="265"/>
            <ac:spMk id="38" creationId="{3CE8AF5E-D374-4CF1-90CC-35CF73B81C3E}"/>
          </ac:spMkLst>
        </pc:spChg>
        <pc:picChg chg="add mod ord">
          <ac:chgData name="Ramachandran, Prasanth" userId="2a52be64-cbcc-4035-85b8-df768c80fe8d" providerId="ADAL" clId="{6B4B95B8-795A-408E-942D-9860E3381A1D}" dt="2022-07-01T08:05:03.348" v="4264" actId="26606"/>
          <ac:picMkLst>
            <pc:docMk/>
            <pc:sldMk cId="2361992143" sldId="265"/>
            <ac:picMk id="5" creationId="{85230B3E-3FB4-0924-30A3-00AACAE6DD0B}"/>
          </ac:picMkLst>
        </pc:picChg>
        <pc:inkChg chg="add del">
          <ac:chgData name="Ramachandran, Prasanth" userId="2a52be64-cbcc-4035-85b8-df768c80fe8d" providerId="ADAL" clId="{6B4B95B8-795A-408E-942D-9860E3381A1D}" dt="2022-07-01T08:03:20.191" v="4196" actId="26606"/>
          <ac:inkMkLst>
            <pc:docMk/>
            <pc:sldMk cId="2361992143" sldId="265"/>
            <ac:inkMk id="14" creationId="{070477C5-0410-4E4F-97A1-F84C2465C187}"/>
          </ac:inkMkLst>
        </pc:inkChg>
        <pc:inkChg chg="add">
          <ac:chgData name="Ramachandran, Prasanth" userId="2a52be64-cbcc-4035-85b8-df768c80fe8d" providerId="ADAL" clId="{6B4B95B8-795A-408E-942D-9860E3381A1D}" dt="2022-07-01T08:05:03.348" v="4264" actId="26606"/>
          <ac:inkMkLst>
            <pc:docMk/>
            <pc:sldMk cId="2361992143" sldId="265"/>
            <ac:inkMk id="40" creationId="{070477C5-0410-4E4F-97A1-F84C2465C187}"/>
          </ac:inkMkLst>
        </pc:inkChg>
      </pc:sldChg>
      <pc:sldChg chg="addSp modSp new mod">
        <pc:chgData name="Ramachandran, Prasanth" userId="2a52be64-cbcc-4035-85b8-df768c80fe8d" providerId="ADAL" clId="{6B4B95B8-795A-408E-942D-9860E3381A1D}" dt="2022-07-01T16:42:48.569" v="9119" actId="1076"/>
        <pc:sldMkLst>
          <pc:docMk/>
          <pc:sldMk cId="3526435641" sldId="266"/>
        </pc:sldMkLst>
        <pc:spChg chg="mod">
          <ac:chgData name="Ramachandran, Prasanth" userId="2a52be64-cbcc-4035-85b8-df768c80fe8d" providerId="ADAL" clId="{6B4B95B8-795A-408E-942D-9860E3381A1D}" dt="2022-07-01T07:36:21.349" v="3688"/>
          <ac:spMkLst>
            <pc:docMk/>
            <pc:sldMk cId="3526435641" sldId="266"/>
            <ac:spMk id="2" creationId="{C78225AF-075E-B119-CA26-061B1A277A93}"/>
          </ac:spMkLst>
        </pc:spChg>
        <pc:spChg chg="mod">
          <ac:chgData name="Ramachandran, Prasanth" userId="2a52be64-cbcc-4035-85b8-df768c80fe8d" providerId="ADAL" clId="{6B4B95B8-795A-408E-942D-9860E3381A1D}" dt="2022-07-01T16:04:51.119" v="8887" actId="2711"/>
          <ac:spMkLst>
            <pc:docMk/>
            <pc:sldMk cId="3526435641" sldId="266"/>
            <ac:spMk id="3" creationId="{3AB7D232-84C0-7E2E-DF10-F3D14F46DA44}"/>
          </ac:spMkLst>
        </pc:spChg>
        <pc:spChg chg="add mod">
          <ac:chgData name="Ramachandran, Prasanth" userId="2a52be64-cbcc-4035-85b8-df768c80fe8d" providerId="ADAL" clId="{6B4B95B8-795A-408E-942D-9860E3381A1D}" dt="2022-07-01T16:42:48.569" v="9119" actId="1076"/>
          <ac:spMkLst>
            <pc:docMk/>
            <pc:sldMk cId="3526435641" sldId="266"/>
            <ac:spMk id="5" creationId="{14C7DD25-E774-871C-BC30-DBA0E8073EA3}"/>
          </ac:spMkLst>
        </pc:spChg>
        <pc:picChg chg="add mod">
          <ac:chgData name="Ramachandran, Prasanth" userId="2a52be64-cbcc-4035-85b8-df768c80fe8d" providerId="ADAL" clId="{6B4B95B8-795A-408E-942D-9860E3381A1D}" dt="2022-07-01T08:21:29.783" v="5401" actId="1076"/>
          <ac:picMkLst>
            <pc:docMk/>
            <pc:sldMk cId="3526435641" sldId="266"/>
            <ac:picMk id="4" creationId="{3FC6D176-78D4-F173-6324-C26EA557ECFF}"/>
          </ac:picMkLst>
        </pc:picChg>
      </pc:sldChg>
      <pc:sldChg chg="addSp delSp modSp new mod setBg modAnim modNotesTx">
        <pc:chgData name="Ramachandran, Prasanth" userId="2a52be64-cbcc-4035-85b8-df768c80fe8d" providerId="ADAL" clId="{6B4B95B8-795A-408E-942D-9860E3381A1D}" dt="2022-07-08T22:35:02.553" v="10101"/>
        <pc:sldMkLst>
          <pc:docMk/>
          <pc:sldMk cId="2128710632" sldId="267"/>
        </pc:sldMkLst>
        <pc:spChg chg="mod">
          <ac:chgData name="Ramachandran, Prasanth" userId="2a52be64-cbcc-4035-85b8-df768c80fe8d" providerId="ADAL" clId="{6B4B95B8-795A-408E-942D-9860E3381A1D}" dt="2022-07-01T08:33:49.694" v="6349" actId="26606"/>
          <ac:spMkLst>
            <pc:docMk/>
            <pc:sldMk cId="2128710632" sldId="267"/>
            <ac:spMk id="2" creationId="{26E1FF04-EAA0-D59D-A355-DBF96AA0F3FD}"/>
          </ac:spMkLst>
        </pc:spChg>
        <pc:spChg chg="add del mod">
          <ac:chgData name="Ramachandran, Prasanth" userId="2a52be64-cbcc-4035-85b8-df768c80fe8d" providerId="ADAL" clId="{6B4B95B8-795A-408E-942D-9860E3381A1D}" dt="2022-07-01T08:33:49.694" v="6349" actId="26606"/>
          <ac:spMkLst>
            <pc:docMk/>
            <pc:sldMk cId="2128710632" sldId="267"/>
            <ac:spMk id="3" creationId="{8E665401-3BF2-340D-055B-1EFC5A125C21}"/>
          </ac:spMkLst>
        </pc:spChg>
        <pc:spChg chg="add del">
          <ac:chgData name="Ramachandran, Prasanth" userId="2a52be64-cbcc-4035-85b8-df768c80fe8d" providerId="ADAL" clId="{6B4B95B8-795A-408E-942D-9860E3381A1D}" dt="2022-07-01T08:33:10.361" v="6342" actId="26606"/>
          <ac:spMkLst>
            <pc:docMk/>
            <pc:sldMk cId="2128710632" sldId="267"/>
            <ac:spMk id="10" creationId="{45D37F4E-DDB4-456B-97E0-9937730A039F}"/>
          </ac:spMkLst>
        </pc:spChg>
        <pc:spChg chg="add del">
          <ac:chgData name="Ramachandran, Prasanth" userId="2a52be64-cbcc-4035-85b8-df768c80fe8d" providerId="ADAL" clId="{6B4B95B8-795A-408E-942D-9860E3381A1D}" dt="2022-07-01T08:33:10.361" v="6342" actId="26606"/>
          <ac:spMkLst>
            <pc:docMk/>
            <pc:sldMk cId="2128710632" sldId="267"/>
            <ac:spMk id="12" creationId="{3CE8AF5E-D374-4CF1-90CC-35CF73B81C3E}"/>
          </ac:spMkLst>
        </pc:spChg>
        <pc:spChg chg="add del">
          <ac:chgData name="Ramachandran, Prasanth" userId="2a52be64-cbcc-4035-85b8-df768c80fe8d" providerId="ADAL" clId="{6B4B95B8-795A-408E-942D-9860E3381A1D}" dt="2022-07-01T08:33:49.694" v="6349" actId="26606"/>
          <ac:spMkLst>
            <pc:docMk/>
            <pc:sldMk cId="2128710632" sldId="267"/>
            <ac:spMk id="17" creationId="{743AA782-23D1-4521-8CAD-47662984AA08}"/>
          </ac:spMkLst>
        </pc:spChg>
        <pc:spChg chg="add del">
          <ac:chgData name="Ramachandran, Prasanth" userId="2a52be64-cbcc-4035-85b8-df768c80fe8d" providerId="ADAL" clId="{6B4B95B8-795A-408E-942D-9860E3381A1D}" dt="2022-07-01T08:33:49.694" v="6349" actId="26606"/>
          <ac:spMkLst>
            <pc:docMk/>
            <pc:sldMk cId="2128710632" sldId="267"/>
            <ac:spMk id="19" creationId="{3CE8AF5E-D374-4CF1-90CC-35CF73B81C3E}"/>
          </ac:spMkLst>
        </pc:spChg>
        <pc:spChg chg="add mod">
          <ac:chgData name="Ramachandran, Prasanth" userId="2a52be64-cbcc-4035-85b8-df768c80fe8d" providerId="ADAL" clId="{6B4B95B8-795A-408E-942D-9860E3381A1D}" dt="2022-07-01T16:43:30.694" v="9133" actId="20577"/>
          <ac:spMkLst>
            <pc:docMk/>
            <pc:sldMk cId="2128710632" sldId="267"/>
            <ac:spMk id="22" creationId="{95DC9764-B331-85DF-2EFC-6D854404BB56}"/>
          </ac:spMkLst>
        </pc:spChg>
        <pc:spChg chg="add del">
          <ac:chgData name="Ramachandran, Prasanth" userId="2a52be64-cbcc-4035-85b8-df768c80fe8d" providerId="ADAL" clId="{6B4B95B8-795A-408E-942D-9860E3381A1D}" dt="2022-07-01T08:33:35.070" v="6346" actId="26606"/>
          <ac:spMkLst>
            <pc:docMk/>
            <pc:sldMk cId="2128710632" sldId="267"/>
            <ac:spMk id="26" creationId="{45D37F4E-DDB4-456B-97E0-9937730A039F}"/>
          </ac:spMkLst>
        </pc:spChg>
        <pc:spChg chg="add del">
          <ac:chgData name="Ramachandran, Prasanth" userId="2a52be64-cbcc-4035-85b8-df768c80fe8d" providerId="ADAL" clId="{6B4B95B8-795A-408E-942D-9860E3381A1D}" dt="2022-07-01T08:33:35.070" v="6346" actId="26606"/>
          <ac:spMkLst>
            <pc:docMk/>
            <pc:sldMk cId="2128710632" sldId="267"/>
            <ac:spMk id="28" creationId="{3CE8AF5E-D374-4CF1-90CC-35CF73B81C3E}"/>
          </ac:spMkLst>
        </pc:spChg>
        <pc:spChg chg="add del">
          <ac:chgData name="Ramachandran, Prasanth" userId="2a52be64-cbcc-4035-85b8-df768c80fe8d" providerId="ADAL" clId="{6B4B95B8-795A-408E-942D-9860E3381A1D}" dt="2022-07-01T08:33:49.685" v="6348" actId="26606"/>
          <ac:spMkLst>
            <pc:docMk/>
            <pc:sldMk cId="2128710632" sldId="267"/>
            <ac:spMk id="30" creationId="{743AA782-23D1-4521-8CAD-47662984AA08}"/>
          </ac:spMkLst>
        </pc:spChg>
        <pc:spChg chg="add del">
          <ac:chgData name="Ramachandran, Prasanth" userId="2a52be64-cbcc-4035-85b8-df768c80fe8d" providerId="ADAL" clId="{6B4B95B8-795A-408E-942D-9860E3381A1D}" dt="2022-07-01T08:33:49.685" v="6348" actId="26606"/>
          <ac:spMkLst>
            <pc:docMk/>
            <pc:sldMk cId="2128710632" sldId="267"/>
            <ac:spMk id="31" creationId="{3CE8AF5E-D374-4CF1-90CC-35CF73B81C3E}"/>
          </ac:spMkLst>
        </pc:spChg>
        <pc:spChg chg="add">
          <ac:chgData name="Ramachandran, Prasanth" userId="2a52be64-cbcc-4035-85b8-df768c80fe8d" providerId="ADAL" clId="{6B4B95B8-795A-408E-942D-9860E3381A1D}" dt="2022-07-01T08:33:49.694" v="6349" actId="26606"/>
          <ac:spMkLst>
            <pc:docMk/>
            <pc:sldMk cId="2128710632" sldId="267"/>
            <ac:spMk id="34" creationId="{45D37F4E-DDB4-456B-97E0-9937730A039F}"/>
          </ac:spMkLst>
        </pc:spChg>
        <pc:spChg chg="add">
          <ac:chgData name="Ramachandran, Prasanth" userId="2a52be64-cbcc-4035-85b8-df768c80fe8d" providerId="ADAL" clId="{6B4B95B8-795A-408E-942D-9860E3381A1D}" dt="2022-07-01T08:33:49.694" v="6349" actId="26606"/>
          <ac:spMkLst>
            <pc:docMk/>
            <pc:sldMk cId="2128710632" sldId="267"/>
            <ac:spMk id="35" creationId="{3CE8AF5E-D374-4CF1-90CC-35CF73B81C3E}"/>
          </ac:spMkLst>
        </pc:spChg>
        <pc:spChg chg="add mod">
          <ac:chgData name="Ramachandran, Prasanth" userId="2a52be64-cbcc-4035-85b8-df768c80fe8d" providerId="ADAL" clId="{6B4B95B8-795A-408E-942D-9860E3381A1D}" dt="2022-07-01T16:05:13.423" v="8890" actId="2711"/>
          <ac:spMkLst>
            <pc:docMk/>
            <pc:sldMk cId="2128710632" sldId="267"/>
            <ac:spMk id="36" creationId="{8E665401-3BF2-340D-055B-1EFC5A125C21}"/>
          </ac:spMkLst>
        </pc:spChg>
        <pc:graphicFrameChg chg="add del">
          <ac:chgData name="Ramachandran, Prasanth" userId="2a52be64-cbcc-4035-85b8-df768c80fe8d" providerId="ADAL" clId="{6B4B95B8-795A-408E-942D-9860E3381A1D}" dt="2022-07-01T08:33:49.685" v="6348" actId="26606"/>
          <ac:graphicFrameMkLst>
            <pc:docMk/>
            <pc:sldMk cId="2128710632" sldId="267"/>
            <ac:graphicFrameMk id="23" creationId="{2BED2523-3444-9676-24AA-2DBBB2A3F7AD}"/>
          </ac:graphicFrameMkLst>
        </pc:graphicFrameChg>
        <pc:picChg chg="add del mod">
          <ac:chgData name="Ramachandran, Prasanth" userId="2a52be64-cbcc-4035-85b8-df768c80fe8d" providerId="ADAL" clId="{6B4B95B8-795A-408E-942D-9860E3381A1D}" dt="2022-07-01T08:33:03.655" v="6340" actId="478"/>
          <ac:picMkLst>
            <pc:docMk/>
            <pc:sldMk cId="2128710632" sldId="267"/>
            <ac:picMk id="5" creationId="{B6D5ED04-2183-7D4D-8173-8B24CD684A7F}"/>
          </ac:picMkLst>
        </pc:picChg>
        <pc:picChg chg="add mod">
          <ac:chgData name="Ramachandran, Prasanth" userId="2a52be64-cbcc-4035-85b8-df768c80fe8d" providerId="ADAL" clId="{6B4B95B8-795A-408E-942D-9860E3381A1D}" dt="2022-07-01T08:33:49.694" v="6349" actId="26606"/>
          <ac:picMkLst>
            <pc:docMk/>
            <pc:sldMk cId="2128710632" sldId="267"/>
            <ac:picMk id="7" creationId="{DD1C5C04-8035-0A18-37FF-24F2132E9446}"/>
          </ac:picMkLst>
        </pc:picChg>
        <pc:inkChg chg="add del">
          <ac:chgData name="Ramachandran, Prasanth" userId="2a52be64-cbcc-4035-85b8-df768c80fe8d" providerId="ADAL" clId="{6B4B95B8-795A-408E-942D-9860E3381A1D}" dt="2022-07-01T08:33:49.694" v="6349" actId="26606"/>
          <ac:inkMkLst>
            <pc:docMk/>
            <pc:sldMk cId="2128710632" sldId="267"/>
            <ac:inkMk id="21" creationId="{070477C5-0410-4E4F-97A1-F84C2465C187}"/>
          </ac:inkMkLst>
        </pc:inkChg>
        <pc:inkChg chg="add del">
          <ac:chgData name="Ramachandran, Prasanth" userId="2a52be64-cbcc-4035-85b8-df768c80fe8d" providerId="ADAL" clId="{6B4B95B8-795A-408E-942D-9860E3381A1D}" dt="2022-07-01T08:33:49.685" v="6348" actId="26606"/>
          <ac:inkMkLst>
            <pc:docMk/>
            <pc:sldMk cId="2128710632" sldId="267"/>
            <ac:inkMk id="32" creationId="{070477C5-0410-4E4F-97A1-F84C2465C187}"/>
          </ac:inkMkLst>
        </pc:inkChg>
      </pc:sldChg>
      <pc:sldChg chg="addSp delSp modSp new mod setBg modAnim modNotesTx">
        <pc:chgData name="Ramachandran, Prasanth" userId="2a52be64-cbcc-4035-85b8-df768c80fe8d" providerId="ADAL" clId="{6B4B95B8-795A-408E-942D-9860E3381A1D}" dt="2022-07-08T22:34:46.603" v="10096"/>
        <pc:sldMkLst>
          <pc:docMk/>
          <pc:sldMk cId="1422517442" sldId="268"/>
        </pc:sldMkLst>
        <pc:spChg chg="mod">
          <ac:chgData name="Ramachandran, Prasanth" userId="2a52be64-cbcc-4035-85b8-df768c80fe8d" providerId="ADAL" clId="{6B4B95B8-795A-408E-942D-9860E3381A1D}" dt="2022-07-01T09:30:40.889" v="8744" actId="26606"/>
          <ac:spMkLst>
            <pc:docMk/>
            <pc:sldMk cId="1422517442" sldId="268"/>
            <ac:spMk id="2" creationId="{9E8B490D-A3FB-F6AB-1E33-7C36E8D235E5}"/>
          </ac:spMkLst>
        </pc:spChg>
        <pc:spChg chg="mod">
          <ac:chgData name="Ramachandran, Prasanth" userId="2a52be64-cbcc-4035-85b8-df768c80fe8d" providerId="ADAL" clId="{6B4B95B8-795A-408E-942D-9860E3381A1D}" dt="2022-07-01T17:57:02.194" v="10057" actId="20577"/>
          <ac:spMkLst>
            <pc:docMk/>
            <pc:sldMk cId="1422517442" sldId="268"/>
            <ac:spMk id="3" creationId="{94D869D6-8556-680B-8932-09BEAE860DD0}"/>
          </ac:spMkLst>
        </pc:spChg>
        <pc:spChg chg="add mod">
          <ac:chgData name="Ramachandran, Prasanth" userId="2a52be64-cbcc-4035-85b8-df768c80fe8d" providerId="ADAL" clId="{6B4B95B8-795A-408E-942D-9860E3381A1D}" dt="2022-07-01T16:44:28.943" v="9170" actId="1076"/>
          <ac:spMkLst>
            <pc:docMk/>
            <pc:sldMk cId="1422517442" sldId="268"/>
            <ac:spMk id="15" creationId="{CEF85503-1CB6-6B4E-79D3-522911860EE4}"/>
          </ac:spMkLst>
        </pc:spChg>
        <pc:spChg chg="add del">
          <ac:chgData name="Ramachandran, Prasanth" userId="2a52be64-cbcc-4035-85b8-df768c80fe8d" providerId="ADAL" clId="{6B4B95B8-795A-408E-942D-9860E3381A1D}" dt="2022-07-01T08:49:20.081" v="6887" actId="26606"/>
          <ac:spMkLst>
            <pc:docMk/>
            <pc:sldMk cId="1422517442" sldId="268"/>
            <ac:spMk id="4105" creationId="{743AA782-23D1-4521-8CAD-47662984AA08}"/>
          </ac:spMkLst>
        </pc:spChg>
        <pc:spChg chg="add del">
          <ac:chgData name="Ramachandran, Prasanth" userId="2a52be64-cbcc-4035-85b8-df768c80fe8d" providerId="ADAL" clId="{6B4B95B8-795A-408E-942D-9860E3381A1D}" dt="2022-07-01T08:49:20.081" v="6887" actId="26606"/>
          <ac:spMkLst>
            <pc:docMk/>
            <pc:sldMk cId="1422517442" sldId="268"/>
            <ac:spMk id="4107" creationId="{3CE8AF5E-D374-4CF1-90CC-35CF73B81C3E}"/>
          </ac:spMkLst>
        </pc:spChg>
        <pc:spChg chg="add del">
          <ac:chgData name="Ramachandran, Prasanth" userId="2a52be64-cbcc-4035-85b8-df768c80fe8d" providerId="ADAL" clId="{6B4B95B8-795A-408E-942D-9860E3381A1D}" dt="2022-07-01T09:30:40.889" v="8744" actId="26606"/>
          <ac:spMkLst>
            <pc:docMk/>
            <pc:sldMk cId="1422517442" sldId="268"/>
            <ac:spMk id="4111" creationId="{7B831B6F-405A-4B47-B9BB-5CA88F285844}"/>
          </ac:spMkLst>
        </pc:spChg>
        <pc:spChg chg="add del">
          <ac:chgData name="Ramachandran, Prasanth" userId="2a52be64-cbcc-4035-85b8-df768c80fe8d" providerId="ADAL" clId="{6B4B95B8-795A-408E-942D-9860E3381A1D}" dt="2022-07-01T09:30:40.889" v="8744" actId="26606"/>
          <ac:spMkLst>
            <pc:docMk/>
            <pc:sldMk cId="1422517442" sldId="268"/>
            <ac:spMk id="4112" creationId="{3CE8AF5E-D374-4CF1-90CC-35CF73B81C3E}"/>
          </ac:spMkLst>
        </pc:spChg>
        <pc:spChg chg="add">
          <ac:chgData name="Ramachandran, Prasanth" userId="2a52be64-cbcc-4035-85b8-df768c80fe8d" providerId="ADAL" clId="{6B4B95B8-795A-408E-942D-9860E3381A1D}" dt="2022-07-01T09:30:40.889" v="8744" actId="26606"/>
          <ac:spMkLst>
            <pc:docMk/>
            <pc:sldMk cId="1422517442" sldId="268"/>
            <ac:spMk id="4118" creationId="{743AA782-23D1-4521-8CAD-47662984AA08}"/>
          </ac:spMkLst>
        </pc:spChg>
        <pc:spChg chg="add">
          <ac:chgData name="Ramachandran, Prasanth" userId="2a52be64-cbcc-4035-85b8-df768c80fe8d" providerId="ADAL" clId="{6B4B95B8-795A-408E-942D-9860E3381A1D}" dt="2022-07-01T09:30:40.889" v="8744" actId="26606"/>
          <ac:spMkLst>
            <pc:docMk/>
            <pc:sldMk cId="1422517442" sldId="268"/>
            <ac:spMk id="4120" creationId="{3CE8AF5E-D374-4CF1-90CC-35CF73B81C3E}"/>
          </ac:spMkLst>
        </pc:spChg>
        <pc:picChg chg="add del mod">
          <ac:chgData name="Ramachandran, Prasanth" userId="2a52be64-cbcc-4035-85b8-df768c80fe8d" providerId="ADAL" clId="{6B4B95B8-795A-408E-942D-9860E3381A1D}" dt="2022-07-01T08:48:45.982" v="6873" actId="478"/>
          <ac:picMkLst>
            <pc:docMk/>
            <pc:sldMk cId="1422517442" sldId="268"/>
            <ac:picMk id="4098" creationId="{CAA64A12-3824-CA9D-FCF5-6F1CF1DF03D2}"/>
          </ac:picMkLst>
        </pc:picChg>
        <pc:picChg chg="add mod">
          <ac:chgData name="Ramachandran, Prasanth" userId="2a52be64-cbcc-4035-85b8-df768c80fe8d" providerId="ADAL" clId="{6B4B95B8-795A-408E-942D-9860E3381A1D}" dt="2022-07-01T09:30:40.889" v="8744" actId="26606"/>
          <ac:picMkLst>
            <pc:docMk/>
            <pc:sldMk cId="1422517442" sldId="268"/>
            <ac:picMk id="4100" creationId="{A8CB4C91-4A0A-ECD2-4EDA-3EA0EBA89E38}"/>
          </ac:picMkLst>
        </pc:picChg>
        <pc:inkChg chg="add del">
          <ac:chgData name="Ramachandran, Prasanth" userId="2a52be64-cbcc-4035-85b8-df768c80fe8d" providerId="ADAL" clId="{6B4B95B8-795A-408E-942D-9860E3381A1D}" dt="2022-07-01T08:49:20.081" v="6887" actId="26606"/>
          <ac:inkMkLst>
            <pc:docMk/>
            <pc:sldMk cId="1422517442" sldId="268"/>
            <ac:inkMk id="4109" creationId="{070477C5-0410-4E4F-97A1-F84C2465C187}"/>
          </ac:inkMkLst>
        </pc:inkChg>
        <pc:inkChg chg="add del">
          <ac:chgData name="Ramachandran, Prasanth" userId="2a52be64-cbcc-4035-85b8-df768c80fe8d" providerId="ADAL" clId="{6B4B95B8-795A-408E-942D-9860E3381A1D}" dt="2022-07-01T09:30:40.889" v="8744" actId="26606"/>
          <ac:inkMkLst>
            <pc:docMk/>
            <pc:sldMk cId="1422517442" sldId="268"/>
            <ac:inkMk id="4113" creationId="{070477C5-0410-4E4F-97A1-F84C2465C187}"/>
          </ac:inkMkLst>
        </pc:inkChg>
        <pc:inkChg chg="add">
          <ac:chgData name="Ramachandran, Prasanth" userId="2a52be64-cbcc-4035-85b8-df768c80fe8d" providerId="ADAL" clId="{6B4B95B8-795A-408E-942D-9860E3381A1D}" dt="2022-07-01T09:30:40.889" v="8744" actId="26606"/>
          <ac:inkMkLst>
            <pc:docMk/>
            <pc:sldMk cId="1422517442" sldId="268"/>
            <ac:inkMk id="4122" creationId="{070477C5-0410-4E4F-97A1-F84C2465C187}"/>
          </ac:inkMkLst>
        </pc:inkChg>
      </pc:sldChg>
      <pc:sldChg chg="addSp delSp modSp new mod ord setBg modAnim setClrOvrMap">
        <pc:chgData name="Ramachandran, Prasanth" userId="2a52be64-cbcc-4035-85b8-df768c80fe8d" providerId="ADAL" clId="{6B4B95B8-795A-408E-942D-9860E3381A1D}" dt="2022-07-08T22:33:58.825" v="10091"/>
        <pc:sldMkLst>
          <pc:docMk/>
          <pc:sldMk cId="2838840078" sldId="269"/>
        </pc:sldMkLst>
        <pc:spChg chg="mod">
          <ac:chgData name="Ramachandran, Prasanth" userId="2a52be64-cbcc-4035-85b8-df768c80fe8d" providerId="ADAL" clId="{6B4B95B8-795A-408E-942D-9860E3381A1D}" dt="2022-07-01T09:31:25.563" v="8750" actId="26606"/>
          <ac:spMkLst>
            <pc:docMk/>
            <pc:sldMk cId="2838840078" sldId="269"/>
            <ac:spMk id="2" creationId="{14EE8409-E0E1-E085-7368-0BF88D3BE7C1}"/>
          </ac:spMkLst>
        </pc:spChg>
        <pc:spChg chg="mod">
          <ac:chgData name="Ramachandran, Prasanth" userId="2a52be64-cbcc-4035-85b8-df768c80fe8d" providerId="ADAL" clId="{6B4B95B8-795A-408E-942D-9860E3381A1D}" dt="2022-07-01T17:38:19.579" v="9817" actId="20577"/>
          <ac:spMkLst>
            <pc:docMk/>
            <pc:sldMk cId="2838840078" sldId="269"/>
            <ac:spMk id="3" creationId="{7972A49F-F548-87DA-A347-8C680A7C639F}"/>
          </ac:spMkLst>
        </pc:spChg>
        <pc:spChg chg="add del">
          <ac:chgData name="Ramachandran, Prasanth" userId="2a52be64-cbcc-4035-85b8-df768c80fe8d" providerId="ADAL" clId="{6B4B95B8-795A-408E-942D-9860E3381A1D}" dt="2022-07-01T09:31:18.965" v="8747" actId="26606"/>
          <ac:spMkLst>
            <pc:docMk/>
            <pc:sldMk cId="2838840078" sldId="269"/>
            <ac:spMk id="9" creationId="{1A9F7B4E-B03D-4F64-BE33-00D074458D45}"/>
          </ac:spMkLst>
        </pc:spChg>
        <pc:spChg chg="add del">
          <ac:chgData name="Ramachandran, Prasanth" userId="2a52be64-cbcc-4035-85b8-df768c80fe8d" providerId="ADAL" clId="{6B4B95B8-795A-408E-942D-9860E3381A1D}" dt="2022-07-01T09:31:18.965" v="8747" actId="26606"/>
          <ac:spMkLst>
            <pc:docMk/>
            <pc:sldMk cId="2838840078" sldId="269"/>
            <ac:spMk id="11" creationId="{1CA8A97F-67F0-4D5F-A850-0C30727D1CE3}"/>
          </ac:spMkLst>
        </pc:spChg>
        <pc:spChg chg="add del">
          <ac:chgData name="Ramachandran, Prasanth" userId="2a52be64-cbcc-4035-85b8-df768c80fe8d" providerId="ADAL" clId="{6B4B95B8-795A-408E-942D-9860E3381A1D}" dt="2022-07-01T09:31:25.455" v="8749" actId="26606"/>
          <ac:spMkLst>
            <pc:docMk/>
            <pc:sldMk cId="2838840078" sldId="269"/>
            <ac:spMk id="13" creationId="{A9D2268A-D939-4E78-91B6-6C7E46406788}"/>
          </ac:spMkLst>
        </pc:spChg>
        <pc:spChg chg="add del">
          <ac:chgData name="Ramachandran, Prasanth" userId="2a52be64-cbcc-4035-85b8-df768c80fe8d" providerId="ADAL" clId="{6B4B95B8-795A-408E-942D-9860E3381A1D}" dt="2022-07-01T09:31:25.455" v="8749" actId="26606"/>
          <ac:spMkLst>
            <pc:docMk/>
            <pc:sldMk cId="2838840078" sldId="269"/>
            <ac:spMk id="14" creationId="{E0C43A58-225D-452D-8185-0D89D1EED861}"/>
          </ac:spMkLst>
        </pc:spChg>
        <pc:spChg chg="add">
          <ac:chgData name="Ramachandran, Prasanth" userId="2a52be64-cbcc-4035-85b8-df768c80fe8d" providerId="ADAL" clId="{6B4B95B8-795A-408E-942D-9860E3381A1D}" dt="2022-07-01T09:31:25.563" v="8750" actId="26606"/>
          <ac:spMkLst>
            <pc:docMk/>
            <pc:sldMk cId="2838840078" sldId="269"/>
            <ac:spMk id="16" creationId="{F95DC6D5-A7B0-4D09-A7A5-62869A0D2C51}"/>
          </ac:spMkLst>
        </pc:spChg>
        <pc:spChg chg="add">
          <ac:chgData name="Ramachandran, Prasanth" userId="2a52be64-cbcc-4035-85b8-df768c80fe8d" providerId="ADAL" clId="{6B4B95B8-795A-408E-942D-9860E3381A1D}" dt="2022-07-01T09:31:25.563" v="8750" actId="26606"/>
          <ac:spMkLst>
            <pc:docMk/>
            <pc:sldMk cId="2838840078" sldId="269"/>
            <ac:spMk id="17" creationId="{E72C4BCF-DD12-4745-97A9-F340887E1FDD}"/>
          </ac:spMkLst>
        </pc:spChg>
        <pc:picChg chg="add mod ord">
          <ac:chgData name="Ramachandran, Prasanth" userId="2a52be64-cbcc-4035-85b8-df768c80fe8d" providerId="ADAL" clId="{6B4B95B8-795A-408E-942D-9860E3381A1D}" dt="2022-07-08T22:33:56.615" v="10090" actId="1076"/>
          <ac:picMkLst>
            <pc:docMk/>
            <pc:sldMk cId="2838840078" sldId="269"/>
            <ac:picMk id="4" creationId="{50F6BB97-772B-54E8-3D2C-EE443CEB70F8}"/>
          </ac:picMkLst>
        </pc:picChg>
      </pc:sldChg>
      <pc:sldChg chg="addSp delSp modSp new del mod setBg">
        <pc:chgData name="Ramachandran, Prasanth" userId="2a52be64-cbcc-4035-85b8-df768c80fe8d" providerId="ADAL" clId="{6B4B95B8-795A-408E-942D-9860E3381A1D}" dt="2022-07-01T09:35:31.374" v="8830" actId="2696"/>
        <pc:sldMkLst>
          <pc:docMk/>
          <pc:sldMk cId="1020030595" sldId="270"/>
        </pc:sldMkLst>
        <pc:spChg chg="mod">
          <ac:chgData name="Ramachandran, Prasanth" userId="2a52be64-cbcc-4035-85b8-df768c80fe8d" providerId="ADAL" clId="{6B4B95B8-795A-408E-942D-9860E3381A1D}" dt="2022-07-01T07:47:51.727" v="3943" actId="26606"/>
          <ac:spMkLst>
            <pc:docMk/>
            <pc:sldMk cId="1020030595" sldId="270"/>
            <ac:spMk id="2" creationId="{8475970E-8017-47C8-9213-D7AF4BE9D0A7}"/>
          </ac:spMkLst>
        </pc:spChg>
        <pc:spChg chg="mod">
          <ac:chgData name="Ramachandran, Prasanth" userId="2a52be64-cbcc-4035-85b8-df768c80fe8d" providerId="ADAL" clId="{6B4B95B8-795A-408E-942D-9860E3381A1D}" dt="2022-07-01T07:47:51.727" v="3943" actId="26606"/>
          <ac:spMkLst>
            <pc:docMk/>
            <pc:sldMk cId="1020030595" sldId="270"/>
            <ac:spMk id="3" creationId="{114FF8DC-0B64-FB73-F1CA-ACB7181FD932}"/>
          </ac:spMkLst>
        </pc:spChg>
        <pc:spChg chg="add del">
          <ac:chgData name="Ramachandran, Prasanth" userId="2a52be64-cbcc-4035-85b8-df768c80fe8d" providerId="ADAL" clId="{6B4B95B8-795A-408E-942D-9860E3381A1D}" dt="2022-07-01T07:47:24.779" v="3941" actId="26606"/>
          <ac:spMkLst>
            <pc:docMk/>
            <pc:sldMk cId="1020030595" sldId="270"/>
            <ac:spMk id="9" creationId="{2C61293E-6EBE-43EF-A52C-9BEBFD7679D4}"/>
          </ac:spMkLst>
        </pc:spChg>
        <pc:spChg chg="add del">
          <ac:chgData name="Ramachandran, Prasanth" userId="2a52be64-cbcc-4035-85b8-df768c80fe8d" providerId="ADAL" clId="{6B4B95B8-795A-408E-942D-9860E3381A1D}" dt="2022-07-01T07:47:51.727" v="3943" actId="26606"/>
          <ac:spMkLst>
            <pc:docMk/>
            <pc:sldMk cId="1020030595" sldId="270"/>
            <ac:spMk id="10" creationId="{DA381740-063A-41A4-836D-85D14980EEF0}"/>
          </ac:spMkLst>
        </pc:spChg>
        <pc:spChg chg="add del">
          <ac:chgData name="Ramachandran, Prasanth" userId="2a52be64-cbcc-4035-85b8-df768c80fe8d" providerId="ADAL" clId="{6B4B95B8-795A-408E-942D-9860E3381A1D}" dt="2022-07-01T07:47:24.779" v="3941" actId="26606"/>
          <ac:spMkLst>
            <pc:docMk/>
            <pc:sldMk cId="1020030595" sldId="270"/>
            <ac:spMk id="11" creationId="{3FCFB1DE-0B7E-48CC-BA90-B2AB0889F9D6}"/>
          </ac:spMkLst>
        </pc:spChg>
        <pc:spChg chg="add del">
          <ac:chgData name="Ramachandran, Prasanth" userId="2a52be64-cbcc-4035-85b8-df768c80fe8d" providerId="ADAL" clId="{6B4B95B8-795A-408E-942D-9860E3381A1D}" dt="2022-07-01T07:47:51.727" v="3943" actId="26606"/>
          <ac:spMkLst>
            <pc:docMk/>
            <pc:sldMk cId="1020030595" sldId="270"/>
            <ac:spMk id="12" creationId="{93245F62-CCC4-49E4-B95B-EA6C1E790510}"/>
          </ac:spMkLst>
        </pc:spChg>
        <pc:spChg chg="add del">
          <ac:chgData name="Ramachandran, Prasanth" userId="2a52be64-cbcc-4035-85b8-df768c80fe8d" providerId="ADAL" clId="{6B4B95B8-795A-408E-942D-9860E3381A1D}" dt="2022-07-01T07:47:51.727" v="3943" actId="26606"/>
          <ac:spMkLst>
            <pc:docMk/>
            <pc:sldMk cId="1020030595" sldId="270"/>
            <ac:spMk id="14" creationId="{E6C0DD6B-6AA3-448F-9B99-8386295BC1B4}"/>
          </ac:spMkLst>
        </pc:spChg>
        <pc:spChg chg="add del">
          <ac:chgData name="Ramachandran, Prasanth" userId="2a52be64-cbcc-4035-85b8-df768c80fe8d" providerId="ADAL" clId="{6B4B95B8-795A-408E-942D-9860E3381A1D}" dt="2022-07-01T07:47:51.727" v="3943" actId="26606"/>
          <ac:spMkLst>
            <pc:docMk/>
            <pc:sldMk cId="1020030595" sldId="270"/>
            <ac:spMk id="16" creationId="{F28B82B1-E269-4325-A665-6CFE5DEE5DE5}"/>
          </ac:spMkLst>
        </pc:spChg>
        <pc:spChg chg="add del">
          <ac:chgData name="Ramachandran, Prasanth" userId="2a52be64-cbcc-4035-85b8-df768c80fe8d" providerId="ADAL" clId="{6B4B95B8-795A-408E-942D-9860E3381A1D}" dt="2022-07-01T07:47:51.727" v="3943" actId="26606"/>
          <ac:spMkLst>
            <pc:docMk/>
            <pc:sldMk cId="1020030595" sldId="270"/>
            <ac:spMk id="18" creationId="{7C700527-76FD-4DF4-A597-6F5E089CA0C2}"/>
          </ac:spMkLst>
        </pc:spChg>
        <pc:spChg chg="add del">
          <ac:chgData name="Ramachandran, Prasanth" userId="2a52be64-cbcc-4035-85b8-df768c80fe8d" providerId="ADAL" clId="{6B4B95B8-795A-408E-942D-9860E3381A1D}" dt="2022-07-01T07:47:51.727" v="3943" actId="26606"/>
          <ac:spMkLst>
            <pc:docMk/>
            <pc:sldMk cId="1020030595" sldId="270"/>
            <ac:spMk id="20" creationId="{B5EA49A9-01EB-4D60-A392-7DC9B625D67D}"/>
          </ac:spMkLst>
        </pc:spChg>
        <pc:spChg chg="add">
          <ac:chgData name="Ramachandran, Prasanth" userId="2a52be64-cbcc-4035-85b8-df768c80fe8d" providerId="ADAL" clId="{6B4B95B8-795A-408E-942D-9860E3381A1D}" dt="2022-07-01T07:47:51.727" v="3943" actId="26606"/>
          <ac:spMkLst>
            <pc:docMk/>
            <pc:sldMk cId="1020030595" sldId="270"/>
            <ac:spMk id="25" creationId="{DA381740-063A-41A4-836D-85D14980EEF0}"/>
          </ac:spMkLst>
        </pc:spChg>
        <pc:spChg chg="add">
          <ac:chgData name="Ramachandran, Prasanth" userId="2a52be64-cbcc-4035-85b8-df768c80fe8d" providerId="ADAL" clId="{6B4B95B8-795A-408E-942D-9860E3381A1D}" dt="2022-07-01T07:47:51.727" v="3943" actId="26606"/>
          <ac:spMkLst>
            <pc:docMk/>
            <pc:sldMk cId="1020030595" sldId="270"/>
            <ac:spMk id="27" creationId="{8A94871E-96FC-4ADE-815B-41A636E34F1A}"/>
          </ac:spMkLst>
        </pc:spChg>
        <pc:spChg chg="add">
          <ac:chgData name="Ramachandran, Prasanth" userId="2a52be64-cbcc-4035-85b8-df768c80fe8d" providerId="ADAL" clId="{6B4B95B8-795A-408E-942D-9860E3381A1D}" dt="2022-07-01T07:47:51.727" v="3943" actId="26606"/>
          <ac:spMkLst>
            <pc:docMk/>
            <pc:sldMk cId="1020030595" sldId="270"/>
            <ac:spMk id="29" creationId="{3FCFB1DE-0B7E-48CC-BA90-B2AB0889F9D6}"/>
          </ac:spMkLst>
        </pc:spChg>
        <pc:picChg chg="add del">
          <ac:chgData name="Ramachandran, Prasanth" userId="2a52be64-cbcc-4035-85b8-df768c80fe8d" providerId="ADAL" clId="{6B4B95B8-795A-408E-942D-9860E3381A1D}" dt="2022-07-01T07:47:24.779" v="3941" actId="26606"/>
          <ac:picMkLst>
            <pc:docMk/>
            <pc:sldMk cId="1020030595" sldId="270"/>
            <ac:picMk id="5" creationId="{952ACD6D-76B0-7C5C-6E76-7D6816404C18}"/>
          </ac:picMkLst>
        </pc:picChg>
        <pc:picChg chg="add mod">
          <ac:chgData name="Ramachandran, Prasanth" userId="2a52be64-cbcc-4035-85b8-df768c80fe8d" providerId="ADAL" clId="{6B4B95B8-795A-408E-942D-9860E3381A1D}" dt="2022-07-01T07:47:51.727" v="3943" actId="26606"/>
          <ac:picMkLst>
            <pc:docMk/>
            <pc:sldMk cId="1020030595" sldId="270"/>
            <ac:picMk id="7" creationId="{2EB34E3C-429E-E6E1-18BA-6DE4DE49AB00}"/>
          </ac:picMkLst>
        </pc:picChg>
      </pc:sldChg>
      <pc:sldChg chg="addSp modSp new del mod setBg addAnim">
        <pc:chgData name="Ramachandran, Prasanth" userId="2a52be64-cbcc-4035-85b8-df768c80fe8d" providerId="ADAL" clId="{6B4B95B8-795A-408E-942D-9860E3381A1D}" dt="2022-07-01T09:34:22.155" v="8783" actId="2696"/>
        <pc:sldMkLst>
          <pc:docMk/>
          <pc:sldMk cId="2223821925" sldId="271"/>
        </pc:sldMkLst>
        <pc:spChg chg="mod">
          <ac:chgData name="Ramachandran, Prasanth" userId="2a52be64-cbcc-4035-85b8-df768c80fe8d" providerId="ADAL" clId="{6B4B95B8-795A-408E-942D-9860E3381A1D}" dt="2022-07-01T09:33:32.741" v="8774" actId="26606"/>
          <ac:spMkLst>
            <pc:docMk/>
            <pc:sldMk cId="2223821925" sldId="271"/>
            <ac:spMk id="2" creationId="{086E0693-7CBE-FB75-2D08-9A6021CD99CA}"/>
          </ac:spMkLst>
        </pc:spChg>
        <pc:spChg chg="mod">
          <ac:chgData name="Ramachandran, Prasanth" userId="2a52be64-cbcc-4035-85b8-df768c80fe8d" providerId="ADAL" clId="{6B4B95B8-795A-408E-942D-9860E3381A1D}" dt="2022-07-01T09:34:09.138" v="8782" actId="20577"/>
          <ac:spMkLst>
            <pc:docMk/>
            <pc:sldMk cId="2223821925" sldId="271"/>
            <ac:spMk id="3" creationId="{A42DEA1A-D580-2D1F-B115-0D94AA0B9681}"/>
          </ac:spMkLst>
        </pc:spChg>
        <pc:spChg chg="add">
          <ac:chgData name="Ramachandran, Prasanth" userId="2a52be64-cbcc-4035-85b8-df768c80fe8d" providerId="ADAL" clId="{6B4B95B8-795A-408E-942D-9860E3381A1D}" dt="2022-07-01T09:33:32.741" v="8774" actId="26606"/>
          <ac:spMkLst>
            <pc:docMk/>
            <pc:sldMk cId="2223821925" sldId="271"/>
            <ac:spMk id="9" creationId="{DA381740-063A-41A4-836D-85D14980EEF0}"/>
          </ac:spMkLst>
        </pc:spChg>
        <pc:spChg chg="add">
          <ac:chgData name="Ramachandran, Prasanth" userId="2a52be64-cbcc-4035-85b8-df768c80fe8d" providerId="ADAL" clId="{6B4B95B8-795A-408E-942D-9860E3381A1D}" dt="2022-07-01T09:33:32.741" v="8774" actId="26606"/>
          <ac:spMkLst>
            <pc:docMk/>
            <pc:sldMk cId="2223821925" sldId="271"/>
            <ac:spMk id="11" creationId="{526E0BFB-CDF1-4990-8C11-AC849311E0A8}"/>
          </ac:spMkLst>
        </pc:spChg>
        <pc:spChg chg="add">
          <ac:chgData name="Ramachandran, Prasanth" userId="2a52be64-cbcc-4035-85b8-df768c80fe8d" providerId="ADAL" clId="{6B4B95B8-795A-408E-942D-9860E3381A1D}" dt="2022-07-01T09:33:32.741" v="8774" actId="26606"/>
          <ac:spMkLst>
            <pc:docMk/>
            <pc:sldMk cId="2223821925" sldId="271"/>
            <ac:spMk id="13" creationId="{6069A1F8-9BEB-4786-9694-FC48B2D75D21}"/>
          </ac:spMkLst>
        </pc:spChg>
        <pc:picChg chg="add">
          <ac:chgData name="Ramachandran, Prasanth" userId="2a52be64-cbcc-4035-85b8-df768c80fe8d" providerId="ADAL" clId="{6B4B95B8-795A-408E-942D-9860E3381A1D}" dt="2022-07-01T09:33:32.741" v="8774" actId="26606"/>
          <ac:picMkLst>
            <pc:docMk/>
            <pc:sldMk cId="2223821925" sldId="271"/>
            <ac:picMk id="5" creationId="{DF0F379D-4970-5876-4302-C3FFD37B7D47}"/>
          </ac:picMkLst>
        </pc:picChg>
      </pc:sldChg>
      <pc:sldChg chg="addSp delSp modSp new mod setBg addAnim delAnim">
        <pc:chgData name="Ramachandran, Prasanth" userId="2a52be64-cbcc-4035-85b8-df768c80fe8d" providerId="ADAL" clId="{6B4B95B8-795A-408E-942D-9860E3381A1D}" dt="2022-07-01T09:35:07.028" v="8829"/>
        <pc:sldMkLst>
          <pc:docMk/>
          <pc:sldMk cId="4097494935" sldId="271"/>
        </pc:sldMkLst>
        <pc:spChg chg="mod">
          <ac:chgData name="Ramachandran, Prasanth" userId="2a52be64-cbcc-4035-85b8-df768c80fe8d" providerId="ADAL" clId="{6B4B95B8-795A-408E-942D-9860E3381A1D}" dt="2022-07-01T09:35:07.027" v="8828" actId="26606"/>
          <ac:spMkLst>
            <pc:docMk/>
            <pc:sldMk cId="4097494935" sldId="271"/>
            <ac:spMk id="2" creationId="{BC265D58-01B0-D7CD-7452-A4B2EB181496}"/>
          </ac:spMkLst>
        </pc:spChg>
        <pc:spChg chg="mod">
          <ac:chgData name="Ramachandran, Prasanth" userId="2a52be64-cbcc-4035-85b8-df768c80fe8d" providerId="ADAL" clId="{6B4B95B8-795A-408E-942D-9860E3381A1D}" dt="2022-07-01T09:35:07.027" v="8828" actId="26606"/>
          <ac:spMkLst>
            <pc:docMk/>
            <pc:sldMk cId="4097494935" sldId="271"/>
            <ac:spMk id="3" creationId="{2D868543-02A3-5CC9-8F4B-64558D5D4910}"/>
          </ac:spMkLst>
        </pc:spChg>
        <pc:spChg chg="add del">
          <ac:chgData name="Ramachandran, Prasanth" userId="2a52be64-cbcc-4035-85b8-df768c80fe8d" providerId="ADAL" clId="{6B4B95B8-795A-408E-942D-9860E3381A1D}" dt="2022-07-01T09:35:07.007" v="8827" actId="26606"/>
          <ac:spMkLst>
            <pc:docMk/>
            <pc:sldMk cId="4097494935" sldId="271"/>
            <ac:spMk id="9" creationId="{2C61293E-6EBE-43EF-A52C-9BEBFD7679D4}"/>
          </ac:spMkLst>
        </pc:spChg>
        <pc:spChg chg="add del">
          <ac:chgData name="Ramachandran, Prasanth" userId="2a52be64-cbcc-4035-85b8-df768c80fe8d" providerId="ADAL" clId="{6B4B95B8-795A-408E-942D-9860E3381A1D}" dt="2022-07-01T09:35:07.007" v="8827" actId="26606"/>
          <ac:spMkLst>
            <pc:docMk/>
            <pc:sldMk cId="4097494935" sldId="271"/>
            <ac:spMk id="11" creationId="{3FCFB1DE-0B7E-48CC-BA90-B2AB0889F9D6}"/>
          </ac:spMkLst>
        </pc:spChg>
        <pc:spChg chg="add">
          <ac:chgData name="Ramachandran, Prasanth" userId="2a52be64-cbcc-4035-85b8-df768c80fe8d" providerId="ADAL" clId="{6B4B95B8-795A-408E-942D-9860E3381A1D}" dt="2022-07-01T09:35:07.027" v="8828" actId="26606"/>
          <ac:spMkLst>
            <pc:docMk/>
            <pc:sldMk cId="4097494935" sldId="271"/>
            <ac:spMk id="13" creationId="{6069A1F8-9BEB-4786-9694-FC48B2D75D21}"/>
          </ac:spMkLst>
        </pc:spChg>
        <pc:spChg chg="add">
          <ac:chgData name="Ramachandran, Prasanth" userId="2a52be64-cbcc-4035-85b8-df768c80fe8d" providerId="ADAL" clId="{6B4B95B8-795A-408E-942D-9860E3381A1D}" dt="2022-07-01T09:35:07.027" v="8828" actId="26606"/>
          <ac:spMkLst>
            <pc:docMk/>
            <pc:sldMk cId="4097494935" sldId="271"/>
            <ac:spMk id="14" creationId="{DA381740-063A-41A4-836D-85D14980EEF0}"/>
          </ac:spMkLst>
        </pc:spChg>
        <pc:spChg chg="add">
          <ac:chgData name="Ramachandran, Prasanth" userId="2a52be64-cbcc-4035-85b8-df768c80fe8d" providerId="ADAL" clId="{6B4B95B8-795A-408E-942D-9860E3381A1D}" dt="2022-07-01T09:35:07.027" v="8828" actId="26606"/>
          <ac:spMkLst>
            <pc:docMk/>
            <pc:sldMk cId="4097494935" sldId="271"/>
            <ac:spMk id="15" creationId="{526E0BFB-CDF1-4990-8C11-AC849311E0A8}"/>
          </ac:spMkLst>
        </pc:spChg>
        <pc:picChg chg="add del">
          <ac:chgData name="Ramachandran, Prasanth" userId="2a52be64-cbcc-4035-85b8-df768c80fe8d" providerId="ADAL" clId="{6B4B95B8-795A-408E-942D-9860E3381A1D}" dt="2022-07-01T09:35:07.007" v="8827" actId="26606"/>
          <ac:picMkLst>
            <pc:docMk/>
            <pc:sldMk cId="4097494935" sldId="271"/>
            <ac:picMk id="5" creationId="{A37CD39F-F2A4-E317-B69B-D02598AB75E1}"/>
          </ac:picMkLst>
        </pc:picChg>
        <pc:picChg chg="add">
          <ac:chgData name="Ramachandran, Prasanth" userId="2a52be64-cbcc-4035-85b8-df768c80fe8d" providerId="ADAL" clId="{6B4B95B8-795A-408E-942D-9860E3381A1D}" dt="2022-07-01T09:35:07.027" v="8828" actId="26606"/>
          <ac:picMkLst>
            <pc:docMk/>
            <pc:sldMk cId="4097494935" sldId="271"/>
            <ac:picMk id="16" creationId="{0379E262-BCB2-D1AC-5704-633A1C3EA3F9}"/>
          </ac:picMkLst>
        </pc:picChg>
      </pc:sldChg>
      <pc:sldChg chg="modSp new mod">
        <pc:chgData name="Ramachandran, Prasanth" userId="2a52be64-cbcc-4035-85b8-df768c80fe8d" providerId="ADAL" clId="{6B4B95B8-795A-408E-942D-9860E3381A1D}" dt="2022-07-01T17:15:19.307" v="9760" actId="20577"/>
        <pc:sldMkLst>
          <pc:docMk/>
          <pc:sldMk cId="3360052684" sldId="272"/>
        </pc:sldMkLst>
        <pc:spChg chg="mod">
          <ac:chgData name="Ramachandran, Prasanth" userId="2a52be64-cbcc-4035-85b8-df768c80fe8d" providerId="ADAL" clId="{6B4B95B8-795A-408E-942D-9860E3381A1D}" dt="2022-07-01T16:06:18.602" v="8911" actId="20577"/>
          <ac:spMkLst>
            <pc:docMk/>
            <pc:sldMk cId="3360052684" sldId="272"/>
            <ac:spMk id="2" creationId="{A3AACCDB-BAEF-9AB7-BCAF-A311A5D192A3}"/>
          </ac:spMkLst>
        </pc:spChg>
        <pc:spChg chg="mod">
          <ac:chgData name="Ramachandran, Prasanth" userId="2a52be64-cbcc-4035-85b8-df768c80fe8d" providerId="ADAL" clId="{6B4B95B8-795A-408E-942D-9860E3381A1D}" dt="2022-07-01T17:15:19.307" v="9760" actId="20577"/>
          <ac:spMkLst>
            <pc:docMk/>
            <pc:sldMk cId="3360052684" sldId="272"/>
            <ac:spMk id="3" creationId="{A6A1643F-3896-EF65-02AB-51C06B86DC6C}"/>
          </ac:spMkLst>
        </pc:spChg>
      </pc:sldChg>
      <pc:sldChg chg="modSp add mod">
        <pc:chgData name="Ramachandran, Prasanth" userId="2a52be64-cbcc-4035-85b8-df768c80fe8d" providerId="ADAL" clId="{6B4B95B8-795A-408E-942D-9860E3381A1D}" dt="2022-07-01T17:17:37.525" v="9771" actId="11"/>
        <pc:sldMkLst>
          <pc:docMk/>
          <pc:sldMk cId="925233687" sldId="273"/>
        </pc:sldMkLst>
        <pc:spChg chg="mod">
          <ac:chgData name="Ramachandran, Prasanth" userId="2a52be64-cbcc-4035-85b8-df768c80fe8d" providerId="ADAL" clId="{6B4B95B8-795A-408E-942D-9860E3381A1D}" dt="2022-07-01T17:17:37.525" v="9771" actId="11"/>
          <ac:spMkLst>
            <pc:docMk/>
            <pc:sldMk cId="925233687" sldId="273"/>
            <ac:spMk id="3" creationId="{A6A1643F-3896-EF65-02AB-51C06B86DC6C}"/>
          </ac:spMkLst>
        </pc:spChg>
      </pc:sldChg>
      <pc:sldChg chg="delSp modSp add del mod">
        <pc:chgData name="Ramachandran, Prasanth" userId="2a52be64-cbcc-4035-85b8-df768c80fe8d" providerId="ADAL" clId="{6B4B95B8-795A-408E-942D-9860E3381A1D}" dt="2022-07-01T17:57:08.900" v="10058" actId="2696"/>
        <pc:sldMkLst>
          <pc:docMk/>
          <pc:sldMk cId="4089534423" sldId="274"/>
        </pc:sldMkLst>
        <pc:spChg chg="mod">
          <ac:chgData name="Ramachandran, Prasanth" userId="2a52be64-cbcc-4035-85b8-df768c80fe8d" providerId="ADAL" clId="{6B4B95B8-795A-408E-942D-9860E3381A1D}" dt="2022-07-01T17:36:19.134" v="9815" actId="14100"/>
          <ac:spMkLst>
            <pc:docMk/>
            <pc:sldMk cId="4089534423" sldId="274"/>
            <ac:spMk id="3" creationId="{94D869D6-8556-680B-8932-09BEAE860DD0}"/>
          </ac:spMkLst>
        </pc:spChg>
        <pc:spChg chg="del">
          <ac:chgData name="Ramachandran, Prasanth" userId="2a52be64-cbcc-4035-85b8-df768c80fe8d" providerId="ADAL" clId="{6B4B95B8-795A-408E-942D-9860E3381A1D}" dt="2022-07-01T17:36:14.922" v="9814" actId="478"/>
          <ac:spMkLst>
            <pc:docMk/>
            <pc:sldMk cId="4089534423" sldId="274"/>
            <ac:spMk id="15" creationId="{CEF85503-1CB6-6B4E-79D3-522911860EE4}"/>
          </ac:spMkLst>
        </pc:spChg>
        <pc:picChg chg="del">
          <ac:chgData name="Ramachandran, Prasanth" userId="2a52be64-cbcc-4035-85b8-df768c80fe8d" providerId="ADAL" clId="{6B4B95B8-795A-408E-942D-9860E3381A1D}" dt="2022-07-01T17:36:13.799" v="9813" actId="478"/>
          <ac:picMkLst>
            <pc:docMk/>
            <pc:sldMk cId="4089534423" sldId="274"/>
            <ac:picMk id="4100" creationId="{A8CB4C91-4A0A-ECD2-4EDA-3EA0EBA89E38}"/>
          </ac:picMkLst>
        </pc:picChg>
      </pc:sldChg>
      <pc:sldMasterChg chg="add del addSldLayout delSldLayout">
        <pc:chgData name="Ramachandran, Prasanth" userId="2a52be64-cbcc-4035-85b8-df768c80fe8d" providerId="ADAL" clId="{6B4B95B8-795A-408E-942D-9860E3381A1D}" dt="2022-07-01T04:39:05.391" v="21" actId="26606"/>
        <pc:sldMasterMkLst>
          <pc:docMk/>
          <pc:sldMasterMk cId="3638657246" sldId="2147483660"/>
        </pc:sldMasterMkLst>
        <pc:sldLayoutChg chg="add del">
          <pc:chgData name="Ramachandran, Prasanth" userId="2a52be64-cbcc-4035-85b8-df768c80fe8d" providerId="ADAL" clId="{6B4B95B8-795A-408E-942D-9860E3381A1D}" dt="2022-07-01T04:39:05.391" v="21" actId="26606"/>
          <pc:sldLayoutMkLst>
            <pc:docMk/>
            <pc:sldMasterMk cId="3638657246" sldId="2147483660"/>
            <pc:sldLayoutMk cId="1529908161" sldId="2147483661"/>
          </pc:sldLayoutMkLst>
        </pc:sldLayoutChg>
        <pc:sldLayoutChg chg="add del">
          <pc:chgData name="Ramachandran, Prasanth" userId="2a52be64-cbcc-4035-85b8-df768c80fe8d" providerId="ADAL" clId="{6B4B95B8-795A-408E-942D-9860E3381A1D}" dt="2022-07-01T04:39:05.391" v="21" actId="26606"/>
          <pc:sldLayoutMkLst>
            <pc:docMk/>
            <pc:sldMasterMk cId="3638657246" sldId="2147483660"/>
            <pc:sldLayoutMk cId="3852107442" sldId="2147483662"/>
          </pc:sldLayoutMkLst>
        </pc:sldLayoutChg>
        <pc:sldLayoutChg chg="add del">
          <pc:chgData name="Ramachandran, Prasanth" userId="2a52be64-cbcc-4035-85b8-df768c80fe8d" providerId="ADAL" clId="{6B4B95B8-795A-408E-942D-9860E3381A1D}" dt="2022-07-01T04:39:05.391" v="21" actId="26606"/>
          <pc:sldLayoutMkLst>
            <pc:docMk/>
            <pc:sldMasterMk cId="3638657246" sldId="2147483660"/>
            <pc:sldLayoutMk cId="931072697" sldId="2147483663"/>
          </pc:sldLayoutMkLst>
        </pc:sldLayoutChg>
        <pc:sldLayoutChg chg="add del">
          <pc:chgData name="Ramachandran, Prasanth" userId="2a52be64-cbcc-4035-85b8-df768c80fe8d" providerId="ADAL" clId="{6B4B95B8-795A-408E-942D-9860E3381A1D}" dt="2022-07-01T04:39:05.391" v="21" actId="26606"/>
          <pc:sldLayoutMkLst>
            <pc:docMk/>
            <pc:sldMasterMk cId="3638657246" sldId="2147483660"/>
            <pc:sldLayoutMk cId="3752517522" sldId="2147483664"/>
          </pc:sldLayoutMkLst>
        </pc:sldLayoutChg>
        <pc:sldLayoutChg chg="add del">
          <pc:chgData name="Ramachandran, Prasanth" userId="2a52be64-cbcc-4035-85b8-df768c80fe8d" providerId="ADAL" clId="{6B4B95B8-795A-408E-942D-9860E3381A1D}" dt="2022-07-01T04:39:05.391" v="21" actId="26606"/>
          <pc:sldLayoutMkLst>
            <pc:docMk/>
            <pc:sldMasterMk cId="3638657246" sldId="2147483660"/>
            <pc:sldLayoutMk cId="3552043600" sldId="2147483665"/>
          </pc:sldLayoutMkLst>
        </pc:sldLayoutChg>
        <pc:sldLayoutChg chg="add del">
          <pc:chgData name="Ramachandran, Prasanth" userId="2a52be64-cbcc-4035-85b8-df768c80fe8d" providerId="ADAL" clId="{6B4B95B8-795A-408E-942D-9860E3381A1D}" dt="2022-07-01T04:39:05.391" v="21" actId="26606"/>
          <pc:sldLayoutMkLst>
            <pc:docMk/>
            <pc:sldMasterMk cId="3638657246" sldId="2147483660"/>
            <pc:sldLayoutMk cId="2853353461" sldId="2147483666"/>
          </pc:sldLayoutMkLst>
        </pc:sldLayoutChg>
        <pc:sldLayoutChg chg="add del">
          <pc:chgData name="Ramachandran, Prasanth" userId="2a52be64-cbcc-4035-85b8-df768c80fe8d" providerId="ADAL" clId="{6B4B95B8-795A-408E-942D-9860E3381A1D}" dt="2022-07-01T04:39:05.391" v="21" actId="26606"/>
          <pc:sldLayoutMkLst>
            <pc:docMk/>
            <pc:sldMasterMk cId="3638657246" sldId="2147483660"/>
            <pc:sldLayoutMk cId="2119572602" sldId="2147483667"/>
          </pc:sldLayoutMkLst>
        </pc:sldLayoutChg>
        <pc:sldLayoutChg chg="add del">
          <pc:chgData name="Ramachandran, Prasanth" userId="2a52be64-cbcc-4035-85b8-df768c80fe8d" providerId="ADAL" clId="{6B4B95B8-795A-408E-942D-9860E3381A1D}" dt="2022-07-01T04:39:05.391" v="21" actId="26606"/>
          <pc:sldLayoutMkLst>
            <pc:docMk/>
            <pc:sldMasterMk cId="3638657246" sldId="2147483660"/>
            <pc:sldLayoutMk cId="3156948291" sldId="2147483668"/>
          </pc:sldLayoutMkLst>
        </pc:sldLayoutChg>
        <pc:sldLayoutChg chg="add del">
          <pc:chgData name="Ramachandran, Prasanth" userId="2a52be64-cbcc-4035-85b8-df768c80fe8d" providerId="ADAL" clId="{6B4B95B8-795A-408E-942D-9860E3381A1D}" dt="2022-07-01T04:39:05.391" v="21" actId="26606"/>
          <pc:sldLayoutMkLst>
            <pc:docMk/>
            <pc:sldMasterMk cId="3638657246" sldId="2147483660"/>
            <pc:sldLayoutMk cId="3809557320" sldId="2147483669"/>
          </pc:sldLayoutMkLst>
        </pc:sldLayoutChg>
        <pc:sldLayoutChg chg="add del">
          <pc:chgData name="Ramachandran, Prasanth" userId="2a52be64-cbcc-4035-85b8-df768c80fe8d" providerId="ADAL" clId="{6B4B95B8-795A-408E-942D-9860E3381A1D}" dt="2022-07-01T04:39:05.391" v="21" actId="26606"/>
          <pc:sldLayoutMkLst>
            <pc:docMk/>
            <pc:sldMasterMk cId="3638657246" sldId="2147483660"/>
            <pc:sldLayoutMk cId="3732383202" sldId="2147483670"/>
          </pc:sldLayoutMkLst>
        </pc:sldLayoutChg>
        <pc:sldLayoutChg chg="add del">
          <pc:chgData name="Ramachandran, Prasanth" userId="2a52be64-cbcc-4035-85b8-df768c80fe8d" providerId="ADAL" clId="{6B4B95B8-795A-408E-942D-9860E3381A1D}" dt="2022-07-01T04:39:05.391" v="21" actId="26606"/>
          <pc:sldLayoutMkLst>
            <pc:docMk/>
            <pc:sldMasterMk cId="3638657246" sldId="2147483660"/>
            <pc:sldLayoutMk cId="2504560830" sldId="2147483671"/>
          </pc:sldLayoutMkLst>
        </pc:sldLayoutChg>
      </pc:sldMasterChg>
      <pc:sldMasterChg chg="add del replId addSldLayout delSldLayout">
        <pc:chgData name="Ramachandran, Prasanth" userId="2a52be64-cbcc-4035-85b8-df768c80fe8d" providerId="ADAL" clId="{6B4B95B8-795A-408E-942D-9860E3381A1D}" dt="2022-07-01T04:38:58.574" v="16" actId="26606"/>
        <pc:sldMasterMkLst>
          <pc:docMk/>
          <pc:sldMasterMk cId="3788267414" sldId="2147483672"/>
        </pc:sldMasterMkLst>
        <pc:sldLayoutChg chg="add del">
          <pc:chgData name="Ramachandran, Prasanth" userId="2a52be64-cbcc-4035-85b8-df768c80fe8d" providerId="ADAL" clId="{6B4B95B8-795A-408E-942D-9860E3381A1D}" dt="2022-07-01T04:38:58.574" v="16" actId="26606"/>
          <pc:sldLayoutMkLst>
            <pc:docMk/>
            <pc:sldMasterMk cId="3788267414" sldId="2147483672"/>
            <pc:sldLayoutMk cId="1132180673" sldId="2147483673"/>
          </pc:sldLayoutMkLst>
        </pc:sldLayoutChg>
        <pc:sldLayoutChg chg="add del replId">
          <pc:chgData name="Ramachandran, Prasanth" userId="2a52be64-cbcc-4035-85b8-df768c80fe8d" providerId="ADAL" clId="{6B4B95B8-795A-408E-942D-9860E3381A1D}" dt="2022-07-01T04:38:58.574" v="16" actId="26606"/>
          <pc:sldLayoutMkLst>
            <pc:docMk/>
            <pc:sldMasterMk cId="3788267414" sldId="2147483672"/>
            <pc:sldLayoutMk cId="2134493792" sldId="2147483674"/>
          </pc:sldLayoutMkLst>
        </pc:sldLayoutChg>
        <pc:sldLayoutChg chg="add del replId">
          <pc:chgData name="Ramachandran, Prasanth" userId="2a52be64-cbcc-4035-85b8-df768c80fe8d" providerId="ADAL" clId="{6B4B95B8-795A-408E-942D-9860E3381A1D}" dt="2022-07-01T04:38:58.574" v="16" actId="26606"/>
          <pc:sldLayoutMkLst>
            <pc:docMk/>
            <pc:sldMasterMk cId="3788267414" sldId="2147483672"/>
            <pc:sldLayoutMk cId="2497657221" sldId="2147483675"/>
          </pc:sldLayoutMkLst>
        </pc:sldLayoutChg>
        <pc:sldLayoutChg chg="add del replId">
          <pc:chgData name="Ramachandran, Prasanth" userId="2a52be64-cbcc-4035-85b8-df768c80fe8d" providerId="ADAL" clId="{6B4B95B8-795A-408E-942D-9860E3381A1D}" dt="2022-07-01T04:38:58.574" v="16" actId="26606"/>
          <pc:sldLayoutMkLst>
            <pc:docMk/>
            <pc:sldMasterMk cId="3788267414" sldId="2147483672"/>
            <pc:sldLayoutMk cId="3556492923" sldId="2147483676"/>
          </pc:sldLayoutMkLst>
        </pc:sldLayoutChg>
        <pc:sldLayoutChg chg="add del replId">
          <pc:chgData name="Ramachandran, Prasanth" userId="2a52be64-cbcc-4035-85b8-df768c80fe8d" providerId="ADAL" clId="{6B4B95B8-795A-408E-942D-9860E3381A1D}" dt="2022-07-01T04:38:58.574" v="16" actId="26606"/>
          <pc:sldLayoutMkLst>
            <pc:docMk/>
            <pc:sldMasterMk cId="3788267414" sldId="2147483672"/>
            <pc:sldLayoutMk cId="173508155" sldId="2147483677"/>
          </pc:sldLayoutMkLst>
        </pc:sldLayoutChg>
        <pc:sldLayoutChg chg="add del replId">
          <pc:chgData name="Ramachandran, Prasanth" userId="2a52be64-cbcc-4035-85b8-df768c80fe8d" providerId="ADAL" clId="{6B4B95B8-795A-408E-942D-9860E3381A1D}" dt="2022-07-01T04:38:58.574" v="16" actId="26606"/>
          <pc:sldLayoutMkLst>
            <pc:docMk/>
            <pc:sldMasterMk cId="3788267414" sldId="2147483672"/>
            <pc:sldLayoutMk cId="1123626198" sldId="2147483678"/>
          </pc:sldLayoutMkLst>
        </pc:sldLayoutChg>
        <pc:sldLayoutChg chg="add del replId">
          <pc:chgData name="Ramachandran, Prasanth" userId="2a52be64-cbcc-4035-85b8-df768c80fe8d" providerId="ADAL" clId="{6B4B95B8-795A-408E-942D-9860E3381A1D}" dt="2022-07-01T04:38:58.574" v="16" actId="26606"/>
          <pc:sldLayoutMkLst>
            <pc:docMk/>
            <pc:sldMasterMk cId="3788267414" sldId="2147483672"/>
            <pc:sldLayoutMk cId="3643830871" sldId="2147483679"/>
          </pc:sldLayoutMkLst>
        </pc:sldLayoutChg>
        <pc:sldLayoutChg chg="add del replId">
          <pc:chgData name="Ramachandran, Prasanth" userId="2a52be64-cbcc-4035-85b8-df768c80fe8d" providerId="ADAL" clId="{6B4B95B8-795A-408E-942D-9860E3381A1D}" dt="2022-07-01T04:38:58.574" v="16" actId="26606"/>
          <pc:sldLayoutMkLst>
            <pc:docMk/>
            <pc:sldMasterMk cId="3788267414" sldId="2147483672"/>
            <pc:sldLayoutMk cId="2555809463" sldId="2147483680"/>
          </pc:sldLayoutMkLst>
        </pc:sldLayoutChg>
        <pc:sldLayoutChg chg="add del replId">
          <pc:chgData name="Ramachandran, Prasanth" userId="2a52be64-cbcc-4035-85b8-df768c80fe8d" providerId="ADAL" clId="{6B4B95B8-795A-408E-942D-9860E3381A1D}" dt="2022-07-01T04:38:58.574" v="16" actId="26606"/>
          <pc:sldLayoutMkLst>
            <pc:docMk/>
            <pc:sldMasterMk cId="3788267414" sldId="2147483672"/>
            <pc:sldLayoutMk cId="1275423086" sldId="2147483681"/>
          </pc:sldLayoutMkLst>
        </pc:sldLayoutChg>
        <pc:sldLayoutChg chg="add del replId">
          <pc:chgData name="Ramachandran, Prasanth" userId="2a52be64-cbcc-4035-85b8-df768c80fe8d" providerId="ADAL" clId="{6B4B95B8-795A-408E-942D-9860E3381A1D}" dt="2022-07-01T04:38:58.574" v="16" actId="26606"/>
          <pc:sldLayoutMkLst>
            <pc:docMk/>
            <pc:sldMasterMk cId="3788267414" sldId="2147483672"/>
            <pc:sldLayoutMk cId="3517256582" sldId="2147483682"/>
          </pc:sldLayoutMkLst>
        </pc:sldLayoutChg>
        <pc:sldLayoutChg chg="add del replId">
          <pc:chgData name="Ramachandran, Prasanth" userId="2a52be64-cbcc-4035-85b8-df768c80fe8d" providerId="ADAL" clId="{6B4B95B8-795A-408E-942D-9860E3381A1D}" dt="2022-07-01T04:38:58.574" v="16" actId="26606"/>
          <pc:sldLayoutMkLst>
            <pc:docMk/>
            <pc:sldMasterMk cId="3788267414" sldId="2147483672"/>
            <pc:sldLayoutMk cId="3742581019" sldId="2147483683"/>
          </pc:sldLayoutMkLst>
        </pc:sldLayoutChg>
      </pc:sldMasterChg>
      <pc:sldMasterChg chg="add del replId addSldLayout delSldLayout">
        <pc:chgData name="Ramachandran, Prasanth" userId="2a52be64-cbcc-4035-85b8-df768c80fe8d" providerId="ADAL" clId="{6B4B95B8-795A-408E-942D-9860E3381A1D}" dt="2022-07-01T04:38:43.763" v="10" actId="26606"/>
        <pc:sldMasterMkLst>
          <pc:docMk/>
          <pc:sldMasterMk cId="3913664281" sldId="2147483672"/>
        </pc:sldMasterMkLst>
        <pc:sldLayoutChg chg="add del">
          <pc:chgData name="Ramachandran, Prasanth" userId="2a52be64-cbcc-4035-85b8-df768c80fe8d" providerId="ADAL" clId="{6B4B95B8-795A-408E-942D-9860E3381A1D}" dt="2022-07-01T04:38:43.763" v="10" actId="26606"/>
          <pc:sldLayoutMkLst>
            <pc:docMk/>
            <pc:sldMasterMk cId="3913664281" sldId="2147483672"/>
            <pc:sldLayoutMk cId="3429170641" sldId="2147483673"/>
          </pc:sldLayoutMkLst>
        </pc:sldLayoutChg>
        <pc:sldLayoutChg chg="add del replId">
          <pc:chgData name="Ramachandran, Prasanth" userId="2a52be64-cbcc-4035-85b8-df768c80fe8d" providerId="ADAL" clId="{6B4B95B8-795A-408E-942D-9860E3381A1D}" dt="2022-07-01T04:38:43.763" v="10" actId="26606"/>
          <pc:sldLayoutMkLst>
            <pc:docMk/>
            <pc:sldMasterMk cId="3913664281" sldId="2147483672"/>
            <pc:sldLayoutMk cId="2962768849" sldId="2147483674"/>
          </pc:sldLayoutMkLst>
        </pc:sldLayoutChg>
        <pc:sldLayoutChg chg="add del replId">
          <pc:chgData name="Ramachandran, Prasanth" userId="2a52be64-cbcc-4035-85b8-df768c80fe8d" providerId="ADAL" clId="{6B4B95B8-795A-408E-942D-9860E3381A1D}" dt="2022-07-01T04:38:43.763" v="10" actId="26606"/>
          <pc:sldLayoutMkLst>
            <pc:docMk/>
            <pc:sldMasterMk cId="3913664281" sldId="2147483672"/>
            <pc:sldLayoutMk cId="2304669633" sldId="2147483675"/>
          </pc:sldLayoutMkLst>
        </pc:sldLayoutChg>
        <pc:sldLayoutChg chg="add del replId">
          <pc:chgData name="Ramachandran, Prasanth" userId="2a52be64-cbcc-4035-85b8-df768c80fe8d" providerId="ADAL" clId="{6B4B95B8-795A-408E-942D-9860E3381A1D}" dt="2022-07-01T04:38:43.763" v="10" actId="26606"/>
          <pc:sldLayoutMkLst>
            <pc:docMk/>
            <pc:sldMasterMk cId="3913664281" sldId="2147483672"/>
            <pc:sldLayoutMk cId="281367654" sldId="2147483676"/>
          </pc:sldLayoutMkLst>
        </pc:sldLayoutChg>
        <pc:sldLayoutChg chg="add del replId">
          <pc:chgData name="Ramachandran, Prasanth" userId="2a52be64-cbcc-4035-85b8-df768c80fe8d" providerId="ADAL" clId="{6B4B95B8-795A-408E-942D-9860E3381A1D}" dt="2022-07-01T04:38:43.763" v="10" actId="26606"/>
          <pc:sldLayoutMkLst>
            <pc:docMk/>
            <pc:sldMasterMk cId="3913664281" sldId="2147483672"/>
            <pc:sldLayoutMk cId="3024635985" sldId="2147483677"/>
          </pc:sldLayoutMkLst>
        </pc:sldLayoutChg>
        <pc:sldLayoutChg chg="add del replId">
          <pc:chgData name="Ramachandran, Prasanth" userId="2a52be64-cbcc-4035-85b8-df768c80fe8d" providerId="ADAL" clId="{6B4B95B8-795A-408E-942D-9860E3381A1D}" dt="2022-07-01T04:38:43.763" v="10" actId="26606"/>
          <pc:sldLayoutMkLst>
            <pc:docMk/>
            <pc:sldMasterMk cId="3913664281" sldId="2147483672"/>
            <pc:sldLayoutMk cId="1540346311" sldId="2147483678"/>
          </pc:sldLayoutMkLst>
        </pc:sldLayoutChg>
        <pc:sldLayoutChg chg="add del replId">
          <pc:chgData name="Ramachandran, Prasanth" userId="2a52be64-cbcc-4035-85b8-df768c80fe8d" providerId="ADAL" clId="{6B4B95B8-795A-408E-942D-9860E3381A1D}" dt="2022-07-01T04:38:43.763" v="10" actId="26606"/>
          <pc:sldLayoutMkLst>
            <pc:docMk/>
            <pc:sldMasterMk cId="3913664281" sldId="2147483672"/>
            <pc:sldLayoutMk cId="1963133230" sldId="2147483679"/>
          </pc:sldLayoutMkLst>
        </pc:sldLayoutChg>
        <pc:sldLayoutChg chg="add del replId">
          <pc:chgData name="Ramachandran, Prasanth" userId="2a52be64-cbcc-4035-85b8-df768c80fe8d" providerId="ADAL" clId="{6B4B95B8-795A-408E-942D-9860E3381A1D}" dt="2022-07-01T04:38:43.763" v="10" actId="26606"/>
          <pc:sldLayoutMkLst>
            <pc:docMk/>
            <pc:sldMasterMk cId="3913664281" sldId="2147483672"/>
            <pc:sldLayoutMk cId="301819858" sldId="2147483680"/>
          </pc:sldLayoutMkLst>
        </pc:sldLayoutChg>
        <pc:sldLayoutChg chg="add del replId">
          <pc:chgData name="Ramachandran, Prasanth" userId="2a52be64-cbcc-4035-85b8-df768c80fe8d" providerId="ADAL" clId="{6B4B95B8-795A-408E-942D-9860E3381A1D}" dt="2022-07-01T04:38:43.763" v="10" actId="26606"/>
          <pc:sldLayoutMkLst>
            <pc:docMk/>
            <pc:sldMasterMk cId="3913664281" sldId="2147483672"/>
            <pc:sldLayoutMk cId="969802064" sldId="2147483681"/>
          </pc:sldLayoutMkLst>
        </pc:sldLayoutChg>
        <pc:sldLayoutChg chg="add del replId">
          <pc:chgData name="Ramachandran, Prasanth" userId="2a52be64-cbcc-4035-85b8-df768c80fe8d" providerId="ADAL" clId="{6B4B95B8-795A-408E-942D-9860E3381A1D}" dt="2022-07-01T04:38:43.763" v="10" actId="26606"/>
          <pc:sldLayoutMkLst>
            <pc:docMk/>
            <pc:sldMasterMk cId="3913664281" sldId="2147483672"/>
            <pc:sldLayoutMk cId="748744581" sldId="2147483682"/>
          </pc:sldLayoutMkLst>
        </pc:sldLayoutChg>
        <pc:sldLayoutChg chg="add del replId">
          <pc:chgData name="Ramachandran, Prasanth" userId="2a52be64-cbcc-4035-85b8-df768c80fe8d" providerId="ADAL" clId="{6B4B95B8-795A-408E-942D-9860E3381A1D}" dt="2022-07-01T04:38:43.763" v="10" actId="26606"/>
          <pc:sldLayoutMkLst>
            <pc:docMk/>
            <pc:sldMasterMk cId="3913664281" sldId="2147483672"/>
            <pc:sldLayoutMk cId="2401068990" sldId="2147483683"/>
          </pc:sldLayoutMkLst>
        </pc:sldLayoutChg>
      </pc:sldMasterChg>
      <pc:sldMasterChg chg="add del addSldLayout delSldLayout">
        <pc:chgData name="Ramachandran, Prasanth" userId="2a52be64-cbcc-4035-85b8-df768c80fe8d" providerId="ADAL" clId="{6B4B95B8-795A-408E-942D-9860E3381A1D}" dt="2022-07-01T04:39:05.341" v="20" actId="26606"/>
        <pc:sldMasterMkLst>
          <pc:docMk/>
          <pc:sldMasterMk cId="2485714180" sldId="2147483685"/>
        </pc:sldMasterMkLst>
        <pc:sldLayoutChg chg="add del">
          <pc:chgData name="Ramachandran, Prasanth" userId="2a52be64-cbcc-4035-85b8-df768c80fe8d" providerId="ADAL" clId="{6B4B95B8-795A-408E-942D-9860E3381A1D}" dt="2022-07-01T04:39:05.341" v="20" actId="26606"/>
          <pc:sldLayoutMkLst>
            <pc:docMk/>
            <pc:sldMasterMk cId="2485714180" sldId="2147483685"/>
            <pc:sldLayoutMk cId="3923993625" sldId="2147483674"/>
          </pc:sldLayoutMkLst>
        </pc:sldLayoutChg>
        <pc:sldLayoutChg chg="add del">
          <pc:chgData name="Ramachandran, Prasanth" userId="2a52be64-cbcc-4035-85b8-df768c80fe8d" providerId="ADAL" clId="{6B4B95B8-795A-408E-942D-9860E3381A1D}" dt="2022-07-01T04:39:05.341" v="20" actId="26606"/>
          <pc:sldLayoutMkLst>
            <pc:docMk/>
            <pc:sldMasterMk cId="2485714180" sldId="2147483685"/>
            <pc:sldLayoutMk cId="2225256450" sldId="2147483675"/>
          </pc:sldLayoutMkLst>
        </pc:sldLayoutChg>
        <pc:sldLayoutChg chg="add del">
          <pc:chgData name="Ramachandran, Prasanth" userId="2a52be64-cbcc-4035-85b8-df768c80fe8d" providerId="ADAL" clId="{6B4B95B8-795A-408E-942D-9860E3381A1D}" dt="2022-07-01T04:39:05.341" v="20" actId="26606"/>
          <pc:sldLayoutMkLst>
            <pc:docMk/>
            <pc:sldMasterMk cId="2485714180" sldId="2147483685"/>
            <pc:sldLayoutMk cId="3735684631" sldId="2147483676"/>
          </pc:sldLayoutMkLst>
        </pc:sldLayoutChg>
        <pc:sldLayoutChg chg="add del">
          <pc:chgData name="Ramachandran, Prasanth" userId="2a52be64-cbcc-4035-85b8-df768c80fe8d" providerId="ADAL" clId="{6B4B95B8-795A-408E-942D-9860E3381A1D}" dt="2022-07-01T04:39:05.341" v="20" actId="26606"/>
          <pc:sldLayoutMkLst>
            <pc:docMk/>
            <pc:sldMasterMk cId="2485714180" sldId="2147483685"/>
            <pc:sldLayoutMk cId="4047454215" sldId="2147483677"/>
          </pc:sldLayoutMkLst>
        </pc:sldLayoutChg>
        <pc:sldLayoutChg chg="add del">
          <pc:chgData name="Ramachandran, Prasanth" userId="2a52be64-cbcc-4035-85b8-df768c80fe8d" providerId="ADAL" clId="{6B4B95B8-795A-408E-942D-9860E3381A1D}" dt="2022-07-01T04:39:05.341" v="20" actId="26606"/>
          <pc:sldLayoutMkLst>
            <pc:docMk/>
            <pc:sldMasterMk cId="2485714180" sldId="2147483685"/>
            <pc:sldLayoutMk cId="3915708601" sldId="2147483678"/>
          </pc:sldLayoutMkLst>
        </pc:sldLayoutChg>
        <pc:sldLayoutChg chg="add del">
          <pc:chgData name="Ramachandran, Prasanth" userId="2a52be64-cbcc-4035-85b8-df768c80fe8d" providerId="ADAL" clId="{6B4B95B8-795A-408E-942D-9860E3381A1D}" dt="2022-07-01T04:39:05.341" v="20" actId="26606"/>
          <pc:sldLayoutMkLst>
            <pc:docMk/>
            <pc:sldMasterMk cId="2485714180" sldId="2147483685"/>
            <pc:sldLayoutMk cId="1928149328" sldId="2147483679"/>
          </pc:sldLayoutMkLst>
        </pc:sldLayoutChg>
        <pc:sldLayoutChg chg="add del">
          <pc:chgData name="Ramachandran, Prasanth" userId="2a52be64-cbcc-4035-85b8-df768c80fe8d" providerId="ADAL" clId="{6B4B95B8-795A-408E-942D-9860E3381A1D}" dt="2022-07-01T04:39:05.341" v="20" actId="26606"/>
          <pc:sldLayoutMkLst>
            <pc:docMk/>
            <pc:sldMasterMk cId="2485714180" sldId="2147483685"/>
            <pc:sldLayoutMk cId="1782275686" sldId="2147483680"/>
          </pc:sldLayoutMkLst>
        </pc:sldLayoutChg>
        <pc:sldLayoutChg chg="add del">
          <pc:chgData name="Ramachandran, Prasanth" userId="2a52be64-cbcc-4035-85b8-df768c80fe8d" providerId="ADAL" clId="{6B4B95B8-795A-408E-942D-9860E3381A1D}" dt="2022-07-01T04:39:05.341" v="20" actId="26606"/>
          <pc:sldLayoutMkLst>
            <pc:docMk/>
            <pc:sldMasterMk cId="2485714180" sldId="2147483685"/>
            <pc:sldLayoutMk cId="4073233941" sldId="2147483681"/>
          </pc:sldLayoutMkLst>
        </pc:sldLayoutChg>
        <pc:sldLayoutChg chg="add del">
          <pc:chgData name="Ramachandran, Prasanth" userId="2a52be64-cbcc-4035-85b8-df768c80fe8d" providerId="ADAL" clId="{6B4B95B8-795A-408E-942D-9860E3381A1D}" dt="2022-07-01T04:39:05.341" v="20" actId="26606"/>
          <pc:sldLayoutMkLst>
            <pc:docMk/>
            <pc:sldMasterMk cId="2485714180" sldId="2147483685"/>
            <pc:sldLayoutMk cId="2621518824" sldId="2147483682"/>
          </pc:sldLayoutMkLst>
        </pc:sldLayoutChg>
        <pc:sldLayoutChg chg="add del">
          <pc:chgData name="Ramachandran, Prasanth" userId="2a52be64-cbcc-4035-85b8-df768c80fe8d" providerId="ADAL" clId="{6B4B95B8-795A-408E-942D-9860E3381A1D}" dt="2022-07-01T04:39:05.341" v="20" actId="26606"/>
          <pc:sldLayoutMkLst>
            <pc:docMk/>
            <pc:sldMasterMk cId="2485714180" sldId="2147483685"/>
            <pc:sldLayoutMk cId="1169070567" sldId="2147483683"/>
          </pc:sldLayoutMkLst>
        </pc:sldLayoutChg>
        <pc:sldLayoutChg chg="add del">
          <pc:chgData name="Ramachandran, Prasanth" userId="2a52be64-cbcc-4035-85b8-df768c80fe8d" providerId="ADAL" clId="{6B4B95B8-795A-408E-942D-9860E3381A1D}" dt="2022-07-01T04:39:05.341" v="20" actId="26606"/>
          <pc:sldLayoutMkLst>
            <pc:docMk/>
            <pc:sldMasterMk cId="2485714180" sldId="2147483685"/>
            <pc:sldLayoutMk cId="2385579134" sldId="2147483684"/>
          </pc:sldLayoutMkLst>
        </pc:sldLayoutChg>
      </pc:sldMasterChg>
      <pc:sldMasterChg chg="add del addSldLayout delSldLayout">
        <pc:chgData name="Ramachandran, Prasanth" userId="2a52be64-cbcc-4035-85b8-df768c80fe8d" providerId="ADAL" clId="{6B4B95B8-795A-408E-942D-9860E3381A1D}" dt="2022-07-01T04:38:51.062" v="12" actId="26606"/>
        <pc:sldMasterMkLst>
          <pc:docMk/>
          <pc:sldMasterMk cId="680094624" sldId="2147483737"/>
        </pc:sldMasterMkLst>
        <pc:sldLayoutChg chg="add del">
          <pc:chgData name="Ramachandran, Prasanth" userId="2a52be64-cbcc-4035-85b8-df768c80fe8d" providerId="ADAL" clId="{6B4B95B8-795A-408E-942D-9860E3381A1D}" dt="2022-07-01T04:38:51.062" v="12" actId="26606"/>
          <pc:sldLayoutMkLst>
            <pc:docMk/>
            <pc:sldMasterMk cId="680094624" sldId="2147483737"/>
            <pc:sldLayoutMk cId="388024973" sldId="2147483726"/>
          </pc:sldLayoutMkLst>
        </pc:sldLayoutChg>
        <pc:sldLayoutChg chg="add del">
          <pc:chgData name="Ramachandran, Prasanth" userId="2a52be64-cbcc-4035-85b8-df768c80fe8d" providerId="ADAL" clId="{6B4B95B8-795A-408E-942D-9860E3381A1D}" dt="2022-07-01T04:38:51.062" v="12" actId="26606"/>
          <pc:sldLayoutMkLst>
            <pc:docMk/>
            <pc:sldMasterMk cId="680094624" sldId="2147483737"/>
            <pc:sldLayoutMk cId="804449863" sldId="2147483727"/>
          </pc:sldLayoutMkLst>
        </pc:sldLayoutChg>
        <pc:sldLayoutChg chg="add del">
          <pc:chgData name="Ramachandran, Prasanth" userId="2a52be64-cbcc-4035-85b8-df768c80fe8d" providerId="ADAL" clId="{6B4B95B8-795A-408E-942D-9860E3381A1D}" dt="2022-07-01T04:38:51.062" v="12" actId="26606"/>
          <pc:sldLayoutMkLst>
            <pc:docMk/>
            <pc:sldMasterMk cId="680094624" sldId="2147483737"/>
            <pc:sldLayoutMk cId="1064370047" sldId="2147483728"/>
          </pc:sldLayoutMkLst>
        </pc:sldLayoutChg>
        <pc:sldLayoutChg chg="add del">
          <pc:chgData name="Ramachandran, Prasanth" userId="2a52be64-cbcc-4035-85b8-df768c80fe8d" providerId="ADAL" clId="{6B4B95B8-795A-408E-942D-9860E3381A1D}" dt="2022-07-01T04:38:51.062" v="12" actId="26606"/>
          <pc:sldLayoutMkLst>
            <pc:docMk/>
            <pc:sldMasterMk cId="680094624" sldId="2147483737"/>
            <pc:sldLayoutMk cId="3093319101" sldId="2147483729"/>
          </pc:sldLayoutMkLst>
        </pc:sldLayoutChg>
        <pc:sldLayoutChg chg="add del">
          <pc:chgData name="Ramachandran, Prasanth" userId="2a52be64-cbcc-4035-85b8-df768c80fe8d" providerId="ADAL" clId="{6B4B95B8-795A-408E-942D-9860E3381A1D}" dt="2022-07-01T04:38:51.062" v="12" actId="26606"/>
          <pc:sldLayoutMkLst>
            <pc:docMk/>
            <pc:sldMasterMk cId="680094624" sldId="2147483737"/>
            <pc:sldLayoutMk cId="3863083217" sldId="2147483730"/>
          </pc:sldLayoutMkLst>
        </pc:sldLayoutChg>
        <pc:sldLayoutChg chg="add del">
          <pc:chgData name="Ramachandran, Prasanth" userId="2a52be64-cbcc-4035-85b8-df768c80fe8d" providerId="ADAL" clId="{6B4B95B8-795A-408E-942D-9860E3381A1D}" dt="2022-07-01T04:38:51.062" v="12" actId="26606"/>
          <pc:sldLayoutMkLst>
            <pc:docMk/>
            <pc:sldMasterMk cId="680094624" sldId="2147483737"/>
            <pc:sldLayoutMk cId="547547235" sldId="2147483731"/>
          </pc:sldLayoutMkLst>
        </pc:sldLayoutChg>
        <pc:sldLayoutChg chg="add del">
          <pc:chgData name="Ramachandran, Prasanth" userId="2a52be64-cbcc-4035-85b8-df768c80fe8d" providerId="ADAL" clId="{6B4B95B8-795A-408E-942D-9860E3381A1D}" dt="2022-07-01T04:38:51.062" v="12" actId="26606"/>
          <pc:sldLayoutMkLst>
            <pc:docMk/>
            <pc:sldMasterMk cId="680094624" sldId="2147483737"/>
            <pc:sldLayoutMk cId="3929128735" sldId="2147483732"/>
          </pc:sldLayoutMkLst>
        </pc:sldLayoutChg>
        <pc:sldLayoutChg chg="add del">
          <pc:chgData name="Ramachandran, Prasanth" userId="2a52be64-cbcc-4035-85b8-df768c80fe8d" providerId="ADAL" clId="{6B4B95B8-795A-408E-942D-9860E3381A1D}" dt="2022-07-01T04:38:51.062" v="12" actId="26606"/>
          <pc:sldLayoutMkLst>
            <pc:docMk/>
            <pc:sldMasterMk cId="680094624" sldId="2147483737"/>
            <pc:sldLayoutMk cId="421948435" sldId="2147483733"/>
          </pc:sldLayoutMkLst>
        </pc:sldLayoutChg>
        <pc:sldLayoutChg chg="add del">
          <pc:chgData name="Ramachandran, Prasanth" userId="2a52be64-cbcc-4035-85b8-df768c80fe8d" providerId="ADAL" clId="{6B4B95B8-795A-408E-942D-9860E3381A1D}" dt="2022-07-01T04:38:51.062" v="12" actId="26606"/>
          <pc:sldLayoutMkLst>
            <pc:docMk/>
            <pc:sldMasterMk cId="680094624" sldId="2147483737"/>
            <pc:sldLayoutMk cId="1618873621" sldId="2147483734"/>
          </pc:sldLayoutMkLst>
        </pc:sldLayoutChg>
        <pc:sldLayoutChg chg="add del">
          <pc:chgData name="Ramachandran, Prasanth" userId="2a52be64-cbcc-4035-85b8-df768c80fe8d" providerId="ADAL" clId="{6B4B95B8-795A-408E-942D-9860E3381A1D}" dt="2022-07-01T04:38:51.062" v="12" actId="26606"/>
          <pc:sldLayoutMkLst>
            <pc:docMk/>
            <pc:sldMasterMk cId="680094624" sldId="2147483737"/>
            <pc:sldLayoutMk cId="1035963179" sldId="2147483735"/>
          </pc:sldLayoutMkLst>
        </pc:sldLayoutChg>
        <pc:sldLayoutChg chg="add del">
          <pc:chgData name="Ramachandran, Prasanth" userId="2a52be64-cbcc-4035-85b8-df768c80fe8d" providerId="ADAL" clId="{6B4B95B8-795A-408E-942D-9860E3381A1D}" dt="2022-07-01T04:38:51.062" v="12" actId="26606"/>
          <pc:sldLayoutMkLst>
            <pc:docMk/>
            <pc:sldMasterMk cId="680094624" sldId="2147483737"/>
            <pc:sldLayoutMk cId="1051334093" sldId="2147483736"/>
          </pc:sldLayoutMkLst>
        </pc:sldLayoutChg>
      </pc:sldMasterChg>
      <pc:sldMasterChg chg="add addSldLayout">
        <pc:chgData name="Ramachandran, Prasanth" userId="2a52be64-cbcc-4035-85b8-df768c80fe8d" providerId="ADAL" clId="{6B4B95B8-795A-408E-942D-9860E3381A1D}" dt="2022-07-01T04:39:05.391" v="21" actId="26606"/>
        <pc:sldMasterMkLst>
          <pc:docMk/>
          <pc:sldMasterMk cId="4204391180" sldId="2147483737"/>
        </pc:sldMasterMkLst>
        <pc:sldLayoutChg chg="add">
          <pc:chgData name="Ramachandran, Prasanth" userId="2a52be64-cbcc-4035-85b8-df768c80fe8d" providerId="ADAL" clId="{6B4B95B8-795A-408E-942D-9860E3381A1D}" dt="2022-07-01T04:39:05.391" v="21" actId="26606"/>
          <pc:sldLayoutMkLst>
            <pc:docMk/>
            <pc:sldMasterMk cId="4204391180" sldId="2147483737"/>
            <pc:sldLayoutMk cId="612883020" sldId="2147483726"/>
          </pc:sldLayoutMkLst>
        </pc:sldLayoutChg>
        <pc:sldLayoutChg chg="add">
          <pc:chgData name="Ramachandran, Prasanth" userId="2a52be64-cbcc-4035-85b8-df768c80fe8d" providerId="ADAL" clId="{6B4B95B8-795A-408E-942D-9860E3381A1D}" dt="2022-07-01T04:39:05.391" v="21" actId="26606"/>
          <pc:sldLayoutMkLst>
            <pc:docMk/>
            <pc:sldMasterMk cId="4204391180" sldId="2147483737"/>
            <pc:sldLayoutMk cId="3918955359" sldId="2147483727"/>
          </pc:sldLayoutMkLst>
        </pc:sldLayoutChg>
        <pc:sldLayoutChg chg="add">
          <pc:chgData name="Ramachandran, Prasanth" userId="2a52be64-cbcc-4035-85b8-df768c80fe8d" providerId="ADAL" clId="{6B4B95B8-795A-408E-942D-9860E3381A1D}" dt="2022-07-01T04:39:05.391" v="21" actId="26606"/>
          <pc:sldLayoutMkLst>
            <pc:docMk/>
            <pc:sldMasterMk cId="4204391180" sldId="2147483737"/>
            <pc:sldLayoutMk cId="2349443713" sldId="2147483728"/>
          </pc:sldLayoutMkLst>
        </pc:sldLayoutChg>
        <pc:sldLayoutChg chg="add">
          <pc:chgData name="Ramachandran, Prasanth" userId="2a52be64-cbcc-4035-85b8-df768c80fe8d" providerId="ADAL" clId="{6B4B95B8-795A-408E-942D-9860E3381A1D}" dt="2022-07-01T04:39:05.391" v="21" actId="26606"/>
          <pc:sldLayoutMkLst>
            <pc:docMk/>
            <pc:sldMasterMk cId="4204391180" sldId="2147483737"/>
            <pc:sldLayoutMk cId="1545030551" sldId="2147483729"/>
          </pc:sldLayoutMkLst>
        </pc:sldLayoutChg>
        <pc:sldLayoutChg chg="add">
          <pc:chgData name="Ramachandran, Prasanth" userId="2a52be64-cbcc-4035-85b8-df768c80fe8d" providerId="ADAL" clId="{6B4B95B8-795A-408E-942D-9860E3381A1D}" dt="2022-07-01T04:39:05.391" v="21" actId="26606"/>
          <pc:sldLayoutMkLst>
            <pc:docMk/>
            <pc:sldMasterMk cId="4204391180" sldId="2147483737"/>
            <pc:sldLayoutMk cId="4017430926" sldId="2147483730"/>
          </pc:sldLayoutMkLst>
        </pc:sldLayoutChg>
        <pc:sldLayoutChg chg="add">
          <pc:chgData name="Ramachandran, Prasanth" userId="2a52be64-cbcc-4035-85b8-df768c80fe8d" providerId="ADAL" clId="{6B4B95B8-795A-408E-942D-9860E3381A1D}" dt="2022-07-01T04:39:05.391" v="21" actId="26606"/>
          <pc:sldLayoutMkLst>
            <pc:docMk/>
            <pc:sldMasterMk cId="4204391180" sldId="2147483737"/>
            <pc:sldLayoutMk cId="2537048067" sldId="2147483731"/>
          </pc:sldLayoutMkLst>
        </pc:sldLayoutChg>
        <pc:sldLayoutChg chg="add">
          <pc:chgData name="Ramachandran, Prasanth" userId="2a52be64-cbcc-4035-85b8-df768c80fe8d" providerId="ADAL" clId="{6B4B95B8-795A-408E-942D-9860E3381A1D}" dt="2022-07-01T04:39:05.391" v="21" actId="26606"/>
          <pc:sldLayoutMkLst>
            <pc:docMk/>
            <pc:sldMasterMk cId="4204391180" sldId="2147483737"/>
            <pc:sldLayoutMk cId="504122123" sldId="2147483732"/>
          </pc:sldLayoutMkLst>
        </pc:sldLayoutChg>
        <pc:sldLayoutChg chg="add">
          <pc:chgData name="Ramachandran, Prasanth" userId="2a52be64-cbcc-4035-85b8-df768c80fe8d" providerId="ADAL" clId="{6B4B95B8-795A-408E-942D-9860E3381A1D}" dt="2022-07-01T04:39:05.391" v="21" actId="26606"/>
          <pc:sldLayoutMkLst>
            <pc:docMk/>
            <pc:sldMasterMk cId="4204391180" sldId="2147483737"/>
            <pc:sldLayoutMk cId="2786138513" sldId="2147483733"/>
          </pc:sldLayoutMkLst>
        </pc:sldLayoutChg>
        <pc:sldLayoutChg chg="add">
          <pc:chgData name="Ramachandran, Prasanth" userId="2a52be64-cbcc-4035-85b8-df768c80fe8d" providerId="ADAL" clId="{6B4B95B8-795A-408E-942D-9860E3381A1D}" dt="2022-07-01T04:39:05.391" v="21" actId="26606"/>
          <pc:sldLayoutMkLst>
            <pc:docMk/>
            <pc:sldMasterMk cId="4204391180" sldId="2147483737"/>
            <pc:sldLayoutMk cId="1574005498" sldId="2147483734"/>
          </pc:sldLayoutMkLst>
        </pc:sldLayoutChg>
        <pc:sldLayoutChg chg="add">
          <pc:chgData name="Ramachandran, Prasanth" userId="2a52be64-cbcc-4035-85b8-df768c80fe8d" providerId="ADAL" clId="{6B4B95B8-795A-408E-942D-9860E3381A1D}" dt="2022-07-01T04:39:05.391" v="21" actId="26606"/>
          <pc:sldLayoutMkLst>
            <pc:docMk/>
            <pc:sldMasterMk cId="4204391180" sldId="2147483737"/>
            <pc:sldLayoutMk cId="3051438335" sldId="2147483735"/>
          </pc:sldLayoutMkLst>
        </pc:sldLayoutChg>
        <pc:sldLayoutChg chg="add">
          <pc:chgData name="Ramachandran, Prasanth" userId="2a52be64-cbcc-4035-85b8-df768c80fe8d" providerId="ADAL" clId="{6B4B95B8-795A-408E-942D-9860E3381A1D}" dt="2022-07-01T04:39:05.391" v="21" actId="26606"/>
          <pc:sldLayoutMkLst>
            <pc:docMk/>
            <pc:sldMasterMk cId="4204391180" sldId="2147483737"/>
            <pc:sldLayoutMk cId="744157886" sldId="2147483736"/>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BD0640-6B51-4B1B-B6C8-47C5A1C74EE9}"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F1091EB8-5E5B-43FD-BA99-BCEB5D8286B0}">
      <dgm:prSet custT="1"/>
      <dgm:spPr/>
      <dgm:t>
        <a:bodyPr/>
        <a:lstStyle/>
        <a:p>
          <a:pPr algn="just"/>
          <a:r>
            <a:rPr lang="en-US" sz="1200" dirty="0">
              <a:latin typeface="Calibri" panose="020F0502020204030204" pitchFamily="34" charset="0"/>
              <a:cs typeface="Calibri" panose="020F0502020204030204" pitchFamily="34" charset="0"/>
            </a:rPr>
            <a:t>Alternative and cost-effective solution for maintaining the line is to use satellite imagery but the use of imageries is not fulfilling most of the use cases for power line companies</a:t>
          </a:r>
        </a:p>
      </dgm:t>
    </dgm:pt>
    <dgm:pt modelId="{30BCACCA-DB42-4425-9211-0D96F0540D47}" type="parTrans" cxnId="{065445A7-8626-4715-B2D5-3D7ED8ECF7F4}">
      <dgm:prSet/>
      <dgm:spPr/>
      <dgm:t>
        <a:bodyPr/>
        <a:lstStyle/>
        <a:p>
          <a:endParaRPr lang="en-US"/>
        </a:p>
      </dgm:t>
    </dgm:pt>
    <dgm:pt modelId="{57EFB7A5-5014-4B7C-A306-70E0BA0E4BA2}" type="sibTrans" cxnId="{065445A7-8626-4715-B2D5-3D7ED8ECF7F4}">
      <dgm:prSet/>
      <dgm:spPr/>
      <dgm:t>
        <a:bodyPr/>
        <a:lstStyle/>
        <a:p>
          <a:endParaRPr lang="en-US"/>
        </a:p>
      </dgm:t>
    </dgm:pt>
    <dgm:pt modelId="{CADAA116-0E18-4C1B-B7F1-54C395149D4B}">
      <dgm:prSet custT="1"/>
      <dgm:spPr/>
      <dgm:t>
        <a:bodyPr/>
        <a:lstStyle/>
        <a:p>
          <a:pPr algn="just"/>
          <a:r>
            <a:rPr lang="en-US" sz="1200" dirty="0">
              <a:latin typeface="Calibri" panose="020F0502020204030204" pitchFamily="34" charset="0"/>
              <a:cs typeface="Calibri" panose="020F0502020204030204" pitchFamily="34" charset="0"/>
            </a:rPr>
            <a:t>One of the use cases of satellite imageries that most power line companies will be interested in, is calculating the vegetation and height of the vegetation using satellite imageries</a:t>
          </a:r>
        </a:p>
      </dgm:t>
    </dgm:pt>
    <dgm:pt modelId="{84DC3018-31C3-4EAB-8D33-BF38E761CCB2}" type="parTrans" cxnId="{3196D4D2-5CA1-469B-A17D-4C49908E714A}">
      <dgm:prSet/>
      <dgm:spPr/>
      <dgm:t>
        <a:bodyPr/>
        <a:lstStyle/>
        <a:p>
          <a:endParaRPr lang="en-US"/>
        </a:p>
      </dgm:t>
    </dgm:pt>
    <dgm:pt modelId="{5D1D06E3-B1FC-4F56-9ED2-585C7F2A6945}" type="sibTrans" cxnId="{3196D4D2-5CA1-469B-A17D-4C49908E714A}">
      <dgm:prSet/>
      <dgm:spPr/>
      <dgm:t>
        <a:bodyPr/>
        <a:lstStyle/>
        <a:p>
          <a:endParaRPr lang="en-US"/>
        </a:p>
      </dgm:t>
    </dgm:pt>
    <dgm:pt modelId="{3F677227-F95D-4798-8EFD-1A2DB1197E35}">
      <dgm:prSet custT="1"/>
      <dgm:spPr/>
      <dgm:t>
        <a:bodyPr/>
        <a:lstStyle/>
        <a:p>
          <a:pPr algn="just"/>
          <a:r>
            <a:rPr lang="en-US" sz="1200" dirty="0">
              <a:latin typeface="Calibri" panose="020F0502020204030204" pitchFamily="34" charset="0"/>
              <a:cs typeface="Calibri" panose="020F0502020204030204" pitchFamily="34" charset="0"/>
            </a:rPr>
            <a:t>The studies conducted for power line maintenance are finding the vegetation using satellite imagery and calculating the vegetation height using LiDAR and UAV data. </a:t>
          </a:r>
        </a:p>
      </dgm:t>
    </dgm:pt>
    <dgm:pt modelId="{3783CA57-90F5-4647-89E6-126A9CE2E17B}" type="parTrans" cxnId="{C3D5FE7C-0FB9-45F1-87F0-D5A479BB2B43}">
      <dgm:prSet/>
      <dgm:spPr/>
      <dgm:t>
        <a:bodyPr/>
        <a:lstStyle/>
        <a:p>
          <a:endParaRPr lang="en-US"/>
        </a:p>
      </dgm:t>
    </dgm:pt>
    <dgm:pt modelId="{F9FFEE6F-9A35-40D3-A0CD-CB92AB8BC9F0}" type="sibTrans" cxnId="{C3D5FE7C-0FB9-45F1-87F0-D5A479BB2B43}">
      <dgm:prSet/>
      <dgm:spPr/>
      <dgm:t>
        <a:bodyPr/>
        <a:lstStyle/>
        <a:p>
          <a:endParaRPr lang="en-US"/>
        </a:p>
      </dgm:t>
    </dgm:pt>
    <dgm:pt modelId="{EFC93F7A-C2B6-409B-9429-2B9D5C4DAEDA}">
      <dgm:prSet custT="1"/>
      <dgm:spPr/>
      <dgm:t>
        <a:bodyPr/>
        <a:lstStyle/>
        <a:p>
          <a:pPr algn="just"/>
          <a:r>
            <a:rPr lang="en-US" sz="1200" dirty="0">
              <a:latin typeface="Calibri" panose="020F0502020204030204" pitchFamily="34" charset="0"/>
              <a:cs typeface="Calibri" panose="020F0502020204030204" pitchFamily="34" charset="0"/>
            </a:rPr>
            <a:t>Currently, very few studies are conducted that can calculate a canopy height using high-resolution satellite imageries</a:t>
          </a:r>
        </a:p>
      </dgm:t>
    </dgm:pt>
    <dgm:pt modelId="{21229AA2-4A43-4BC9-9C70-B2F181E5CA97}" type="parTrans" cxnId="{8551093A-9CA6-4EC9-A3CC-E460A6881570}">
      <dgm:prSet/>
      <dgm:spPr/>
      <dgm:t>
        <a:bodyPr/>
        <a:lstStyle/>
        <a:p>
          <a:endParaRPr lang="en-US"/>
        </a:p>
      </dgm:t>
    </dgm:pt>
    <dgm:pt modelId="{8279BE90-DC29-469E-81BE-8F0A07748A25}" type="sibTrans" cxnId="{8551093A-9CA6-4EC9-A3CC-E460A6881570}">
      <dgm:prSet/>
      <dgm:spPr/>
      <dgm:t>
        <a:bodyPr/>
        <a:lstStyle/>
        <a:p>
          <a:endParaRPr lang="en-US"/>
        </a:p>
      </dgm:t>
    </dgm:pt>
    <dgm:pt modelId="{4EB1CC75-242E-45BE-96DC-3C6D9C445129}">
      <dgm:prSet custT="1"/>
      <dgm:spPr/>
      <dgm:t>
        <a:bodyPr/>
        <a:lstStyle/>
        <a:p>
          <a:pPr algn="just"/>
          <a:r>
            <a:rPr lang="en-US" sz="1200" dirty="0">
              <a:latin typeface="Calibri" panose="020F0502020204030204" pitchFamily="34" charset="0"/>
              <a:cs typeface="Calibri" panose="020F0502020204030204" pitchFamily="34" charset="0"/>
            </a:rPr>
            <a:t>The studies on deriving the canopy height using satellite images were focused majorly on forest areas not in urban area with complex features.</a:t>
          </a:r>
        </a:p>
      </dgm:t>
    </dgm:pt>
    <dgm:pt modelId="{0E566545-055E-4BE5-961A-B6060E3A333A}" type="parTrans" cxnId="{A52617C7-1A66-41DF-A039-B28A6D0FE388}">
      <dgm:prSet/>
      <dgm:spPr/>
      <dgm:t>
        <a:bodyPr/>
        <a:lstStyle/>
        <a:p>
          <a:endParaRPr lang="en-US"/>
        </a:p>
      </dgm:t>
    </dgm:pt>
    <dgm:pt modelId="{6F59F6A7-13BA-421D-9610-66F71184BFEB}" type="sibTrans" cxnId="{A52617C7-1A66-41DF-A039-B28A6D0FE388}">
      <dgm:prSet/>
      <dgm:spPr/>
      <dgm:t>
        <a:bodyPr/>
        <a:lstStyle/>
        <a:p>
          <a:endParaRPr lang="en-US"/>
        </a:p>
      </dgm:t>
    </dgm:pt>
    <dgm:pt modelId="{5FB5E95D-CFDF-4B61-8632-F017039B995B}">
      <dgm:prSet custT="1"/>
      <dgm:spPr/>
      <dgm:t>
        <a:bodyPr/>
        <a:lstStyle/>
        <a:p>
          <a:pPr algn="just"/>
          <a:r>
            <a:rPr lang="en-US" sz="1200" dirty="0">
              <a:latin typeface="Calibri" panose="020F0502020204030204" pitchFamily="34" charset="0"/>
              <a:cs typeface="Calibri" panose="020F0502020204030204" pitchFamily="34" charset="0"/>
            </a:rPr>
            <a:t>Calculating the canopy height of trees on the power line corridors remains to be investigated</a:t>
          </a:r>
        </a:p>
      </dgm:t>
    </dgm:pt>
    <dgm:pt modelId="{8676B54F-2149-4814-9C38-789C40A4DFB0}" type="parTrans" cxnId="{C05D4F06-FDB9-4FAA-83C3-0793D9C9CA89}">
      <dgm:prSet/>
      <dgm:spPr/>
      <dgm:t>
        <a:bodyPr/>
        <a:lstStyle/>
        <a:p>
          <a:endParaRPr lang="en-US"/>
        </a:p>
      </dgm:t>
    </dgm:pt>
    <dgm:pt modelId="{74D040BF-369D-4F0C-98BD-996533EF4A07}" type="sibTrans" cxnId="{C05D4F06-FDB9-4FAA-83C3-0793D9C9CA89}">
      <dgm:prSet/>
      <dgm:spPr/>
      <dgm:t>
        <a:bodyPr/>
        <a:lstStyle/>
        <a:p>
          <a:endParaRPr lang="en-US"/>
        </a:p>
      </dgm:t>
    </dgm:pt>
    <dgm:pt modelId="{CAF480E2-6A9F-4783-A978-A9BA22EB5D6F}" type="pres">
      <dgm:prSet presAssocID="{B1BD0640-6B51-4B1B-B6C8-47C5A1C74EE9}" presName="Name0" presStyleCnt="0">
        <dgm:presLayoutVars>
          <dgm:dir/>
          <dgm:resizeHandles val="exact"/>
        </dgm:presLayoutVars>
      </dgm:prSet>
      <dgm:spPr/>
    </dgm:pt>
    <dgm:pt modelId="{EEAD7CFC-E64E-47D9-BD94-E97AA3BF2B02}" type="pres">
      <dgm:prSet presAssocID="{F1091EB8-5E5B-43FD-BA99-BCEB5D8286B0}" presName="node" presStyleLbl="node1" presStyleIdx="0" presStyleCnt="6">
        <dgm:presLayoutVars>
          <dgm:bulletEnabled val="1"/>
        </dgm:presLayoutVars>
      </dgm:prSet>
      <dgm:spPr/>
    </dgm:pt>
    <dgm:pt modelId="{CA5ED75C-F837-4BC7-952D-DD358A2775B2}" type="pres">
      <dgm:prSet presAssocID="{57EFB7A5-5014-4B7C-A306-70E0BA0E4BA2}" presName="sibTrans" presStyleLbl="sibTrans1D1" presStyleIdx="0" presStyleCnt="5"/>
      <dgm:spPr/>
    </dgm:pt>
    <dgm:pt modelId="{7E9B65AA-93F3-4C83-8CF0-FE7B88972B8C}" type="pres">
      <dgm:prSet presAssocID="{57EFB7A5-5014-4B7C-A306-70E0BA0E4BA2}" presName="connectorText" presStyleLbl="sibTrans1D1" presStyleIdx="0" presStyleCnt="5"/>
      <dgm:spPr/>
    </dgm:pt>
    <dgm:pt modelId="{6C2BCD8B-36F2-4AE9-B90C-0F9F996CACED}" type="pres">
      <dgm:prSet presAssocID="{CADAA116-0E18-4C1B-B7F1-54C395149D4B}" presName="node" presStyleLbl="node1" presStyleIdx="1" presStyleCnt="6">
        <dgm:presLayoutVars>
          <dgm:bulletEnabled val="1"/>
        </dgm:presLayoutVars>
      </dgm:prSet>
      <dgm:spPr/>
    </dgm:pt>
    <dgm:pt modelId="{7A8B804F-4ABA-431E-8941-692B4057C5DE}" type="pres">
      <dgm:prSet presAssocID="{5D1D06E3-B1FC-4F56-9ED2-585C7F2A6945}" presName="sibTrans" presStyleLbl="sibTrans1D1" presStyleIdx="1" presStyleCnt="5"/>
      <dgm:spPr/>
    </dgm:pt>
    <dgm:pt modelId="{B0B25C2C-7FC3-4B82-BA28-6C0F828049E1}" type="pres">
      <dgm:prSet presAssocID="{5D1D06E3-B1FC-4F56-9ED2-585C7F2A6945}" presName="connectorText" presStyleLbl="sibTrans1D1" presStyleIdx="1" presStyleCnt="5"/>
      <dgm:spPr/>
    </dgm:pt>
    <dgm:pt modelId="{EA3B0C29-2B3E-40C9-959F-47736CEC0D48}" type="pres">
      <dgm:prSet presAssocID="{3F677227-F95D-4798-8EFD-1A2DB1197E35}" presName="node" presStyleLbl="node1" presStyleIdx="2" presStyleCnt="6">
        <dgm:presLayoutVars>
          <dgm:bulletEnabled val="1"/>
        </dgm:presLayoutVars>
      </dgm:prSet>
      <dgm:spPr/>
    </dgm:pt>
    <dgm:pt modelId="{A26F0EFE-E95B-489B-8FD6-48A79EC5ED99}" type="pres">
      <dgm:prSet presAssocID="{F9FFEE6F-9A35-40D3-A0CD-CB92AB8BC9F0}" presName="sibTrans" presStyleLbl="sibTrans1D1" presStyleIdx="2" presStyleCnt="5"/>
      <dgm:spPr/>
    </dgm:pt>
    <dgm:pt modelId="{EA8BE6EB-6B6F-482C-93EF-CF8B8528A9A1}" type="pres">
      <dgm:prSet presAssocID="{F9FFEE6F-9A35-40D3-A0CD-CB92AB8BC9F0}" presName="connectorText" presStyleLbl="sibTrans1D1" presStyleIdx="2" presStyleCnt="5"/>
      <dgm:spPr/>
    </dgm:pt>
    <dgm:pt modelId="{765B32DE-E3E7-4C92-B1A6-97CC42677013}" type="pres">
      <dgm:prSet presAssocID="{EFC93F7A-C2B6-409B-9429-2B9D5C4DAEDA}" presName="node" presStyleLbl="node1" presStyleIdx="3" presStyleCnt="6">
        <dgm:presLayoutVars>
          <dgm:bulletEnabled val="1"/>
        </dgm:presLayoutVars>
      </dgm:prSet>
      <dgm:spPr/>
    </dgm:pt>
    <dgm:pt modelId="{8CC49AFE-9962-4BF0-90A2-2213BAEC4323}" type="pres">
      <dgm:prSet presAssocID="{8279BE90-DC29-469E-81BE-8F0A07748A25}" presName="sibTrans" presStyleLbl="sibTrans1D1" presStyleIdx="3" presStyleCnt="5"/>
      <dgm:spPr/>
    </dgm:pt>
    <dgm:pt modelId="{899268E1-A254-4F68-B2AD-AF4B030512F8}" type="pres">
      <dgm:prSet presAssocID="{8279BE90-DC29-469E-81BE-8F0A07748A25}" presName="connectorText" presStyleLbl="sibTrans1D1" presStyleIdx="3" presStyleCnt="5"/>
      <dgm:spPr/>
    </dgm:pt>
    <dgm:pt modelId="{DBF4F728-B762-40FE-9897-BEC445ACFB0E}" type="pres">
      <dgm:prSet presAssocID="{4EB1CC75-242E-45BE-96DC-3C6D9C445129}" presName="node" presStyleLbl="node1" presStyleIdx="4" presStyleCnt="6">
        <dgm:presLayoutVars>
          <dgm:bulletEnabled val="1"/>
        </dgm:presLayoutVars>
      </dgm:prSet>
      <dgm:spPr/>
    </dgm:pt>
    <dgm:pt modelId="{06975D68-3B76-444A-B058-545B9AEFAEC3}" type="pres">
      <dgm:prSet presAssocID="{6F59F6A7-13BA-421D-9610-66F71184BFEB}" presName="sibTrans" presStyleLbl="sibTrans1D1" presStyleIdx="4" presStyleCnt="5"/>
      <dgm:spPr/>
    </dgm:pt>
    <dgm:pt modelId="{DADE9059-B9D0-43EA-8758-8EC120A2D0E4}" type="pres">
      <dgm:prSet presAssocID="{6F59F6A7-13BA-421D-9610-66F71184BFEB}" presName="connectorText" presStyleLbl="sibTrans1D1" presStyleIdx="4" presStyleCnt="5"/>
      <dgm:spPr/>
    </dgm:pt>
    <dgm:pt modelId="{E1919D0B-D350-435C-B1F9-BE16DE5FA2CC}" type="pres">
      <dgm:prSet presAssocID="{5FB5E95D-CFDF-4B61-8632-F017039B995B}" presName="node" presStyleLbl="node1" presStyleIdx="5" presStyleCnt="6">
        <dgm:presLayoutVars>
          <dgm:bulletEnabled val="1"/>
        </dgm:presLayoutVars>
      </dgm:prSet>
      <dgm:spPr/>
    </dgm:pt>
  </dgm:ptLst>
  <dgm:cxnLst>
    <dgm:cxn modelId="{C05D4F06-FDB9-4FAA-83C3-0793D9C9CA89}" srcId="{B1BD0640-6B51-4B1B-B6C8-47C5A1C74EE9}" destId="{5FB5E95D-CFDF-4B61-8632-F017039B995B}" srcOrd="5" destOrd="0" parTransId="{8676B54F-2149-4814-9C38-789C40A4DFB0}" sibTransId="{74D040BF-369D-4F0C-98BD-996533EF4A07}"/>
    <dgm:cxn modelId="{D4F18308-9BC2-44F8-BF71-71375C2AB61C}" type="presOf" srcId="{5D1D06E3-B1FC-4F56-9ED2-585C7F2A6945}" destId="{7A8B804F-4ABA-431E-8941-692B4057C5DE}" srcOrd="0" destOrd="0" presId="urn:microsoft.com/office/officeart/2016/7/layout/RepeatingBendingProcessNew"/>
    <dgm:cxn modelId="{EEF54220-140D-4F85-9840-4B87594C4254}" type="presOf" srcId="{6F59F6A7-13BA-421D-9610-66F71184BFEB}" destId="{06975D68-3B76-444A-B058-545B9AEFAEC3}" srcOrd="0" destOrd="0" presId="urn:microsoft.com/office/officeart/2016/7/layout/RepeatingBendingProcessNew"/>
    <dgm:cxn modelId="{B5587531-45A1-4A47-B2BE-339B194A75BF}" type="presOf" srcId="{5FB5E95D-CFDF-4B61-8632-F017039B995B}" destId="{E1919D0B-D350-435C-B1F9-BE16DE5FA2CC}" srcOrd="0" destOrd="0" presId="urn:microsoft.com/office/officeart/2016/7/layout/RepeatingBendingProcessNew"/>
    <dgm:cxn modelId="{635AAE31-DA05-46D8-8537-1CBB3EAD1BAB}" type="presOf" srcId="{EFC93F7A-C2B6-409B-9429-2B9D5C4DAEDA}" destId="{765B32DE-E3E7-4C92-B1A6-97CC42677013}" srcOrd="0" destOrd="0" presId="urn:microsoft.com/office/officeart/2016/7/layout/RepeatingBendingProcessNew"/>
    <dgm:cxn modelId="{8551093A-9CA6-4EC9-A3CC-E460A6881570}" srcId="{B1BD0640-6B51-4B1B-B6C8-47C5A1C74EE9}" destId="{EFC93F7A-C2B6-409B-9429-2B9D5C4DAEDA}" srcOrd="3" destOrd="0" parTransId="{21229AA2-4A43-4BC9-9C70-B2F181E5CA97}" sibTransId="{8279BE90-DC29-469E-81BE-8F0A07748A25}"/>
    <dgm:cxn modelId="{1762EC5C-4EF9-42B9-938C-2D8AB1BEBE06}" type="presOf" srcId="{57EFB7A5-5014-4B7C-A306-70E0BA0E4BA2}" destId="{CA5ED75C-F837-4BC7-952D-DD358A2775B2}" srcOrd="0" destOrd="0" presId="urn:microsoft.com/office/officeart/2016/7/layout/RepeatingBendingProcessNew"/>
    <dgm:cxn modelId="{42A78266-23A3-4DDC-99AC-672C00346E66}" type="presOf" srcId="{57EFB7A5-5014-4B7C-A306-70E0BA0E4BA2}" destId="{7E9B65AA-93F3-4C83-8CF0-FE7B88972B8C}" srcOrd="1" destOrd="0" presId="urn:microsoft.com/office/officeart/2016/7/layout/RepeatingBendingProcessNew"/>
    <dgm:cxn modelId="{4FAED366-F640-4050-83B8-00F7F49AA009}" type="presOf" srcId="{5D1D06E3-B1FC-4F56-9ED2-585C7F2A6945}" destId="{B0B25C2C-7FC3-4B82-BA28-6C0F828049E1}" srcOrd="1" destOrd="0" presId="urn:microsoft.com/office/officeart/2016/7/layout/RepeatingBendingProcessNew"/>
    <dgm:cxn modelId="{DF8C206B-F301-4936-AFEB-928A97E5BCE7}" type="presOf" srcId="{4EB1CC75-242E-45BE-96DC-3C6D9C445129}" destId="{DBF4F728-B762-40FE-9897-BEC445ACFB0E}" srcOrd="0" destOrd="0" presId="urn:microsoft.com/office/officeart/2016/7/layout/RepeatingBendingProcessNew"/>
    <dgm:cxn modelId="{34666273-5B83-4D7D-A57D-DCB246E9488D}" type="presOf" srcId="{6F59F6A7-13BA-421D-9610-66F71184BFEB}" destId="{DADE9059-B9D0-43EA-8758-8EC120A2D0E4}" srcOrd="1" destOrd="0" presId="urn:microsoft.com/office/officeart/2016/7/layout/RepeatingBendingProcessNew"/>
    <dgm:cxn modelId="{C3D5FE7C-0FB9-45F1-87F0-D5A479BB2B43}" srcId="{B1BD0640-6B51-4B1B-B6C8-47C5A1C74EE9}" destId="{3F677227-F95D-4798-8EFD-1A2DB1197E35}" srcOrd="2" destOrd="0" parTransId="{3783CA57-90F5-4647-89E6-126A9CE2E17B}" sibTransId="{F9FFEE6F-9A35-40D3-A0CD-CB92AB8BC9F0}"/>
    <dgm:cxn modelId="{8BF5BF98-DB61-4B57-BFB2-66BA4151AE31}" type="presOf" srcId="{F1091EB8-5E5B-43FD-BA99-BCEB5D8286B0}" destId="{EEAD7CFC-E64E-47D9-BD94-E97AA3BF2B02}" srcOrd="0" destOrd="0" presId="urn:microsoft.com/office/officeart/2016/7/layout/RepeatingBendingProcessNew"/>
    <dgm:cxn modelId="{4EC11A99-70E7-4852-BB18-F0DEE1677030}" type="presOf" srcId="{CADAA116-0E18-4C1B-B7F1-54C395149D4B}" destId="{6C2BCD8B-36F2-4AE9-B90C-0F9F996CACED}" srcOrd="0" destOrd="0" presId="urn:microsoft.com/office/officeart/2016/7/layout/RepeatingBendingProcessNew"/>
    <dgm:cxn modelId="{065445A7-8626-4715-B2D5-3D7ED8ECF7F4}" srcId="{B1BD0640-6B51-4B1B-B6C8-47C5A1C74EE9}" destId="{F1091EB8-5E5B-43FD-BA99-BCEB5D8286B0}" srcOrd="0" destOrd="0" parTransId="{30BCACCA-DB42-4425-9211-0D96F0540D47}" sibTransId="{57EFB7A5-5014-4B7C-A306-70E0BA0E4BA2}"/>
    <dgm:cxn modelId="{9A35E6B1-B7CF-48B9-836C-49DF104B200C}" type="presOf" srcId="{F9FFEE6F-9A35-40D3-A0CD-CB92AB8BC9F0}" destId="{A26F0EFE-E95B-489B-8FD6-48A79EC5ED99}" srcOrd="0" destOrd="0" presId="urn:microsoft.com/office/officeart/2016/7/layout/RepeatingBendingProcessNew"/>
    <dgm:cxn modelId="{F53888B8-2599-454D-8D08-FA346F98DDF5}" type="presOf" srcId="{3F677227-F95D-4798-8EFD-1A2DB1197E35}" destId="{EA3B0C29-2B3E-40C9-959F-47736CEC0D48}" srcOrd="0" destOrd="0" presId="urn:microsoft.com/office/officeart/2016/7/layout/RepeatingBendingProcessNew"/>
    <dgm:cxn modelId="{75C6A1BF-F8BE-41C1-9243-7820A877ABFD}" type="presOf" srcId="{8279BE90-DC29-469E-81BE-8F0A07748A25}" destId="{899268E1-A254-4F68-B2AD-AF4B030512F8}" srcOrd="1" destOrd="0" presId="urn:microsoft.com/office/officeart/2016/7/layout/RepeatingBendingProcessNew"/>
    <dgm:cxn modelId="{A52617C7-1A66-41DF-A039-B28A6D0FE388}" srcId="{B1BD0640-6B51-4B1B-B6C8-47C5A1C74EE9}" destId="{4EB1CC75-242E-45BE-96DC-3C6D9C445129}" srcOrd="4" destOrd="0" parTransId="{0E566545-055E-4BE5-961A-B6060E3A333A}" sibTransId="{6F59F6A7-13BA-421D-9610-66F71184BFEB}"/>
    <dgm:cxn modelId="{3196D4D2-5CA1-469B-A17D-4C49908E714A}" srcId="{B1BD0640-6B51-4B1B-B6C8-47C5A1C74EE9}" destId="{CADAA116-0E18-4C1B-B7F1-54C395149D4B}" srcOrd="1" destOrd="0" parTransId="{84DC3018-31C3-4EAB-8D33-BF38E761CCB2}" sibTransId="{5D1D06E3-B1FC-4F56-9ED2-585C7F2A6945}"/>
    <dgm:cxn modelId="{3A917BD3-E613-4539-B6A2-DCA5E2CBC6F3}" type="presOf" srcId="{B1BD0640-6B51-4B1B-B6C8-47C5A1C74EE9}" destId="{CAF480E2-6A9F-4783-A978-A9BA22EB5D6F}" srcOrd="0" destOrd="0" presId="urn:microsoft.com/office/officeart/2016/7/layout/RepeatingBendingProcessNew"/>
    <dgm:cxn modelId="{B69CDEDD-E030-4246-8B20-3F43343023AB}" type="presOf" srcId="{F9FFEE6F-9A35-40D3-A0CD-CB92AB8BC9F0}" destId="{EA8BE6EB-6B6F-482C-93EF-CF8B8528A9A1}" srcOrd="1" destOrd="0" presId="urn:microsoft.com/office/officeart/2016/7/layout/RepeatingBendingProcessNew"/>
    <dgm:cxn modelId="{8D93C8EA-34F3-42F7-90C6-E0B91EAE93DA}" type="presOf" srcId="{8279BE90-DC29-469E-81BE-8F0A07748A25}" destId="{8CC49AFE-9962-4BF0-90A2-2213BAEC4323}" srcOrd="0" destOrd="0" presId="urn:microsoft.com/office/officeart/2016/7/layout/RepeatingBendingProcessNew"/>
    <dgm:cxn modelId="{B694B5EF-5EAA-4D79-94EB-5FCAC56664E9}" type="presParOf" srcId="{CAF480E2-6A9F-4783-A978-A9BA22EB5D6F}" destId="{EEAD7CFC-E64E-47D9-BD94-E97AA3BF2B02}" srcOrd="0" destOrd="0" presId="urn:microsoft.com/office/officeart/2016/7/layout/RepeatingBendingProcessNew"/>
    <dgm:cxn modelId="{D79847F1-B264-4DB7-A421-AA1016FD5487}" type="presParOf" srcId="{CAF480E2-6A9F-4783-A978-A9BA22EB5D6F}" destId="{CA5ED75C-F837-4BC7-952D-DD358A2775B2}" srcOrd="1" destOrd="0" presId="urn:microsoft.com/office/officeart/2016/7/layout/RepeatingBendingProcessNew"/>
    <dgm:cxn modelId="{218D3617-A5DF-4097-9293-C02D3F905B93}" type="presParOf" srcId="{CA5ED75C-F837-4BC7-952D-DD358A2775B2}" destId="{7E9B65AA-93F3-4C83-8CF0-FE7B88972B8C}" srcOrd="0" destOrd="0" presId="urn:microsoft.com/office/officeart/2016/7/layout/RepeatingBendingProcessNew"/>
    <dgm:cxn modelId="{5466AA18-1D6F-4305-9677-1CBC2B9EBD8D}" type="presParOf" srcId="{CAF480E2-6A9F-4783-A978-A9BA22EB5D6F}" destId="{6C2BCD8B-36F2-4AE9-B90C-0F9F996CACED}" srcOrd="2" destOrd="0" presId="urn:microsoft.com/office/officeart/2016/7/layout/RepeatingBendingProcessNew"/>
    <dgm:cxn modelId="{073ACC9C-9AAC-4FE2-B570-982FC5921337}" type="presParOf" srcId="{CAF480E2-6A9F-4783-A978-A9BA22EB5D6F}" destId="{7A8B804F-4ABA-431E-8941-692B4057C5DE}" srcOrd="3" destOrd="0" presId="urn:microsoft.com/office/officeart/2016/7/layout/RepeatingBendingProcessNew"/>
    <dgm:cxn modelId="{AFB2B69A-027E-4A9C-B9F1-9FF07AB9723C}" type="presParOf" srcId="{7A8B804F-4ABA-431E-8941-692B4057C5DE}" destId="{B0B25C2C-7FC3-4B82-BA28-6C0F828049E1}" srcOrd="0" destOrd="0" presId="urn:microsoft.com/office/officeart/2016/7/layout/RepeatingBendingProcessNew"/>
    <dgm:cxn modelId="{33FF6910-98A3-4F32-8893-96809D489526}" type="presParOf" srcId="{CAF480E2-6A9F-4783-A978-A9BA22EB5D6F}" destId="{EA3B0C29-2B3E-40C9-959F-47736CEC0D48}" srcOrd="4" destOrd="0" presId="urn:microsoft.com/office/officeart/2016/7/layout/RepeatingBendingProcessNew"/>
    <dgm:cxn modelId="{10159C80-2E38-487F-AC07-36136B6B958B}" type="presParOf" srcId="{CAF480E2-6A9F-4783-A978-A9BA22EB5D6F}" destId="{A26F0EFE-E95B-489B-8FD6-48A79EC5ED99}" srcOrd="5" destOrd="0" presId="urn:microsoft.com/office/officeart/2016/7/layout/RepeatingBendingProcessNew"/>
    <dgm:cxn modelId="{028D4BA2-3B0C-49E2-969B-1172FC396A4A}" type="presParOf" srcId="{A26F0EFE-E95B-489B-8FD6-48A79EC5ED99}" destId="{EA8BE6EB-6B6F-482C-93EF-CF8B8528A9A1}" srcOrd="0" destOrd="0" presId="urn:microsoft.com/office/officeart/2016/7/layout/RepeatingBendingProcessNew"/>
    <dgm:cxn modelId="{36D0ABFA-7E67-40C7-BCF6-C07C354FA337}" type="presParOf" srcId="{CAF480E2-6A9F-4783-A978-A9BA22EB5D6F}" destId="{765B32DE-E3E7-4C92-B1A6-97CC42677013}" srcOrd="6" destOrd="0" presId="urn:microsoft.com/office/officeart/2016/7/layout/RepeatingBendingProcessNew"/>
    <dgm:cxn modelId="{63DA4DDB-B0A4-413E-AD67-0A8D323DD9C2}" type="presParOf" srcId="{CAF480E2-6A9F-4783-A978-A9BA22EB5D6F}" destId="{8CC49AFE-9962-4BF0-90A2-2213BAEC4323}" srcOrd="7" destOrd="0" presId="urn:microsoft.com/office/officeart/2016/7/layout/RepeatingBendingProcessNew"/>
    <dgm:cxn modelId="{E56F6E4F-7091-4A9E-B5FD-F9B6CDED0822}" type="presParOf" srcId="{8CC49AFE-9962-4BF0-90A2-2213BAEC4323}" destId="{899268E1-A254-4F68-B2AD-AF4B030512F8}" srcOrd="0" destOrd="0" presId="urn:microsoft.com/office/officeart/2016/7/layout/RepeatingBendingProcessNew"/>
    <dgm:cxn modelId="{683E9F62-D77B-47E2-AA06-51CFC75D751E}" type="presParOf" srcId="{CAF480E2-6A9F-4783-A978-A9BA22EB5D6F}" destId="{DBF4F728-B762-40FE-9897-BEC445ACFB0E}" srcOrd="8" destOrd="0" presId="urn:microsoft.com/office/officeart/2016/7/layout/RepeatingBendingProcessNew"/>
    <dgm:cxn modelId="{5DDE7526-4FC3-4900-9C42-47FB78E867E8}" type="presParOf" srcId="{CAF480E2-6A9F-4783-A978-A9BA22EB5D6F}" destId="{06975D68-3B76-444A-B058-545B9AEFAEC3}" srcOrd="9" destOrd="0" presId="urn:microsoft.com/office/officeart/2016/7/layout/RepeatingBendingProcessNew"/>
    <dgm:cxn modelId="{66F4677A-5205-4726-A31C-469B9E8B47FF}" type="presParOf" srcId="{06975D68-3B76-444A-B058-545B9AEFAEC3}" destId="{DADE9059-B9D0-43EA-8758-8EC120A2D0E4}" srcOrd="0" destOrd="0" presId="urn:microsoft.com/office/officeart/2016/7/layout/RepeatingBendingProcessNew"/>
    <dgm:cxn modelId="{C5BDCF68-71D1-4A59-92E6-15943AD92408}" type="presParOf" srcId="{CAF480E2-6A9F-4783-A978-A9BA22EB5D6F}" destId="{E1919D0B-D350-435C-B1F9-BE16DE5FA2CC}"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ED75C-F837-4BC7-952D-DD358A2775B2}">
      <dsp:nvSpPr>
        <dsp:cNvPr id="0" name=""/>
        <dsp:cNvSpPr/>
      </dsp:nvSpPr>
      <dsp:spPr>
        <a:xfrm>
          <a:off x="3681879" y="685098"/>
          <a:ext cx="528411" cy="91440"/>
        </a:xfrm>
        <a:custGeom>
          <a:avLst/>
          <a:gdLst/>
          <a:ahLst/>
          <a:cxnLst/>
          <a:rect l="0" t="0" r="0" b="0"/>
          <a:pathLst>
            <a:path>
              <a:moveTo>
                <a:pt x="0" y="45720"/>
              </a:moveTo>
              <a:lnTo>
                <a:pt x="52841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32110" y="728023"/>
        <a:ext cx="27950" cy="5590"/>
      </dsp:txXfrm>
    </dsp:sp>
    <dsp:sp modelId="{EEAD7CFC-E64E-47D9-BD94-E97AA3BF2B02}">
      <dsp:nvSpPr>
        <dsp:cNvPr id="0" name=""/>
        <dsp:cNvSpPr/>
      </dsp:nvSpPr>
      <dsp:spPr>
        <a:xfrm>
          <a:off x="1253192" y="1672"/>
          <a:ext cx="2430486" cy="145829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096" tIns="125012" rIns="119096" bIns="125012" numCol="1" spcCol="1270" anchor="ctr" anchorCtr="0">
          <a:noAutofit/>
        </a:bodyPr>
        <a:lstStyle/>
        <a:p>
          <a:pPr marL="0" lvl="0" indent="0" algn="just" defTabSz="533400">
            <a:lnSpc>
              <a:spcPct val="90000"/>
            </a:lnSpc>
            <a:spcBef>
              <a:spcPct val="0"/>
            </a:spcBef>
            <a:spcAft>
              <a:spcPct val="35000"/>
            </a:spcAft>
            <a:buNone/>
          </a:pPr>
          <a:r>
            <a:rPr lang="en-US" sz="1200" kern="1200" dirty="0">
              <a:latin typeface="Calibri" panose="020F0502020204030204" pitchFamily="34" charset="0"/>
              <a:cs typeface="Calibri" panose="020F0502020204030204" pitchFamily="34" charset="0"/>
            </a:rPr>
            <a:t>Alternative and cost-effective solution for maintaining the line is to use satellite imagery but the use of imageries is not fulfilling most of the use cases for power line companies</a:t>
          </a:r>
        </a:p>
      </dsp:txBody>
      <dsp:txXfrm>
        <a:off x="1253192" y="1672"/>
        <a:ext cx="2430486" cy="1458291"/>
      </dsp:txXfrm>
    </dsp:sp>
    <dsp:sp modelId="{7A8B804F-4ABA-431E-8941-692B4057C5DE}">
      <dsp:nvSpPr>
        <dsp:cNvPr id="0" name=""/>
        <dsp:cNvSpPr/>
      </dsp:nvSpPr>
      <dsp:spPr>
        <a:xfrm>
          <a:off x="6671377" y="685098"/>
          <a:ext cx="528411" cy="91440"/>
        </a:xfrm>
        <a:custGeom>
          <a:avLst/>
          <a:gdLst/>
          <a:ahLst/>
          <a:cxnLst/>
          <a:rect l="0" t="0" r="0" b="0"/>
          <a:pathLst>
            <a:path>
              <a:moveTo>
                <a:pt x="0" y="45720"/>
              </a:moveTo>
              <a:lnTo>
                <a:pt x="528411"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21608" y="728023"/>
        <a:ext cx="27950" cy="5590"/>
      </dsp:txXfrm>
    </dsp:sp>
    <dsp:sp modelId="{6C2BCD8B-36F2-4AE9-B90C-0F9F996CACED}">
      <dsp:nvSpPr>
        <dsp:cNvPr id="0" name=""/>
        <dsp:cNvSpPr/>
      </dsp:nvSpPr>
      <dsp:spPr>
        <a:xfrm>
          <a:off x="4242691" y="1672"/>
          <a:ext cx="2430486" cy="145829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096" tIns="125012" rIns="119096" bIns="125012" numCol="1" spcCol="1270" anchor="ctr" anchorCtr="0">
          <a:noAutofit/>
        </a:bodyPr>
        <a:lstStyle/>
        <a:p>
          <a:pPr marL="0" lvl="0" indent="0" algn="just" defTabSz="533400">
            <a:lnSpc>
              <a:spcPct val="90000"/>
            </a:lnSpc>
            <a:spcBef>
              <a:spcPct val="0"/>
            </a:spcBef>
            <a:spcAft>
              <a:spcPct val="35000"/>
            </a:spcAft>
            <a:buNone/>
          </a:pPr>
          <a:r>
            <a:rPr lang="en-US" sz="1200" kern="1200" dirty="0">
              <a:latin typeface="Calibri" panose="020F0502020204030204" pitchFamily="34" charset="0"/>
              <a:cs typeface="Calibri" panose="020F0502020204030204" pitchFamily="34" charset="0"/>
            </a:rPr>
            <a:t>One of the use cases of satellite imageries that most power line companies will be interested in, is calculating the vegetation and height of the vegetation using satellite imageries</a:t>
          </a:r>
        </a:p>
      </dsp:txBody>
      <dsp:txXfrm>
        <a:off x="4242691" y="1672"/>
        <a:ext cx="2430486" cy="1458291"/>
      </dsp:txXfrm>
    </dsp:sp>
    <dsp:sp modelId="{A26F0EFE-E95B-489B-8FD6-48A79EC5ED99}">
      <dsp:nvSpPr>
        <dsp:cNvPr id="0" name=""/>
        <dsp:cNvSpPr/>
      </dsp:nvSpPr>
      <dsp:spPr>
        <a:xfrm>
          <a:off x="2468436" y="1458164"/>
          <a:ext cx="5978996" cy="528411"/>
        </a:xfrm>
        <a:custGeom>
          <a:avLst/>
          <a:gdLst/>
          <a:ahLst/>
          <a:cxnLst/>
          <a:rect l="0" t="0" r="0" b="0"/>
          <a:pathLst>
            <a:path>
              <a:moveTo>
                <a:pt x="5978996" y="0"/>
              </a:moveTo>
              <a:lnTo>
                <a:pt x="5978996" y="281305"/>
              </a:lnTo>
              <a:lnTo>
                <a:pt x="0" y="281305"/>
              </a:lnTo>
              <a:lnTo>
                <a:pt x="0" y="528411"/>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07807" y="1719574"/>
        <a:ext cx="300253" cy="5590"/>
      </dsp:txXfrm>
    </dsp:sp>
    <dsp:sp modelId="{EA3B0C29-2B3E-40C9-959F-47736CEC0D48}">
      <dsp:nvSpPr>
        <dsp:cNvPr id="0" name=""/>
        <dsp:cNvSpPr/>
      </dsp:nvSpPr>
      <dsp:spPr>
        <a:xfrm>
          <a:off x="7232189" y="1672"/>
          <a:ext cx="2430486" cy="145829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096" tIns="125012" rIns="119096" bIns="125012" numCol="1" spcCol="1270" anchor="ctr" anchorCtr="0">
          <a:noAutofit/>
        </a:bodyPr>
        <a:lstStyle/>
        <a:p>
          <a:pPr marL="0" lvl="0" indent="0" algn="just" defTabSz="533400">
            <a:lnSpc>
              <a:spcPct val="90000"/>
            </a:lnSpc>
            <a:spcBef>
              <a:spcPct val="0"/>
            </a:spcBef>
            <a:spcAft>
              <a:spcPct val="35000"/>
            </a:spcAft>
            <a:buNone/>
          </a:pPr>
          <a:r>
            <a:rPr lang="en-US" sz="1200" kern="1200" dirty="0">
              <a:latin typeface="Calibri" panose="020F0502020204030204" pitchFamily="34" charset="0"/>
              <a:cs typeface="Calibri" panose="020F0502020204030204" pitchFamily="34" charset="0"/>
            </a:rPr>
            <a:t>The studies conducted for power line maintenance are finding the vegetation using satellite imagery and calculating the vegetation height using LiDAR and UAV data. </a:t>
          </a:r>
        </a:p>
      </dsp:txBody>
      <dsp:txXfrm>
        <a:off x="7232189" y="1672"/>
        <a:ext cx="2430486" cy="1458291"/>
      </dsp:txXfrm>
    </dsp:sp>
    <dsp:sp modelId="{8CC49AFE-9962-4BF0-90A2-2213BAEC4323}">
      <dsp:nvSpPr>
        <dsp:cNvPr id="0" name=""/>
        <dsp:cNvSpPr/>
      </dsp:nvSpPr>
      <dsp:spPr>
        <a:xfrm>
          <a:off x="3681879" y="2702401"/>
          <a:ext cx="528411" cy="91440"/>
        </a:xfrm>
        <a:custGeom>
          <a:avLst/>
          <a:gdLst/>
          <a:ahLst/>
          <a:cxnLst/>
          <a:rect l="0" t="0" r="0" b="0"/>
          <a:pathLst>
            <a:path>
              <a:moveTo>
                <a:pt x="0" y="45720"/>
              </a:moveTo>
              <a:lnTo>
                <a:pt x="528411"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32110" y="2745326"/>
        <a:ext cx="27950" cy="5590"/>
      </dsp:txXfrm>
    </dsp:sp>
    <dsp:sp modelId="{765B32DE-E3E7-4C92-B1A6-97CC42677013}">
      <dsp:nvSpPr>
        <dsp:cNvPr id="0" name=""/>
        <dsp:cNvSpPr/>
      </dsp:nvSpPr>
      <dsp:spPr>
        <a:xfrm>
          <a:off x="1253192" y="2018975"/>
          <a:ext cx="2430486" cy="145829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096" tIns="125012" rIns="119096" bIns="125012" numCol="1" spcCol="1270" anchor="ctr" anchorCtr="0">
          <a:noAutofit/>
        </a:bodyPr>
        <a:lstStyle/>
        <a:p>
          <a:pPr marL="0" lvl="0" indent="0" algn="just" defTabSz="533400">
            <a:lnSpc>
              <a:spcPct val="90000"/>
            </a:lnSpc>
            <a:spcBef>
              <a:spcPct val="0"/>
            </a:spcBef>
            <a:spcAft>
              <a:spcPct val="35000"/>
            </a:spcAft>
            <a:buNone/>
          </a:pPr>
          <a:r>
            <a:rPr lang="en-US" sz="1200" kern="1200" dirty="0">
              <a:latin typeface="Calibri" panose="020F0502020204030204" pitchFamily="34" charset="0"/>
              <a:cs typeface="Calibri" panose="020F0502020204030204" pitchFamily="34" charset="0"/>
            </a:rPr>
            <a:t>Currently, very few studies are conducted that can calculate a canopy height using high-resolution satellite imageries</a:t>
          </a:r>
        </a:p>
      </dsp:txBody>
      <dsp:txXfrm>
        <a:off x="1253192" y="2018975"/>
        <a:ext cx="2430486" cy="1458291"/>
      </dsp:txXfrm>
    </dsp:sp>
    <dsp:sp modelId="{06975D68-3B76-444A-B058-545B9AEFAEC3}">
      <dsp:nvSpPr>
        <dsp:cNvPr id="0" name=""/>
        <dsp:cNvSpPr/>
      </dsp:nvSpPr>
      <dsp:spPr>
        <a:xfrm>
          <a:off x="6671377" y="2702401"/>
          <a:ext cx="528411" cy="91440"/>
        </a:xfrm>
        <a:custGeom>
          <a:avLst/>
          <a:gdLst/>
          <a:ahLst/>
          <a:cxnLst/>
          <a:rect l="0" t="0" r="0" b="0"/>
          <a:pathLst>
            <a:path>
              <a:moveTo>
                <a:pt x="0" y="45720"/>
              </a:moveTo>
              <a:lnTo>
                <a:pt x="528411"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21608" y="2745326"/>
        <a:ext cx="27950" cy="5590"/>
      </dsp:txXfrm>
    </dsp:sp>
    <dsp:sp modelId="{DBF4F728-B762-40FE-9897-BEC445ACFB0E}">
      <dsp:nvSpPr>
        <dsp:cNvPr id="0" name=""/>
        <dsp:cNvSpPr/>
      </dsp:nvSpPr>
      <dsp:spPr>
        <a:xfrm>
          <a:off x="4242691" y="2018975"/>
          <a:ext cx="2430486" cy="145829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096" tIns="125012" rIns="119096" bIns="125012" numCol="1" spcCol="1270" anchor="ctr" anchorCtr="0">
          <a:noAutofit/>
        </a:bodyPr>
        <a:lstStyle/>
        <a:p>
          <a:pPr marL="0" lvl="0" indent="0" algn="just" defTabSz="533400">
            <a:lnSpc>
              <a:spcPct val="90000"/>
            </a:lnSpc>
            <a:spcBef>
              <a:spcPct val="0"/>
            </a:spcBef>
            <a:spcAft>
              <a:spcPct val="35000"/>
            </a:spcAft>
            <a:buNone/>
          </a:pPr>
          <a:r>
            <a:rPr lang="en-US" sz="1200" kern="1200" dirty="0">
              <a:latin typeface="Calibri" panose="020F0502020204030204" pitchFamily="34" charset="0"/>
              <a:cs typeface="Calibri" panose="020F0502020204030204" pitchFamily="34" charset="0"/>
            </a:rPr>
            <a:t>The studies on deriving the canopy height using satellite images were focused majorly on forest areas not in urban area with complex features.</a:t>
          </a:r>
        </a:p>
      </dsp:txBody>
      <dsp:txXfrm>
        <a:off x="4242691" y="2018975"/>
        <a:ext cx="2430486" cy="1458291"/>
      </dsp:txXfrm>
    </dsp:sp>
    <dsp:sp modelId="{E1919D0B-D350-435C-B1F9-BE16DE5FA2CC}">
      <dsp:nvSpPr>
        <dsp:cNvPr id="0" name=""/>
        <dsp:cNvSpPr/>
      </dsp:nvSpPr>
      <dsp:spPr>
        <a:xfrm>
          <a:off x="7232189" y="2018975"/>
          <a:ext cx="2430486" cy="145829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096" tIns="125012" rIns="119096" bIns="125012" numCol="1" spcCol="1270" anchor="ctr" anchorCtr="0">
          <a:noAutofit/>
        </a:bodyPr>
        <a:lstStyle/>
        <a:p>
          <a:pPr marL="0" lvl="0" indent="0" algn="just" defTabSz="533400">
            <a:lnSpc>
              <a:spcPct val="90000"/>
            </a:lnSpc>
            <a:spcBef>
              <a:spcPct val="0"/>
            </a:spcBef>
            <a:spcAft>
              <a:spcPct val="35000"/>
            </a:spcAft>
            <a:buNone/>
          </a:pPr>
          <a:r>
            <a:rPr lang="en-US" sz="1200" kern="1200" dirty="0">
              <a:latin typeface="Calibri" panose="020F0502020204030204" pitchFamily="34" charset="0"/>
              <a:cs typeface="Calibri" panose="020F0502020204030204" pitchFamily="34" charset="0"/>
            </a:rPr>
            <a:t>Calculating the canopy height of trees on the power line corridors remains to be investigated</a:t>
          </a:r>
        </a:p>
      </dsp:txBody>
      <dsp:txXfrm>
        <a:off x="7232189" y="2018975"/>
        <a:ext cx="2430486" cy="1458291"/>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1T07:29:31.867"/>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1T05:55:35.108"/>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1T07:18:41.258"/>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1T08:04:57.252"/>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1T09:30:17.010"/>
    </inkml:context>
    <inkml:brush xml:id="br0">
      <inkml:brushProperty name="width" value="0.1" units="cm"/>
      <inkml:brushProperty name="height" value="0.1" units="cm"/>
      <inkml:brushProperty name="color" value="#FFFFFF"/>
    </inkml:brush>
  </inkml:definitions>
  <inkml:trace contextRef="#ctx0" brushRef="#br0">1 0 128,'0'6'0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2E7D09-213D-4F72-8F0C-FE797D4D29C3}" type="datetimeFigureOut">
              <a:rPr lang="en-US" smtClean="0"/>
              <a:t>7/8/2022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18E824-81DF-4B5A-9EE5-365A29EF95A2}" type="slidenum">
              <a:rPr lang="en-US" smtClean="0"/>
              <a:t>‹#›</a:t>
            </a:fld>
            <a:endParaRPr lang="en-US"/>
          </a:p>
        </p:txBody>
      </p:sp>
    </p:spTree>
    <p:extLst>
      <p:ext uri="{BB962C8B-B14F-4D97-AF65-F5344CB8AC3E}">
        <p14:creationId xmlns:p14="http://schemas.microsoft.com/office/powerpoint/2010/main" val="3233494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 – power generation to Home : https://www.atlanticcityelectric.com/SafetyCommunity/Education/Pages/Infrastructure101.aspx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Figure 2 – Description of tree zones around power lines - https://www.pgecurrents.com/2012/03/29/sonoma-county-federally-mandated-tree-work-helps-ensure-electric-reliability-safety/</a:t>
            </a:r>
          </a:p>
          <a:p>
            <a:endParaRPr lang="en-US" dirty="0"/>
          </a:p>
          <a:p>
            <a:r>
              <a:rPr lang="en-US" dirty="0"/>
              <a:t>Removed Content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Figure 2 - https://www.businesswire.com/news/home/20210305005105/en/Just-in-Time-for-California-Arbor-Week-PGE-Offers-New-Safety-Resource-to-Help-Customers-Plant-the-Right-Tree-in-the-Right-Place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518E824-81DF-4B5A-9EE5-365A29EF95A2}" type="slidenum">
              <a:rPr lang="en-US" smtClean="0"/>
              <a:t>2</a:t>
            </a:fld>
            <a:endParaRPr lang="en-US"/>
          </a:p>
        </p:txBody>
      </p:sp>
    </p:spTree>
    <p:extLst>
      <p:ext uri="{BB962C8B-B14F-4D97-AF65-F5344CB8AC3E}">
        <p14:creationId xmlns:p14="http://schemas.microsoft.com/office/powerpoint/2010/main" val="3742836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 https://lge-ku.com/safety/trees-power-lines</a:t>
            </a:r>
          </a:p>
          <a:p>
            <a:endParaRPr lang="en-US" dirty="0"/>
          </a:p>
        </p:txBody>
      </p:sp>
      <p:sp>
        <p:nvSpPr>
          <p:cNvPr id="4" name="Slide Number Placeholder 3"/>
          <p:cNvSpPr>
            <a:spLocks noGrp="1"/>
          </p:cNvSpPr>
          <p:nvPr>
            <p:ph type="sldNum" sz="quarter" idx="5"/>
          </p:nvPr>
        </p:nvSpPr>
        <p:spPr/>
        <p:txBody>
          <a:bodyPr/>
          <a:lstStyle/>
          <a:p>
            <a:fld id="{7518E824-81DF-4B5A-9EE5-365A29EF95A2}" type="slidenum">
              <a:rPr lang="en-US" smtClean="0"/>
              <a:t>3</a:t>
            </a:fld>
            <a:endParaRPr lang="en-US"/>
          </a:p>
        </p:txBody>
      </p:sp>
    </p:spTree>
    <p:extLst>
      <p:ext uri="{BB962C8B-B14F-4D97-AF65-F5344CB8AC3E}">
        <p14:creationId xmlns:p14="http://schemas.microsoft.com/office/powerpoint/2010/main" val="3508227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source : https://gedi.umd.edu/mission/technology/</a:t>
            </a:r>
          </a:p>
        </p:txBody>
      </p:sp>
      <p:sp>
        <p:nvSpPr>
          <p:cNvPr id="4" name="Slide Number Placeholder 3"/>
          <p:cNvSpPr>
            <a:spLocks noGrp="1"/>
          </p:cNvSpPr>
          <p:nvPr>
            <p:ph type="sldNum" sz="quarter" idx="5"/>
          </p:nvPr>
        </p:nvSpPr>
        <p:spPr/>
        <p:txBody>
          <a:bodyPr/>
          <a:lstStyle/>
          <a:p>
            <a:fld id="{7518E824-81DF-4B5A-9EE5-365A29EF95A2}" type="slidenum">
              <a:rPr lang="en-US" smtClean="0"/>
              <a:t>5</a:t>
            </a:fld>
            <a:endParaRPr lang="en-US"/>
          </a:p>
        </p:txBody>
      </p:sp>
    </p:spTree>
    <p:extLst>
      <p:ext uri="{BB962C8B-B14F-4D97-AF65-F5344CB8AC3E}">
        <p14:creationId xmlns:p14="http://schemas.microsoft.com/office/powerpoint/2010/main" val="13759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18E824-81DF-4B5A-9EE5-365A29EF95A2}" type="slidenum">
              <a:rPr lang="en-US" smtClean="0"/>
              <a:t>6</a:t>
            </a:fld>
            <a:endParaRPr lang="en-US"/>
          </a:p>
        </p:txBody>
      </p:sp>
    </p:spTree>
    <p:extLst>
      <p:ext uri="{BB962C8B-B14F-4D97-AF65-F5344CB8AC3E}">
        <p14:creationId xmlns:p14="http://schemas.microsoft.com/office/powerpoint/2010/main" val="2554484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 https://gisit.tarrantcounty.com/publicmapviewer/</a:t>
            </a:r>
          </a:p>
        </p:txBody>
      </p:sp>
      <p:sp>
        <p:nvSpPr>
          <p:cNvPr id="4" name="Slide Number Placeholder 3"/>
          <p:cNvSpPr>
            <a:spLocks noGrp="1"/>
          </p:cNvSpPr>
          <p:nvPr>
            <p:ph type="sldNum" sz="quarter" idx="5"/>
          </p:nvPr>
        </p:nvSpPr>
        <p:spPr/>
        <p:txBody>
          <a:bodyPr/>
          <a:lstStyle/>
          <a:p>
            <a:fld id="{7518E824-81DF-4B5A-9EE5-365A29EF95A2}" type="slidenum">
              <a:rPr lang="en-US" smtClean="0"/>
              <a:t>8</a:t>
            </a:fld>
            <a:endParaRPr lang="en-US"/>
          </a:p>
        </p:txBody>
      </p:sp>
    </p:spTree>
    <p:extLst>
      <p:ext uri="{BB962C8B-B14F-4D97-AF65-F5344CB8AC3E}">
        <p14:creationId xmlns:p14="http://schemas.microsoft.com/office/powerpoint/2010/main" val="2963400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 https://www.arcgis.com/home/item.html?id=afd124844ba84da69c2c533d4af10a58</a:t>
            </a:r>
          </a:p>
        </p:txBody>
      </p:sp>
      <p:sp>
        <p:nvSpPr>
          <p:cNvPr id="4" name="Slide Number Placeholder 3"/>
          <p:cNvSpPr>
            <a:spLocks noGrp="1"/>
          </p:cNvSpPr>
          <p:nvPr>
            <p:ph type="sldNum" sz="quarter" idx="5"/>
          </p:nvPr>
        </p:nvSpPr>
        <p:spPr/>
        <p:txBody>
          <a:bodyPr/>
          <a:lstStyle/>
          <a:p>
            <a:fld id="{7518E824-81DF-4B5A-9EE5-365A29EF95A2}" type="slidenum">
              <a:rPr lang="en-US" smtClean="0"/>
              <a:t>10</a:t>
            </a:fld>
            <a:endParaRPr lang="en-US"/>
          </a:p>
        </p:txBody>
      </p:sp>
    </p:spTree>
    <p:extLst>
      <p:ext uri="{BB962C8B-B14F-4D97-AF65-F5344CB8AC3E}">
        <p14:creationId xmlns:p14="http://schemas.microsoft.com/office/powerpoint/2010/main" val="2472656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 https://towardsdatascience.com/a-comprehensive-guide-to-convolutional-neural-networks-the-eli5-way-3bd2b1164a53</a:t>
            </a:r>
          </a:p>
        </p:txBody>
      </p:sp>
      <p:sp>
        <p:nvSpPr>
          <p:cNvPr id="4" name="Slide Number Placeholder 3"/>
          <p:cNvSpPr>
            <a:spLocks noGrp="1"/>
          </p:cNvSpPr>
          <p:nvPr>
            <p:ph type="sldNum" sz="quarter" idx="5"/>
          </p:nvPr>
        </p:nvSpPr>
        <p:spPr/>
        <p:txBody>
          <a:bodyPr/>
          <a:lstStyle/>
          <a:p>
            <a:fld id="{7518E824-81DF-4B5A-9EE5-365A29EF95A2}" type="slidenum">
              <a:rPr lang="en-US" smtClean="0"/>
              <a:t>11</a:t>
            </a:fld>
            <a:endParaRPr lang="en-US"/>
          </a:p>
        </p:txBody>
      </p:sp>
    </p:spTree>
    <p:extLst>
      <p:ext uri="{BB962C8B-B14F-4D97-AF65-F5344CB8AC3E}">
        <p14:creationId xmlns:p14="http://schemas.microsoft.com/office/powerpoint/2010/main" val="967650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Link - https://www.esri.com/en-us/about/events/devsummit/agenda/proceedings</a:t>
            </a:r>
          </a:p>
        </p:txBody>
      </p:sp>
      <p:sp>
        <p:nvSpPr>
          <p:cNvPr id="4" name="Slide Number Placeholder 3"/>
          <p:cNvSpPr>
            <a:spLocks noGrp="1"/>
          </p:cNvSpPr>
          <p:nvPr>
            <p:ph type="sldNum" sz="quarter" idx="5"/>
          </p:nvPr>
        </p:nvSpPr>
        <p:spPr/>
        <p:txBody>
          <a:bodyPr/>
          <a:lstStyle/>
          <a:p>
            <a:fld id="{7518E824-81DF-4B5A-9EE5-365A29EF95A2}" type="slidenum">
              <a:rPr lang="en-US" smtClean="0"/>
              <a:t>14</a:t>
            </a:fld>
            <a:endParaRPr lang="en-US"/>
          </a:p>
        </p:txBody>
      </p:sp>
    </p:spTree>
    <p:extLst>
      <p:ext uri="{BB962C8B-B14F-4D97-AF65-F5344CB8AC3E}">
        <p14:creationId xmlns:p14="http://schemas.microsoft.com/office/powerpoint/2010/main" val="911600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7/8/2022</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504122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7/8/2022</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545030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7/8/2022</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537048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7/8/2022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86138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7/8/2022</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74005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7/8/2022</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51438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7/8/2022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44157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7/8/2022</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1743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7/8/2022</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612883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7/8/2022</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8955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7/8/2022</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9443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7/8/2022</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420439118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0" r:id="rId6"/>
    <p:sldLayoutId id="2147483726" r:id="rId7"/>
    <p:sldLayoutId id="2147483727" r:id="rId8"/>
    <p:sldLayoutId id="2147483728" r:id="rId9"/>
    <p:sldLayoutId id="2147483729" r:id="rId10"/>
    <p:sldLayoutId id="2147483731"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arcgis.com/home/item.html?id=afd124844ba84da69c2c533d4af10a58" TargetMode="External"/><Relationship Id="rId3" Type="http://schemas.openxmlformats.org/officeDocument/2006/relationships/hyperlink" Target="https://www.pgecurrents.com/2012/03/29/sonoma-county-federally-mandated-tree-work-helps-ensure-electric-reliability-safety/" TargetMode="External"/><Relationship Id="rId7" Type="http://schemas.openxmlformats.org/officeDocument/2006/relationships/hyperlink" Target="https://up42.com/blog/tech/sentinel-2-superresolution" TargetMode="External"/><Relationship Id="rId2" Type="http://schemas.openxmlformats.org/officeDocument/2006/relationships/hyperlink" Target="https://www.atlanticcityelectric.com/SafetyCommunity/Education/Pages/Infrastructure101.aspx" TargetMode="External"/><Relationship Id="rId1" Type="http://schemas.openxmlformats.org/officeDocument/2006/relationships/slideLayout" Target="../slideLayouts/slideLayout2.xml"/><Relationship Id="rId6" Type="http://schemas.openxmlformats.org/officeDocument/2006/relationships/hyperlink" Target="https://gisit.tarrantcounty.com/publicmapviewer/" TargetMode="External"/><Relationship Id="rId5" Type="http://schemas.openxmlformats.org/officeDocument/2006/relationships/hyperlink" Target="https://gedi.umd.edu/mission/technology/" TargetMode="External"/><Relationship Id="rId10" Type="http://schemas.openxmlformats.org/officeDocument/2006/relationships/hyperlink" Target="https://doi.org/10.1016/j.epsr.2012.07.015" TargetMode="External"/><Relationship Id="rId4" Type="http://schemas.openxmlformats.org/officeDocument/2006/relationships/hyperlink" Target="https://lge-ku.com/safety/trees-power-lines" TargetMode="External"/><Relationship Id="rId9" Type="http://schemas.openxmlformats.org/officeDocument/2006/relationships/hyperlink" Target="https://towardsdatascience.com/a-comprehensive-guide-to-convolutional-neural-networks-the-eli5-way-3bd2b1164a53"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48550/arXiv.2204.08322" TargetMode="External"/><Relationship Id="rId2" Type="http://schemas.openxmlformats.org/officeDocument/2006/relationships/hyperlink" Target="https://doi.org/10.1016/j.isprsjprs.2016.04.011" TargetMode="External"/><Relationship Id="rId1" Type="http://schemas.openxmlformats.org/officeDocument/2006/relationships/slideLayout" Target="../slideLayouts/slideLayout2.xml"/><Relationship Id="rId6" Type="http://schemas.openxmlformats.org/officeDocument/2006/relationships/hyperlink" Target="https://www.pgc.umn.edu/data/arcticdem/" TargetMode="External"/><Relationship Id="rId5" Type="http://schemas.openxmlformats.org/officeDocument/2006/relationships/hyperlink" Target="https://doi.org/10.1016/j.jag.2021.102353" TargetMode="External"/><Relationship Id="rId4" Type="http://schemas.openxmlformats.org/officeDocument/2006/relationships/hyperlink" Target="https://scholar.google.com/scholar_lookup?title=Modeling+tree+canopy+height+using+machine+learning+over+mixed+vegetation+landscapes&amp;author=Wang,+H.&amp;author=Seaborn,+T.&amp;author=Wang,+Z.&amp;author=Caudill,+C.C.&amp;author=Link,+T.E.&amp;publication_year=2021&amp;journal=Int.+J.+Appl.+Earth+Obs.+Geoinf.&amp;volume=101&amp;pages=102353&amp;doi=10.1016/j.jag.2021.102353"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8.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hyperlink" Target="https://overpass-turbo.e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customXml" Target="../ink/ink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9" name="Rectangle 78">
            <a:extLst>
              <a:ext uri="{FF2B5EF4-FFF2-40B4-BE49-F238E27FC236}">
                <a16:creationId xmlns:a16="http://schemas.microsoft.com/office/drawing/2014/main" id="{337940BB-FBC4-492E-BD92-3B7B914D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3EB961-FCD0-08BE-0D76-6E1026BECF09}"/>
              </a:ext>
            </a:extLst>
          </p:cNvPr>
          <p:cNvSpPr>
            <a:spLocks noGrp="1"/>
          </p:cNvSpPr>
          <p:nvPr>
            <p:ph type="ctrTitle"/>
          </p:nvPr>
        </p:nvSpPr>
        <p:spPr>
          <a:xfrm>
            <a:off x="4853988" y="320041"/>
            <a:ext cx="6707084" cy="3892668"/>
          </a:xfrm>
        </p:spPr>
        <p:txBody>
          <a:bodyPr>
            <a:normAutofit/>
          </a:bodyPr>
          <a:lstStyle/>
          <a:p>
            <a:pPr>
              <a:lnSpc>
                <a:spcPct val="90000"/>
              </a:lnSpc>
            </a:pPr>
            <a:r>
              <a:rPr lang="en-US" sz="5300" b="1" dirty="0">
                <a:effectLst/>
                <a:latin typeface="Calibri" panose="020F0502020204030204" pitchFamily="34" charset="0"/>
                <a:ea typeface="SimSun" panose="02010600030101010101" pitchFamily="2" charset="-122"/>
                <a:cs typeface="Times New Roman" panose="02020603050405020304" pitchFamily="18" charset="0"/>
              </a:rPr>
              <a:t>Monitoring Height Growth of Vegetation surrounding Power Lines using Machine Learning</a:t>
            </a:r>
            <a:endParaRPr lang="en-US" sz="5300" b="1" dirty="0"/>
          </a:p>
        </p:txBody>
      </p:sp>
      <p:sp>
        <p:nvSpPr>
          <p:cNvPr id="4" name="Rectangle 1">
            <a:extLst>
              <a:ext uri="{FF2B5EF4-FFF2-40B4-BE49-F238E27FC236}">
                <a16:creationId xmlns:a16="http://schemas.microsoft.com/office/drawing/2014/main" id="{2AAB782A-A11F-A62C-0896-CFC15960F2BE}"/>
              </a:ext>
            </a:extLst>
          </p:cNvPr>
          <p:cNvSpPr>
            <a:spLocks noGrp="1" noChangeArrowheads="1"/>
          </p:cNvSpPr>
          <p:nvPr>
            <p:ph type="subTitle" idx="1"/>
          </p:nvPr>
        </p:nvSpPr>
        <p:spPr bwMode="auto">
          <a:xfrm>
            <a:off x="4853699" y="4631161"/>
            <a:ext cx="6707366" cy="156948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None/>
              <a:tabLst/>
            </a:pPr>
            <a:r>
              <a:rPr kumimoji="0" lang="en-US" altLang="en-US" b="0" i="0" u="none" strike="noStrike" cap="none" normalizeH="0" baseline="0" dirty="0">
                <a:ln>
                  <a:noFill/>
                </a:ln>
                <a:effectLst/>
                <a:latin typeface="Calibri" panose="020F0502020204030204" pitchFamily="34" charset="0"/>
                <a:ea typeface="DengXian" panose="02010600030101010101" pitchFamily="2" charset="-122"/>
                <a:cs typeface="Calibri" panose="020F0502020204030204" pitchFamily="34" charset="0"/>
              </a:rPr>
              <a:t>Prasanth Ramachandran</a:t>
            </a:r>
            <a:endParaRPr lang="en-US" altLang="en-US" dirty="0">
              <a:latin typeface="Calibri" panose="020F0502020204030204" pitchFamily="34" charset="0"/>
              <a:ea typeface="DengXian" panose="02010600030101010101" pitchFamily="2" charset="-122"/>
              <a:cs typeface="Calibri" panose="020F0502020204030204" pitchFamily="34" charset="0"/>
            </a:endParaRPr>
          </a:p>
          <a:p>
            <a:pPr lvl="0" eaLnBrk="0" fontAlgn="base" hangingPunct="0">
              <a:spcBef>
                <a:spcPct val="0"/>
              </a:spcBef>
              <a:spcAft>
                <a:spcPts val="600"/>
              </a:spcAft>
            </a:pPr>
            <a:r>
              <a:rPr lang="en-US" altLang="en-US" dirty="0">
                <a:latin typeface="Calibri" panose="020F0502020204030204" pitchFamily="34" charset="0"/>
                <a:ea typeface="DengXian" panose="02010600030101010101" pitchFamily="2" charset="-122"/>
                <a:cs typeface="Calibri" panose="020F0502020204030204" pitchFamily="34" charset="0"/>
              </a:rPr>
              <a:t>Manzhu Yu (Adviser)</a:t>
            </a:r>
            <a:endParaRPr kumimoji="0" lang="en-US" altLang="en-US" b="0" i="0" u="none" strike="noStrike" cap="none" normalizeH="0" baseline="0" dirty="0">
              <a:ln>
                <a:noFill/>
              </a:ln>
              <a:effectLst/>
              <a:latin typeface="Arial" panose="020B0604020202020204" pitchFamily="34" charset="0"/>
            </a:endParaRPr>
          </a:p>
        </p:txBody>
      </p:sp>
      <p:sp>
        <p:nvSpPr>
          <p:cNvPr id="90"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A896C6"/>
          </a:solidFill>
          <a:ln w="38100" cap="rnd">
            <a:solidFill>
              <a:srgbClr val="A896C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2">
            <a:extLst>
              <a:ext uri="{FF2B5EF4-FFF2-40B4-BE49-F238E27FC236}">
                <a16:creationId xmlns:a16="http://schemas.microsoft.com/office/drawing/2014/main" id="{45B5ED1D-8984-27EC-B585-3220E65D3677}"/>
              </a:ext>
            </a:extLst>
          </p:cNvPr>
          <p:cNvPicPr>
            <a:picLocks noChangeAspect="1"/>
          </p:cNvPicPr>
          <p:nvPr/>
        </p:nvPicPr>
        <p:blipFill rotWithShape="1">
          <a:blip r:embed="rId2"/>
          <a:srcRect l="4483" r="53581" b="-1"/>
          <a:stretch/>
        </p:blipFill>
        <p:spPr>
          <a:xfrm>
            <a:off x="320040" y="405966"/>
            <a:ext cx="4087368" cy="6018636"/>
          </a:xfrm>
          <a:prstGeom prst="rect">
            <a:avLst/>
          </a:prstGeom>
        </p:spPr>
      </p:pic>
    </p:spTree>
    <p:extLst>
      <p:ext uri="{BB962C8B-B14F-4D97-AF65-F5344CB8AC3E}">
        <p14:creationId xmlns:p14="http://schemas.microsoft.com/office/powerpoint/2010/main" val="2555343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E1FF04-EAA0-D59D-A355-DBF96AA0F3FD}"/>
              </a:ext>
            </a:extLst>
          </p:cNvPr>
          <p:cNvSpPr>
            <a:spLocks noGrp="1"/>
          </p:cNvSpPr>
          <p:nvPr>
            <p:ph type="title"/>
          </p:nvPr>
        </p:nvSpPr>
        <p:spPr>
          <a:xfrm>
            <a:off x="576072" y="238539"/>
            <a:ext cx="11018520" cy="1434415"/>
          </a:xfrm>
        </p:spPr>
        <p:txBody>
          <a:bodyPr anchor="b">
            <a:normAutofit/>
          </a:bodyPr>
          <a:lstStyle/>
          <a:p>
            <a:r>
              <a:rPr lang="en-US" sz="7200"/>
              <a:t>Proposed Methodology</a:t>
            </a:r>
          </a:p>
        </p:txBody>
      </p:sp>
      <p:sp>
        <p:nvSpPr>
          <p:cNvPr id="35"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A896C6"/>
          </a:solidFill>
          <a:ln w="38100" cap="rnd">
            <a:solidFill>
              <a:srgbClr val="A896C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ontent Placeholder 2">
            <a:extLst>
              <a:ext uri="{FF2B5EF4-FFF2-40B4-BE49-F238E27FC236}">
                <a16:creationId xmlns:a16="http://schemas.microsoft.com/office/drawing/2014/main" id="{8E665401-3BF2-340D-055B-1EFC5A125C21}"/>
              </a:ext>
            </a:extLst>
          </p:cNvPr>
          <p:cNvSpPr>
            <a:spLocks noGrp="1"/>
          </p:cNvSpPr>
          <p:nvPr>
            <p:ph idx="1"/>
          </p:nvPr>
        </p:nvSpPr>
        <p:spPr>
          <a:xfrm>
            <a:off x="572493" y="2071316"/>
            <a:ext cx="6713552" cy="4119172"/>
          </a:xfrm>
        </p:spPr>
        <p:txBody>
          <a:bodyPr anchor="t">
            <a:normAutofit/>
          </a:bodyPr>
          <a:lstStyle/>
          <a:p>
            <a:pPr>
              <a:lnSpc>
                <a:spcPct val="100000"/>
              </a:lnSpc>
            </a:pPr>
            <a:r>
              <a:rPr lang="en-US" sz="1200" dirty="0">
                <a:latin typeface="Calibri" panose="020F0502020204030204" pitchFamily="34" charset="0"/>
                <a:cs typeface="Calibri" panose="020F0502020204030204" pitchFamily="34" charset="0"/>
              </a:rPr>
              <a:t>Land Classification – ArcGIS Cover Classification deep learning package will be used for classification on sentinel 2 imagery. ArcGIS is a GIS software to create GIS applications and analyze vector, raster and LiDAR cloud point data. ArcGIS also has pre-trained deep learning package available on public domains</a:t>
            </a:r>
          </a:p>
          <a:p>
            <a:pPr>
              <a:lnSpc>
                <a:spcPct val="100000"/>
              </a:lnSpc>
            </a:pPr>
            <a:r>
              <a:rPr lang="en-US" sz="1200" dirty="0">
                <a:latin typeface="Calibri" panose="020F0502020204030204" pitchFamily="34" charset="0"/>
                <a:cs typeface="Calibri" panose="020F0502020204030204" pitchFamily="34" charset="0"/>
              </a:rPr>
              <a:t>ArcGIS Land classification deep learning package describes the surface of the earth. For example, the package will classification the land as ground, vegetation, wetland, forests, etc.</a:t>
            </a:r>
          </a:p>
          <a:p>
            <a:pPr>
              <a:lnSpc>
                <a:spcPct val="100000"/>
              </a:lnSpc>
            </a:pPr>
            <a:r>
              <a:rPr lang="en-US" sz="1200" dirty="0">
                <a:latin typeface="Calibri" panose="020F0502020204030204" pitchFamily="34" charset="0"/>
                <a:cs typeface="Calibri" panose="020F0502020204030204" pitchFamily="34" charset="0"/>
              </a:rPr>
              <a:t>Input to the model are raster or mosaic dataset with 10-meter cell size</a:t>
            </a:r>
          </a:p>
          <a:p>
            <a:pPr>
              <a:lnSpc>
                <a:spcPct val="100000"/>
              </a:lnSpc>
            </a:pPr>
            <a:r>
              <a:rPr lang="en-US" sz="1200" dirty="0">
                <a:latin typeface="Calibri" panose="020F0502020204030204" pitchFamily="34" charset="0"/>
                <a:cs typeface="Calibri" panose="020F0502020204030204" pitchFamily="34" charset="0"/>
              </a:rPr>
              <a:t>Output of this model is a classified raster</a:t>
            </a:r>
          </a:p>
          <a:p>
            <a:pPr>
              <a:lnSpc>
                <a:spcPct val="100000"/>
              </a:lnSpc>
            </a:pPr>
            <a:r>
              <a:rPr lang="en-US" sz="1200" dirty="0">
                <a:latin typeface="Calibri" panose="020F0502020204030204" pitchFamily="34" charset="0"/>
                <a:cs typeface="Calibri" panose="020F0502020204030204" pitchFamily="34" charset="0"/>
              </a:rPr>
              <a:t>This model uses the </a:t>
            </a:r>
            <a:r>
              <a:rPr lang="en-US" sz="1200" dirty="0" err="1">
                <a:latin typeface="Calibri" panose="020F0502020204030204" pitchFamily="34" charset="0"/>
                <a:cs typeface="Calibri" panose="020F0502020204030204" pitchFamily="34" charset="0"/>
              </a:rPr>
              <a:t>UNet</a:t>
            </a:r>
            <a:r>
              <a:rPr lang="en-US" sz="1200" dirty="0">
                <a:latin typeface="Calibri" panose="020F0502020204030204" pitchFamily="34" charset="0"/>
                <a:cs typeface="Calibri" panose="020F0502020204030204" pitchFamily="34" charset="0"/>
              </a:rPr>
              <a:t> model architecture implemented in ArcGIS API for Python</a:t>
            </a:r>
          </a:p>
        </p:txBody>
      </p:sp>
      <p:pic>
        <p:nvPicPr>
          <p:cNvPr id="7" name="Picture 6">
            <a:extLst>
              <a:ext uri="{FF2B5EF4-FFF2-40B4-BE49-F238E27FC236}">
                <a16:creationId xmlns:a16="http://schemas.microsoft.com/office/drawing/2014/main" id="{DD1C5C04-8035-0A18-37FF-24F2132E9446}"/>
              </a:ext>
            </a:extLst>
          </p:cNvPr>
          <p:cNvPicPr>
            <a:picLocks noChangeAspect="1"/>
          </p:cNvPicPr>
          <p:nvPr/>
        </p:nvPicPr>
        <p:blipFill rotWithShape="1">
          <a:blip r:embed="rId3"/>
          <a:srcRect l="1087" r="29645"/>
          <a:stretch/>
        </p:blipFill>
        <p:spPr>
          <a:xfrm>
            <a:off x="7675658" y="2093976"/>
            <a:ext cx="3941064" cy="4096512"/>
          </a:xfrm>
          <a:prstGeom prst="rect">
            <a:avLst/>
          </a:prstGeom>
        </p:spPr>
      </p:pic>
      <p:sp>
        <p:nvSpPr>
          <p:cNvPr id="22" name="TextBox 21">
            <a:extLst>
              <a:ext uri="{FF2B5EF4-FFF2-40B4-BE49-F238E27FC236}">
                <a16:creationId xmlns:a16="http://schemas.microsoft.com/office/drawing/2014/main" id="{95DC9764-B331-85DF-2EFC-6D854404BB56}"/>
              </a:ext>
            </a:extLst>
          </p:cNvPr>
          <p:cNvSpPr txBox="1"/>
          <p:nvPr/>
        </p:nvSpPr>
        <p:spPr>
          <a:xfrm>
            <a:off x="8750268" y="6154912"/>
            <a:ext cx="1791843" cy="246221"/>
          </a:xfrm>
          <a:prstGeom prst="rect">
            <a:avLst/>
          </a:prstGeom>
          <a:noFill/>
          <a:ln>
            <a:solidFill>
              <a:schemeClr val="tx1"/>
            </a:solidFill>
          </a:ln>
        </p:spPr>
        <p:txBody>
          <a:bodyPr wrap="square" rtlCol="0">
            <a:spAutoFit/>
          </a:bodyPr>
          <a:lstStyle/>
          <a:p>
            <a:r>
              <a:rPr lang="en-US" sz="1000" dirty="0">
                <a:latin typeface="Calibri" panose="020F0502020204030204" pitchFamily="34" charset="0"/>
                <a:cs typeface="Calibri" panose="020F0502020204030204" pitchFamily="34" charset="0"/>
              </a:rPr>
              <a:t>Image Source -  ArcGIS.com [7]</a:t>
            </a:r>
          </a:p>
        </p:txBody>
      </p:sp>
    </p:spTree>
    <p:extLst>
      <p:ext uri="{BB962C8B-B14F-4D97-AF65-F5344CB8AC3E}">
        <p14:creationId xmlns:p14="http://schemas.microsoft.com/office/powerpoint/2010/main" val="212871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8" name="Rectangle 4117">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8B490D-A3FB-F6AB-1E33-7C36E8D235E5}"/>
              </a:ext>
            </a:extLst>
          </p:cNvPr>
          <p:cNvSpPr>
            <a:spLocks noGrp="1"/>
          </p:cNvSpPr>
          <p:nvPr>
            <p:ph type="title"/>
          </p:nvPr>
        </p:nvSpPr>
        <p:spPr>
          <a:xfrm>
            <a:off x="630936" y="640080"/>
            <a:ext cx="4818888" cy="1481328"/>
          </a:xfrm>
        </p:spPr>
        <p:txBody>
          <a:bodyPr anchor="b">
            <a:normAutofit/>
          </a:bodyPr>
          <a:lstStyle/>
          <a:p>
            <a:pPr>
              <a:lnSpc>
                <a:spcPct val="90000"/>
              </a:lnSpc>
            </a:pPr>
            <a:r>
              <a:rPr lang="en-US" dirty="0"/>
              <a:t>Proposed Methodology</a:t>
            </a:r>
          </a:p>
        </p:txBody>
      </p:sp>
      <p:sp>
        <p:nvSpPr>
          <p:cNvPr id="4120"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A896C6"/>
          </a:solidFill>
          <a:ln w="38100" cap="rnd">
            <a:solidFill>
              <a:srgbClr val="A896C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4D869D6-8556-680B-8932-09BEAE860DD0}"/>
              </a:ext>
            </a:extLst>
          </p:cNvPr>
          <p:cNvSpPr>
            <a:spLocks noGrp="1"/>
          </p:cNvSpPr>
          <p:nvPr>
            <p:ph idx="1"/>
          </p:nvPr>
        </p:nvSpPr>
        <p:spPr>
          <a:xfrm>
            <a:off x="630936" y="2660904"/>
            <a:ext cx="5312664" cy="3547872"/>
          </a:xfrm>
        </p:spPr>
        <p:txBody>
          <a:bodyPr anchor="t">
            <a:normAutofit fontScale="92500"/>
          </a:bodyPr>
          <a:lstStyle/>
          <a:p>
            <a:pPr>
              <a:lnSpc>
                <a:spcPct val="100000"/>
              </a:lnSpc>
            </a:pPr>
            <a:r>
              <a:rPr lang="en-US" sz="1200" dirty="0">
                <a:latin typeface="Calibri" panose="020F0502020204030204" pitchFamily="34" charset="0"/>
                <a:cs typeface="Calibri" panose="020F0502020204030204" pitchFamily="34" charset="0"/>
              </a:rPr>
              <a:t>Convolutional Neural Networks (CNNs) is a high performing deep learning algorithm taking an image as an input and assigning the weights and biases to different objects in the image and then able to differentiate the objects in the image.</a:t>
            </a:r>
          </a:p>
          <a:p>
            <a:pPr>
              <a:lnSpc>
                <a:spcPct val="100000"/>
              </a:lnSpc>
            </a:pPr>
            <a:r>
              <a:rPr lang="en-US" sz="1200" dirty="0">
                <a:latin typeface="Calibri" panose="020F0502020204030204" pitchFamily="34" charset="0"/>
                <a:cs typeface="Calibri" panose="020F0502020204030204" pitchFamily="34" charset="0"/>
              </a:rPr>
              <a:t> This research will be experiment for regression tasks based on bellow three CNN architectures</a:t>
            </a:r>
          </a:p>
          <a:p>
            <a:pPr lvl="1">
              <a:lnSpc>
                <a:spcPct val="100000"/>
              </a:lnSpc>
            </a:pPr>
            <a:r>
              <a:rPr lang="en-US" sz="1300" dirty="0">
                <a:latin typeface="Calibri" panose="020F0502020204030204" pitchFamily="34" charset="0"/>
                <a:cs typeface="Calibri" panose="020F0502020204030204" pitchFamily="34" charset="0"/>
              </a:rPr>
              <a:t>ResNeXt-50</a:t>
            </a:r>
          </a:p>
          <a:p>
            <a:pPr lvl="1">
              <a:lnSpc>
                <a:spcPct val="100000"/>
              </a:lnSpc>
            </a:pPr>
            <a:r>
              <a:rPr lang="en-US" sz="1300" dirty="0">
                <a:latin typeface="Calibri" panose="020F0502020204030204" pitchFamily="34" charset="0"/>
                <a:cs typeface="Calibri" panose="020F0502020204030204" pitchFamily="34" charset="0"/>
              </a:rPr>
              <a:t>Inception ResNet-V2</a:t>
            </a:r>
          </a:p>
          <a:p>
            <a:pPr lvl="1">
              <a:lnSpc>
                <a:spcPct val="100000"/>
              </a:lnSpc>
            </a:pPr>
            <a:r>
              <a:rPr lang="en-US" sz="1300" dirty="0">
                <a:latin typeface="Calibri" panose="020F0502020204030204" pitchFamily="34" charset="0"/>
                <a:cs typeface="Calibri" panose="020F0502020204030204" pitchFamily="34" charset="0"/>
              </a:rPr>
              <a:t>U-Nets with </a:t>
            </a:r>
            <a:r>
              <a:rPr lang="en-US" sz="1300" dirty="0" err="1">
                <a:latin typeface="Calibri" panose="020F0502020204030204" pitchFamily="34" charset="0"/>
                <a:cs typeface="Calibri" panose="020F0502020204030204" pitchFamily="34" charset="0"/>
              </a:rPr>
              <a:t>ResNet</a:t>
            </a:r>
            <a:r>
              <a:rPr lang="en-US" sz="1300" dirty="0">
                <a:latin typeface="Calibri" panose="020F0502020204030204" pitchFamily="34" charset="0"/>
                <a:cs typeface="Calibri" panose="020F0502020204030204" pitchFamily="34" charset="0"/>
              </a:rPr>
              <a:t> Encoder</a:t>
            </a:r>
          </a:p>
          <a:p>
            <a:pPr>
              <a:lnSpc>
                <a:spcPct val="100000"/>
              </a:lnSpc>
            </a:pPr>
            <a:r>
              <a:rPr lang="en-US" sz="1200" dirty="0">
                <a:latin typeface="Calibri" panose="020F0502020204030204" pitchFamily="34" charset="0"/>
                <a:cs typeface="Calibri" panose="020F0502020204030204" pitchFamily="34" charset="0"/>
              </a:rPr>
              <a:t>The exception from the deep learning model is to derive a canopy height from the Sentinel 2 satellite imagery in the high vegetation area derived based on ArcGIS Land Classification model</a:t>
            </a:r>
          </a:p>
          <a:p>
            <a:pPr>
              <a:lnSpc>
                <a:spcPct val="100000"/>
              </a:lnSpc>
            </a:pPr>
            <a:r>
              <a:rPr lang="en-US" sz="1200" dirty="0">
                <a:latin typeface="Calibri" panose="020F0502020204030204" pitchFamily="34" charset="0"/>
                <a:cs typeface="Calibri" panose="020F0502020204030204" pitchFamily="34" charset="0"/>
              </a:rPr>
              <a:t>This model will be running on cloud free satellite imagery of any day in the month, and it will be repeated on last six months to generate the vegetation growth trend around power lines in AOI</a:t>
            </a:r>
          </a:p>
          <a:p>
            <a:pPr>
              <a:lnSpc>
                <a:spcPct val="100000"/>
              </a:lnSpc>
            </a:pPr>
            <a:r>
              <a:rPr lang="en-US" sz="1200" dirty="0">
                <a:latin typeface="Calibri" panose="020F0502020204030204" pitchFamily="34" charset="0"/>
                <a:cs typeface="Calibri" panose="020F0502020204030204" pitchFamily="34" charset="0"/>
              </a:rPr>
              <a:t>Training samples (Batch size), epochs, and iterations will be determined at the time of research and experiment</a:t>
            </a:r>
          </a:p>
          <a:p>
            <a:pPr>
              <a:lnSpc>
                <a:spcPct val="100000"/>
              </a:lnSpc>
            </a:pPr>
            <a:endParaRPr lang="en-US" sz="1200" dirty="0">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4122" name="Ink 4121">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4122" name="Ink 4121">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5737403" y="1956150"/>
                <a:ext cx="36000" cy="32709"/>
              </a:xfrm>
              <a:prstGeom prst="rect">
                <a:avLst/>
              </a:prstGeom>
            </p:spPr>
          </p:pic>
        </mc:Fallback>
      </mc:AlternateContent>
      <p:pic>
        <p:nvPicPr>
          <p:cNvPr id="4100" name="Picture 4">
            <a:extLst>
              <a:ext uri="{FF2B5EF4-FFF2-40B4-BE49-F238E27FC236}">
                <a16:creationId xmlns:a16="http://schemas.microsoft.com/office/drawing/2014/main" id="{A8CB4C91-4A0A-ECD2-4EDA-3EA0EBA89E3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099048" y="1968726"/>
            <a:ext cx="5458968" cy="292054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EF85503-1CB6-6B4E-79D3-522911860EE4}"/>
              </a:ext>
            </a:extLst>
          </p:cNvPr>
          <p:cNvSpPr txBox="1"/>
          <p:nvPr/>
        </p:nvSpPr>
        <p:spPr>
          <a:xfrm>
            <a:off x="7763065" y="4889273"/>
            <a:ext cx="2362010" cy="246221"/>
          </a:xfrm>
          <a:prstGeom prst="rect">
            <a:avLst/>
          </a:prstGeom>
          <a:noFill/>
          <a:ln>
            <a:solidFill>
              <a:schemeClr val="tx1"/>
            </a:solidFill>
          </a:ln>
        </p:spPr>
        <p:txBody>
          <a:bodyPr wrap="square" rtlCol="0">
            <a:spAutoFit/>
          </a:bodyPr>
          <a:lstStyle/>
          <a:p>
            <a:r>
              <a:rPr lang="en-US" sz="1000" dirty="0">
                <a:latin typeface="Calibri" panose="020F0502020204030204" pitchFamily="34" charset="0"/>
                <a:cs typeface="Calibri" panose="020F0502020204030204" pitchFamily="34" charset="0"/>
              </a:rPr>
              <a:t>Image Source -  Towards Data Science [8]</a:t>
            </a:r>
          </a:p>
        </p:txBody>
      </p:sp>
    </p:spTree>
    <p:extLst>
      <p:ext uri="{BB962C8B-B14F-4D97-AF65-F5344CB8AC3E}">
        <p14:creationId xmlns:p14="http://schemas.microsoft.com/office/powerpoint/2010/main" val="142251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F95DC6D5-A7B0-4D09-A7A5-62869A0D2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ap&#10;&#10;Description automatically generated">
            <a:extLst>
              <a:ext uri="{FF2B5EF4-FFF2-40B4-BE49-F238E27FC236}">
                <a16:creationId xmlns:a16="http://schemas.microsoft.com/office/drawing/2014/main" id="{50F6BB97-772B-54E8-3D2C-EE443CEB70F8}"/>
              </a:ext>
            </a:extLst>
          </p:cNvPr>
          <p:cNvPicPr>
            <a:picLocks noChangeAspect="1"/>
          </p:cNvPicPr>
          <p:nvPr/>
        </p:nvPicPr>
        <p:blipFill rotWithShape="1">
          <a:blip r:embed="rId2">
            <a:alphaModFix amt="50000"/>
          </a:blip>
          <a:srcRect t="8397" b="15590"/>
          <a:stretch/>
        </p:blipFill>
        <p:spPr>
          <a:xfrm>
            <a:off x="-200005" y="-87707"/>
            <a:ext cx="12191979" cy="6857990"/>
          </a:xfrm>
          <a:prstGeom prst="rect">
            <a:avLst/>
          </a:prstGeom>
        </p:spPr>
      </p:pic>
      <p:sp>
        <p:nvSpPr>
          <p:cNvPr id="2" name="Title 1">
            <a:extLst>
              <a:ext uri="{FF2B5EF4-FFF2-40B4-BE49-F238E27FC236}">
                <a16:creationId xmlns:a16="http://schemas.microsoft.com/office/drawing/2014/main" id="{14EE8409-E0E1-E085-7368-0BF88D3BE7C1}"/>
              </a:ext>
            </a:extLst>
          </p:cNvPr>
          <p:cNvSpPr>
            <a:spLocks noGrp="1"/>
          </p:cNvSpPr>
          <p:nvPr>
            <p:ph type="title"/>
          </p:nvPr>
        </p:nvSpPr>
        <p:spPr>
          <a:xfrm>
            <a:off x="841248" y="847082"/>
            <a:ext cx="3803904" cy="5123950"/>
          </a:xfrm>
        </p:spPr>
        <p:txBody>
          <a:bodyPr anchor="t">
            <a:normAutofit/>
          </a:bodyPr>
          <a:lstStyle/>
          <a:p>
            <a:r>
              <a:rPr lang="en-US" sz="5100"/>
              <a:t>Anticipated Results</a:t>
            </a:r>
          </a:p>
        </p:txBody>
      </p:sp>
      <p:sp>
        <p:nvSpPr>
          <p:cNvPr id="17" name="sketchy rectangle">
            <a:extLst>
              <a:ext uri="{FF2B5EF4-FFF2-40B4-BE49-F238E27FC236}">
                <a16:creationId xmlns:a16="http://schemas.microsoft.com/office/drawing/2014/main" id="{E72C4BCF-DD12-4745-97A9-F340887E1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70453" y="563667"/>
            <a:ext cx="6570918" cy="5579082"/>
          </a:xfrm>
          <a:custGeom>
            <a:avLst/>
            <a:gdLst>
              <a:gd name="connsiteX0" fmla="*/ 0 w 6570918"/>
              <a:gd name="connsiteY0" fmla="*/ 0 h 5579082"/>
              <a:gd name="connsiteX1" fmla="*/ 525673 w 6570918"/>
              <a:gd name="connsiteY1" fmla="*/ 0 h 5579082"/>
              <a:gd name="connsiteX2" fmla="*/ 1182765 w 6570918"/>
              <a:gd name="connsiteY2" fmla="*/ 0 h 5579082"/>
              <a:gd name="connsiteX3" fmla="*/ 1905566 w 6570918"/>
              <a:gd name="connsiteY3" fmla="*/ 0 h 5579082"/>
              <a:gd name="connsiteX4" fmla="*/ 2365530 w 6570918"/>
              <a:gd name="connsiteY4" fmla="*/ 0 h 5579082"/>
              <a:gd name="connsiteX5" fmla="*/ 2825495 w 6570918"/>
              <a:gd name="connsiteY5" fmla="*/ 0 h 5579082"/>
              <a:gd name="connsiteX6" fmla="*/ 3614005 w 6570918"/>
              <a:gd name="connsiteY6" fmla="*/ 0 h 5579082"/>
              <a:gd name="connsiteX7" fmla="*/ 4271097 w 6570918"/>
              <a:gd name="connsiteY7" fmla="*/ 0 h 5579082"/>
              <a:gd name="connsiteX8" fmla="*/ 4731061 w 6570918"/>
              <a:gd name="connsiteY8" fmla="*/ 0 h 5579082"/>
              <a:gd name="connsiteX9" fmla="*/ 5388153 w 6570918"/>
              <a:gd name="connsiteY9" fmla="*/ 0 h 5579082"/>
              <a:gd name="connsiteX10" fmla="*/ 6570918 w 6570918"/>
              <a:gd name="connsiteY10" fmla="*/ 0 h 5579082"/>
              <a:gd name="connsiteX11" fmla="*/ 6570918 w 6570918"/>
              <a:gd name="connsiteY11" fmla="*/ 641594 h 5579082"/>
              <a:gd name="connsiteX12" fmla="*/ 6570918 w 6570918"/>
              <a:gd name="connsiteY12" fmla="*/ 1338980 h 5579082"/>
              <a:gd name="connsiteX13" fmla="*/ 6570918 w 6570918"/>
              <a:gd name="connsiteY13" fmla="*/ 1868992 h 5579082"/>
              <a:gd name="connsiteX14" fmla="*/ 6570918 w 6570918"/>
              <a:gd name="connsiteY14" fmla="*/ 2677959 h 5579082"/>
              <a:gd name="connsiteX15" fmla="*/ 6570918 w 6570918"/>
              <a:gd name="connsiteY15" fmla="*/ 3375345 h 5579082"/>
              <a:gd name="connsiteX16" fmla="*/ 6570918 w 6570918"/>
              <a:gd name="connsiteY16" fmla="*/ 4184312 h 5579082"/>
              <a:gd name="connsiteX17" fmla="*/ 6570918 w 6570918"/>
              <a:gd name="connsiteY17" fmla="*/ 4825906 h 5579082"/>
              <a:gd name="connsiteX18" fmla="*/ 6570918 w 6570918"/>
              <a:gd name="connsiteY18" fmla="*/ 5579082 h 5579082"/>
              <a:gd name="connsiteX19" fmla="*/ 5913826 w 6570918"/>
              <a:gd name="connsiteY19" fmla="*/ 5579082 h 5579082"/>
              <a:gd name="connsiteX20" fmla="*/ 5256734 w 6570918"/>
              <a:gd name="connsiteY20" fmla="*/ 5579082 h 5579082"/>
              <a:gd name="connsiteX21" fmla="*/ 4796770 w 6570918"/>
              <a:gd name="connsiteY21" fmla="*/ 5579082 h 5579082"/>
              <a:gd name="connsiteX22" fmla="*/ 4139678 w 6570918"/>
              <a:gd name="connsiteY22" fmla="*/ 5579082 h 5579082"/>
              <a:gd name="connsiteX23" fmla="*/ 3548296 w 6570918"/>
              <a:gd name="connsiteY23" fmla="*/ 5579082 h 5579082"/>
              <a:gd name="connsiteX24" fmla="*/ 2956913 w 6570918"/>
              <a:gd name="connsiteY24" fmla="*/ 5579082 h 5579082"/>
              <a:gd name="connsiteX25" fmla="*/ 2365530 w 6570918"/>
              <a:gd name="connsiteY25" fmla="*/ 5579082 h 5579082"/>
              <a:gd name="connsiteX26" fmla="*/ 1774148 w 6570918"/>
              <a:gd name="connsiteY26" fmla="*/ 5579082 h 5579082"/>
              <a:gd name="connsiteX27" fmla="*/ 1051347 w 6570918"/>
              <a:gd name="connsiteY27" fmla="*/ 5579082 h 5579082"/>
              <a:gd name="connsiteX28" fmla="*/ 0 w 6570918"/>
              <a:gd name="connsiteY28" fmla="*/ 5579082 h 5579082"/>
              <a:gd name="connsiteX29" fmla="*/ 0 w 6570918"/>
              <a:gd name="connsiteY29" fmla="*/ 5049069 h 5579082"/>
              <a:gd name="connsiteX30" fmla="*/ 0 w 6570918"/>
              <a:gd name="connsiteY30" fmla="*/ 4407475 h 5579082"/>
              <a:gd name="connsiteX31" fmla="*/ 0 w 6570918"/>
              <a:gd name="connsiteY31" fmla="*/ 3654299 h 5579082"/>
              <a:gd name="connsiteX32" fmla="*/ 0 w 6570918"/>
              <a:gd name="connsiteY32" fmla="*/ 2845332 h 5579082"/>
              <a:gd name="connsiteX33" fmla="*/ 0 w 6570918"/>
              <a:gd name="connsiteY33" fmla="*/ 2315319 h 5579082"/>
              <a:gd name="connsiteX34" fmla="*/ 0 w 6570918"/>
              <a:gd name="connsiteY34" fmla="*/ 1785306 h 5579082"/>
              <a:gd name="connsiteX35" fmla="*/ 0 w 6570918"/>
              <a:gd name="connsiteY35" fmla="*/ 976339 h 5579082"/>
              <a:gd name="connsiteX36" fmla="*/ 0 w 6570918"/>
              <a:gd name="connsiteY36" fmla="*/ 0 h 55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570918" h="5579082" fill="none" extrusionOk="0">
                <a:moveTo>
                  <a:pt x="0" y="0"/>
                </a:moveTo>
                <a:cubicBezTo>
                  <a:pt x="243958" y="-12943"/>
                  <a:pt x="320490" y="5069"/>
                  <a:pt x="525673" y="0"/>
                </a:cubicBezTo>
                <a:cubicBezTo>
                  <a:pt x="730856" y="-5069"/>
                  <a:pt x="894885" y="-31124"/>
                  <a:pt x="1182765" y="0"/>
                </a:cubicBezTo>
                <a:cubicBezTo>
                  <a:pt x="1470645" y="31124"/>
                  <a:pt x="1749273" y="-34665"/>
                  <a:pt x="1905566" y="0"/>
                </a:cubicBezTo>
                <a:cubicBezTo>
                  <a:pt x="2061859" y="34665"/>
                  <a:pt x="2197988" y="-9109"/>
                  <a:pt x="2365530" y="0"/>
                </a:cubicBezTo>
                <a:cubicBezTo>
                  <a:pt x="2533072" y="9109"/>
                  <a:pt x="2717818" y="14270"/>
                  <a:pt x="2825495" y="0"/>
                </a:cubicBezTo>
                <a:cubicBezTo>
                  <a:pt x="2933173" y="-14270"/>
                  <a:pt x="3325797" y="34931"/>
                  <a:pt x="3614005" y="0"/>
                </a:cubicBezTo>
                <a:cubicBezTo>
                  <a:pt x="3902213" y="-34931"/>
                  <a:pt x="4022668" y="20046"/>
                  <a:pt x="4271097" y="0"/>
                </a:cubicBezTo>
                <a:cubicBezTo>
                  <a:pt x="4519526" y="-20046"/>
                  <a:pt x="4513512" y="-11694"/>
                  <a:pt x="4731061" y="0"/>
                </a:cubicBezTo>
                <a:cubicBezTo>
                  <a:pt x="4948610" y="11694"/>
                  <a:pt x="5198372" y="9165"/>
                  <a:pt x="5388153" y="0"/>
                </a:cubicBezTo>
                <a:cubicBezTo>
                  <a:pt x="5577934" y="-9165"/>
                  <a:pt x="6151380" y="40199"/>
                  <a:pt x="6570918" y="0"/>
                </a:cubicBezTo>
                <a:cubicBezTo>
                  <a:pt x="6551036" y="203561"/>
                  <a:pt x="6580818" y="383315"/>
                  <a:pt x="6570918" y="641594"/>
                </a:cubicBezTo>
                <a:cubicBezTo>
                  <a:pt x="6561018" y="899873"/>
                  <a:pt x="6567176" y="1128287"/>
                  <a:pt x="6570918" y="1338980"/>
                </a:cubicBezTo>
                <a:cubicBezTo>
                  <a:pt x="6574660" y="1549673"/>
                  <a:pt x="6585356" y="1654385"/>
                  <a:pt x="6570918" y="1868992"/>
                </a:cubicBezTo>
                <a:cubicBezTo>
                  <a:pt x="6556480" y="2083599"/>
                  <a:pt x="6556432" y="2483858"/>
                  <a:pt x="6570918" y="2677959"/>
                </a:cubicBezTo>
                <a:cubicBezTo>
                  <a:pt x="6585404" y="2872060"/>
                  <a:pt x="6594779" y="3123863"/>
                  <a:pt x="6570918" y="3375345"/>
                </a:cubicBezTo>
                <a:cubicBezTo>
                  <a:pt x="6547057" y="3626827"/>
                  <a:pt x="6570936" y="3958160"/>
                  <a:pt x="6570918" y="4184312"/>
                </a:cubicBezTo>
                <a:cubicBezTo>
                  <a:pt x="6570900" y="4410464"/>
                  <a:pt x="6547287" y="4544723"/>
                  <a:pt x="6570918" y="4825906"/>
                </a:cubicBezTo>
                <a:cubicBezTo>
                  <a:pt x="6594549" y="5107089"/>
                  <a:pt x="6602036" y="5410476"/>
                  <a:pt x="6570918" y="5579082"/>
                </a:cubicBezTo>
                <a:cubicBezTo>
                  <a:pt x="6298110" y="5570936"/>
                  <a:pt x="6115328" y="5586054"/>
                  <a:pt x="5913826" y="5579082"/>
                </a:cubicBezTo>
                <a:cubicBezTo>
                  <a:pt x="5712324" y="5572110"/>
                  <a:pt x="5388485" y="5595536"/>
                  <a:pt x="5256734" y="5579082"/>
                </a:cubicBezTo>
                <a:cubicBezTo>
                  <a:pt x="5124983" y="5562628"/>
                  <a:pt x="4935790" y="5558095"/>
                  <a:pt x="4796770" y="5579082"/>
                </a:cubicBezTo>
                <a:cubicBezTo>
                  <a:pt x="4657750" y="5600069"/>
                  <a:pt x="4406133" y="5565422"/>
                  <a:pt x="4139678" y="5579082"/>
                </a:cubicBezTo>
                <a:cubicBezTo>
                  <a:pt x="3873223" y="5592742"/>
                  <a:pt x="3680595" y="5550657"/>
                  <a:pt x="3548296" y="5579082"/>
                </a:cubicBezTo>
                <a:cubicBezTo>
                  <a:pt x="3415997" y="5607507"/>
                  <a:pt x="3154943" y="5582453"/>
                  <a:pt x="2956913" y="5579082"/>
                </a:cubicBezTo>
                <a:cubicBezTo>
                  <a:pt x="2758883" y="5575711"/>
                  <a:pt x="2616161" y="5608318"/>
                  <a:pt x="2365530" y="5579082"/>
                </a:cubicBezTo>
                <a:cubicBezTo>
                  <a:pt x="2114899" y="5549846"/>
                  <a:pt x="2015415" y="5589111"/>
                  <a:pt x="1774148" y="5579082"/>
                </a:cubicBezTo>
                <a:cubicBezTo>
                  <a:pt x="1532881" y="5569053"/>
                  <a:pt x="1276772" y="5614025"/>
                  <a:pt x="1051347" y="5579082"/>
                </a:cubicBezTo>
                <a:cubicBezTo>
                  <a:pt x="825922" y="5544139"/>
                  <a:pt x="317006" y="5579887"/>
                  <a:pt x="0" y="5579082"/>
                </a:cubicBezTo>
                <a:cubicBezTo>
                  <a:pt x="647" y="5359793"/>
                  <a:pt x="-19331" y="5263540"/>
                  <a:pt x="0" y="5049069"/>
                </a:cubicBezTo>
                <a:cubicBezTo>
                  <a:pt x="19331" y="4834598"/>
                  <a:pt x="-28451" y="4599178"/>
                  <a:pt x="0" y="4407475"/>
                </a:cubicBezTo>
                <a:cubicBezTo>
                  <a:pt x="28451" y="4215772"/>
                  <a:pt x="-6879" y="3851595"/>
                  <a:pt x="0" y="3654299"/>
                </a:cubicBezTo>
                <a:cubicBezTo>
                  <a:pt x="6879" y="3457003"/>
                  <a:pt x="-13361" y="3153430"/>
                  <a:pt x="0" y="2845332"/>
                </a:cubicBezTo>
                <a:cubicBezTo>
                  <a:pt x="13361" y="2537234"/>
                  <a:pt x="-16264" y="2440224"/>
                  <a:pt x="0" y="2315319"/>
                </a:cubicBezTo>
                <a:cubicBezTo>
                  <a:pt x="16264" y="2190414"/>
                  <a:pt x="-4326" y="1972406"/>
                  <a:pt x="0" y="1785306"/>
                </a:cubicBezTo>
                <a:cubicBezTo>
                  <a:pt x="4326" y="1598206"/>
                  <a:pt x="36209" y="1149228"/>
                  <a:pt x="0" y="976339"/>
                </a:cubicBezTo>
                <a:cubicBezTo>
                  <a:pt x="-36209" y="803450"/>
                  <a:pt x="-26312" y="313518"/>
                  <a:pt x="0" y="0"/>
                </a:cubicBezTo>
                <a:close/>
              </a:path>
              <a:path w="6570918" h="5579082" stroke="0" extrusionOk="0">
                <a:moveTo>
                  <a:pt x="0" y="0"/>
                </a:moveTo>
                <a:cubicBezTo>
                  <a:pt x="278313" y="27288"/>
                  <a:pt x="431280" y="2299"/>
                  <a:pt x="591383" y="0"/>
                </a:cubicBezTo>
                <a:cubicBezTo>
                  <a:pt x="751486" y="-2299"/>
                  <a:pt x="864229" y="-10501"/>
                  <a:pt x="1051347" y="0"/>
                </a:cubicBezTo>
                <a:cubicBezTo>
                  <a:pt x="1238465" y="10501"/>
                  <a:pt x="1656622" y="-8810"/>
                  <a:pt x="1839857" y="0"/>
                </a:cubicBezTo>
                <a:cubicBezTo>
                  <a:pt x="2023092" y="8810"/>
                  <a:pt x="2169087" y="15350"/>
                  <a:pt x="2431240" y="0"/>
                </a:cubicBezTo>
                <a:cubicBezTo>
                  <a:pt x="2693393" y="-15350"/>
                  <a:pt x="2900257" y="27267"/>
                  <a:pt x="3022622" y="0"/>
                </a:cubicBezTo>
                <a:cubicBezTo>
                  <a:pt x="3144987" y="-27267"/>
                  <a:pt x="3447181" y="14689"/>
                  <a:pt x="3811132" y="0"/>
                </a:cubicBezTo>
                <a:cubicBezTo>
                  <a:pt x="4175083" y="-14689"/>
                  <a:pt x="4141184" y="1416"/>
                  <a:pt x="4336806" y="0"/>
                </a:cubicBezTo>
                <a:cubicBezTo>
                  <a:pt x="4532428" y="-1416"/>
                  <a:pt x="4953156" y="21134"/>
                  <a:pt x="5125316" y="0"/>
                </a:cubicBezTo>
                <a:cubicBezTo>
                  <a:pt x="5297476" y="-21134"/>
                  <a:pt x="5588322" y="-4504"/>
                  <a:pt x="5913826" y="0"/>
                </a:cubicBezTo>
                <a:cubicBezTo>
                  <a:pt x="6239330" y="4504"/>
                  <a:pt x="6420523" y="-5260"/>
                  <a:pt x="6570918" y="0"/>
                </a:cubicBezTo>
                <a:cubicBezTo>
                  <a:pt x="6591445" y="372376"/>
                  <a:pt x="6574842" y="632430"/>
                  <a:pt x="6570918" y="808967"/>
                </a:cubicBezTo>
                <a:cubicBezTo>
                  <a:pt x="6566994" y="985504"/>
                  <a:pt x="6590171" y="1307889"/>
                  <a:pt x="6570918" y="1562143"/>
                </a:cubicBezTo>
                <a:cubicBezTo>
                  <a:pt x="6551665" y="1816397"/>
                  <a:pt x="6555438" y="1963128"/>
                  <a:pt x="6570918" y="2092156"/>
                </a:cubicBezTo>
                <a:cubicBezTo>
                  <a:pt x="6586398" y="2221184"/>
                  <a:pt x="6566210" y="2620933"/>
                  <a:pt x="6570918" y="2789541"/>
                </a:cubicBezTo>
                <a:cubicBezTo>
                  <a:pt x="6575626" y="2958149"/>
                  <a:pt x="6544837" y="3183433"/>
                  <a:pt x="6570918" y="3486926"/>
                </a:cubicBezTo>
                <a:cubicBezTo>
                  <a:pt x="6596999" y="3790419"/>
                  <a:pt x="6605308" y="3845885"/>
                  <a:pt x="6570918" y="4184312"/>
                </a:cubicBezTo>
                <a:cubicBezTo>
                  <a:pt x="6536528" y="4522739"/>
                  <a:pt x="6608082" y="4624099"/>
                  <a:pt x="6570918" y="4937488"/>
                </a:cubicBezTo>
                <a:cubicBezTo>
                  <a:pt x="6533754" y="5250877"/>
                  <a:pt x="6586964" y="5431073"/>
                  <a:pt x="6570918" y="5579082"/>
                </a:cubicBezTo>
                <a:cubicBezTo>
                  <a:pt x="6289892" y="5586213"/>
                  <a:pt x="6205354" y="5547724"/>
                  <a:pt x="5848117" y="5579082"/>
                </a:cubicBezTo>
                <a:cubicBezTo>
                  <a:pt x="5490880" y="5610440"/>
                  <a:pt x="5430172" y="5600685"/>
                  <a:pt x="5322444" y="5579082"/>
                </a:cubicBezTo>
                <a:cubicBezTo>
                  <a:pt x="5214716" y="5557479"/>
                  <a:pt x="4791298" y="5604209"/>
                  <a:pt x="4533933" y="5579082"/>
                </a:cubicBezTo>
                <a:cubicBezTo>
                  <a:pt x="4276568" y="5553955"/>
                  <a:pt x="4194834" y="5592381"/>
                  <a:pt x="3876842" y="5579082"/>
                </a:cubicBezTo>
                <a:cubicBezTo>
                  <a:pt x="3558850" y="5565783"/>
                  <a:pt x="3592122" y="5581860"/>
                  <a:pt x="3351168" y="5579082"/>
                </a:cubicBezTo>
                <a:cubicBezTo>
                  <a:pt x="3110214" y="5576304"/>
                  <a:pt x="2934023" y="5584193"/>
                  <a:pt x="2694076" y="5579082"/>
                </a:cubicBezTo>
                <a:cubicBezTo>
                  <a:pt x="2454129" y="5573971"/>
                  <a:pt x="2428702" y="5591803"/>
                  <a:pt x="2234112" y="5579082"/>
                </a:cubicBezTo>
                <a:cubicBezTo>
                  <a:pt x="2039522" y="5566361"/>
                  <a:pt x="1981009" y="5601189"/>
                  <a:pt x="1774148" y="5579082"/>
                </a:cubicBezTo>
                <a:cubicBezTo>
                  <a:pt x="1567287" y="5556975"/>
                  <a:pt x="1275481" y="5606317"/>
                  <a:pt x="1117056" y="5579082"/>
                </a:cubicBezTo>
                <a:cubicBezTo>
                  <a:pt x="958631" y="5551847"/>
                  <a:pt x="755477" y="5572254"/>
                  <a:pt x="591383" y="5579082"/>
                </a:cubicBezTo>
                <a:cubicBezTo>
                  <a:pt x="427289" y="5585910"/>
                  <a:pt x="187330" y="5591515"/>
                  <a:pt x="0" y="5579082"/>
                </a:cubicBezTo>
                <a:cubicBezTo>
                  <a:pt x="-26479" y="5461734"/>
                  <a:pt x="-8007" y="5136203"/>
                  <a:pt x="0" y="4993278"/>
                </a:cubicBezTo>
                <a:cubicBezTo>
                  <a:pt x="8007" y="4850353"/>
                  <a:pt x="-866" y="4711104"/>
                  <a:pt x="0" y="4463266"/>
                </a:cubicBezTo>
                <a:cubicBezTo>
                  <a:pt x="866" y="4215428"/>
                  <a:pt x="32773" y="4051281"/>
                  <a:pt x="0" y="3710090"/>
                </a:cubicBezTo>
                <a:cubicBezTo>
                  <a:pt x="-32773" y="3368899"/>
                  <a:pt x="-4467" y="3247332"/>
                  <a:pt x="0" y="3124286"/>
                </a:cubicBezTo>
                <a:cubicBezTo>
                  <a:pt x="4467" y="3001240"/>
                  <a:pt x="-19954" y="2606861"/>
                  <a:pt x="0" y="2371110"/>
                </a:cubicBezTo>
                <a:cubicBezTo>
                  <a:pt x="19954" y="2135359"/>
                  <a:pt x="32823" y="1730214"/>
                  <a:pt x="0" y="1562143"/>
                </a:cubicBezTo>
                <a:cubicBezTo>
                  <a:pt x="-32823" y="1394072"/>
                  <a:pt x="31174" y="1196398"/>
                  <a:pt x="0" y="920549"/>
                </a:cubicBezTo>
                <a:cubicBezTo>
                  <a:pt x="-31174" y="644700"/>
                  <a:pt x="-12315" y="369594"/>
                  <a:pt x="0" y="0"/>
                </a:cubicBezTo>
                <a:close/>
              </a:path>
            </a:pathLst>
          </a:custGeom>
          <a:solidFill>
            <a:schemeClr val="tx1"/>
          </a:solidFill>
          <a:ln w="95250">
            <a:solidFill>
              <a:schemeClr val="tx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972A49F-F548-87DA-A347-8C680A7C639F}"/>
              </a:ext>
            </a:extLst>
          </p:cNvPr>
          <p:cNvSpPr>
            <a:spLocks noGrp="1"/>
          </p:cNvSpPr>
          <p:nvPr>
            <p:ph idx="1"/>
          </p:nvPr>
        </p:nvSpPr>
        <p:spPr>
          <a:xfrm>
            <a:off x="5404104" y="847082"/>
            <a:ext cx="5946648" cy="4988412"/>
          </a:xfrm>
        </p:spPr>
        <p:txBody>
          <a:bodyPr>
            <a:normAutofit/>
          </a:bodyPr>
          <a:lstStyle/>
          <a:p>
            <a:pPr algn="just">
              <a:lnSpc>
                <a:spcPct val="100000"/>
              </a:lnSpc>
            </a:pPr>
            <a:r>
              <a:rPr lang="en-US" sz="1200" dirty="0">
                <a:solidFill>
                  <a:schemeClr val="bg1"/>
                </a:solidFill>
                <a:latin typeface="Calibri" panose="020F0502020204030204" pitchFamily="34" charset="0"/>
                <a:cs typeface="Calibri" panose="020F0502020204030204" pitchFamily="34" charset="0"/>
              </a:rPr>
              <a:t>The end results from this research is to show utilities companies, the vegetation growth trend around the power lines. </a:t>
            </a:r>
          </a:p>
          <a:p>
            <a:pPr algn="just">
              <a:lnSpc>
                <a:spcPct val="100000"/>
              </a:lnSpc>
            </a:pPr>
            <a:r>
              <a:rPr lang="en-US" sz="1200" dirty="0">
                <a:solidFill>
                  <a:schemeClr val="bg1"/>
                </a:solidFill>
                <a:latin typeface="Calibri" panose="020F0502020204030204" pitchFamily="34" charset="0"/>
                <a:cs typeface="Calibri" panose="020F0502020204030204" pitchFamily="34" charset="0"/>
              </a:rPr>
              <a:t>Final map of research will have the location along the power lines with faster growing vegetation and slowing growing vegetation based on last six months vegetation height</a:t>
            </a:r>
          </a:p>
          <a:p>
            <a:pPr algn="just">
              <a:lnSpc>
                <a:spcPct val="100000"/>
              </a:lnSpc>
            </a:pPr>
            <a:r>
              <a:rPr lang="en-US" sz="1200" dirty="0">
                <a:solidFill>
                  <a:schemeClr val="bg1"/>
                </a:solidFill>
                <a:latin typeface="Calibri" panose="020F0502020204030204" pitchFamily="34" charset="0"/>
                <a:cs typeface="Calibri" panose="020F0502020204030204" pitchFamily="34" charset="0"/>
              </a:rPr>
              <a:t>An ability to re-run this model every month to update the vegetation growth data in the service area of utilities companies so that vegetation management can plan for tree cutting and trimming activities </a:t>
            </a:r>
          </a:p>
          <a:p>
            <a:pPr algn="just">
              <a:lnSpc>
                <a:spcPct val="100000"/>
              </a:lnSpc>
            </a:pPr>
            <a:r>
              <a:rPr lang="en-US" sz="1200" dirty="0">
                <a:solidFill>
                  <a:schemeClr val="bg1"/>
                </a:solidFill>
                <a:latin typeface="Calibri" panose="020F0502020204030204" pitchFamily="34" charset="0"/>
                <a:cs typeface="Calibri" panose="020F0502020204030204" pitchFamily="34" charset="0"/>
              </a:rPr>
              <a:t>There are two potential risks, this research can run into are 10-meter resolution is not suitable and in need of very high-resolution imagery. </a:t>
            </a:r>
          </a:p>
          <a:p>
            <a:pPr algn="just">
              <a:lnSpc>
                <a:spcPct val="100000"/>
              </a:lnSpc>
            </a:pPr>
            <a:r>
              <a:rPr lang="en-US" sz="1200" dirty="0">
                <a:solidFill>
                  <a:schemeClr val="bg1"/>
                </a:solidFill>
                <a:latin typeface="Calibri" panose="020F0502020204030204" pitchFamily="34" charset="0"/>
                <a:cs typeface="Calibri" panose="020F0502020204030204" pitchFamily="34" charset="0"/>
              </a:rPr>
              <a:t>In that case, Planet imagery with very high resolution can be downloaded for educational purposes.</a:t>
            </a:r>
          </a:p>
          <a:p>
            <a:pPr algn="just">
              <a:lnSpc>
                <a:spcPct val="100000"/>
              </a:lnSpc>
            </a:pPr>
            <a:r>
              <a:rPr lang="en-US" sz="1200" dirty="0">
                <a:solidFill>
                  <a:schemeClr val="bg1"/>
                </a:solidFill>
                <a:latin typeface="Calibri" panose="020F0502020204030204" pitchFamily="34" charset="0"/>
                <a:cs typeface="Calibri" panose="020F0502020204030204" pitchFamily="34" charset="0"/>
              </a:rPr>
              <a:t>Another potential risk this research can run into is CCN deep learning model with U-Net architecture is inadequate.</a:t>
            </a:r>
          </a:p>
          <a:p>
            <a:pPr algn="just">
              <a:lnSpc>
                <a:spcPct val="100000"/>
              </a:lnSpc>
            </a:pPr>
            <a:r>
              <a:rPr lang="en-US" sz="1200" dirty="0">
                <a:solidFill>
                  <a:schemeClr val="bg1"/>
                </a:solidFill>
                <a:latin typeface="Calibri" panose="020F0502020204030204" pitchFamily="34" charset="0"/>
                <a:cs typeface="Calibri" panose="020F0502020204030204" pitchFamily="34" charset="0"/>
              </a:rPr>
              <a:t> The alternative approach is to identify a machine learning understanding decrease in accuracy  </a:t>
            </a:r>
          </a:p>
        </p:txBody>
      </p:sp>
    </p:spTree>
    <p:extLst>
      <p:ext uri="{BB962C8B-B14F-4D97-AF65-F5344CB8AC3E}">
        <p14:creationId xmlns:p14="http://schemas.microsoft.com/office/powerpoint/2010/main" val="283884007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8" name="Rectangle 17">
            <a:extLst>
              <a:ext uri="{FF2B5EF4-FFF2-40B4-BE49-F238E27FC236}">
                <a16:creationId xmlns:a16="http://schemas.microsoft.com/office/drawing/2014/main" id="{168AB93A-48BC-4C25-A3AD-C17B5A682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7AECFB-AAC3-88EC-F3AF-DF83A48D8CED}"/>
              </a:ext>
            </a:extLst>
          </p:cNvPr>
          <p:cNvSpPr>
            <a:spLocks noGrp="1"/>
          </p:cNvSpPr>
          <p:nvPr>
            <p:ph type="title"/>
          </p:nvPr>
        </p:nvSpPr>
        <p:spPr>
          <a:xfrm>
            <a:off x="7998581" y="643467"/>
            <a:ext cx="3562483" cy="3569241"/>
          </a:xfrm>
        </p:spPr>
        <p:txBody>
          <a:bodyPr vert="horz" lIns="91440" tIns="45720" rIns="91440" bIns="45720" rtlCol="0" anchor="b">
            <a:normAutofit/>
          </a:bodyPr>
          <a:lstStyle/>
          <a:p>
            <a:r>
              <a:rPr lang="en-US" sz="5800"/>
              <a:t>Project Timeline</a:t>
            </a:r>
          </a:p>
        </p:txBody>
      </p:sp>
      <p:sp>
        <p:nvSpPr>
          <p:cNvPr id="29"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5874" y="4409267"/>
            <a:ext cx="3242551" cy="27432"/>
          </a:xfrm>
          <a:custGeom>
            <a:avLst/>
            <a:gdLst>
              <a:gd name="connsiteX0" fmla="*/ 0 w 3242551"/>
              <a:gd name="connsiteY0" fmla="*/ 0 h 27432"/>
              <a:gd name="connsiteX1" fmla="*/ 616085 w 3242551"/>
              <a:gd name="connsiteY1" fmla="*/ 0 h 27432"/>
              <a:gd name="connsiteX2" fmla="*/ 1264595 w 3242551"/>
              <a:gd name="connsiteY2" fmla="*/ 0 h 27432"/>
              <a:gd name="connsiteX3" fmla="*/ 1945531 w 3242551"/>
              <a:gd name="connsiteY3" fmla="*/ 0 h 27432"/>
              <a:gd name="connsiteX4" fmla="*/ 2626466 w 3242551"/>
              <a:gd name="connsiteY4" fmla="*/ 0 h 27432"/>
              <a:gd name="connsiteX5" fmla="*/ 3242551 w 3242551"/>
              <a:gd name="connsiteY5" fmla="*/ 0 h 27432"/>
              <a:gd name="connsiteX6" fmla="*/ 3242551 w 3242551"/>
              <a:gd name="connsiteY6" fmla="*/ 27432 h 27432"/>
              <a:gd name="connsiteX7" fmla="*/ 2529190 w 3242551"/>
              <a:gd name="connsiteY7" fmla="*/ 27432 h 27432"/>
              <a:gd name="connsiteX8" fmla="*/ 1815829 w 3242551"/>
              <a:gd name="connsiteY8" fmla="*/ 27432 h 27432"/>
              <a:gd name="connsiteX9" fmla="*/ 1167318 w 3242551"/>
              <a:gd name="connsiteY9" fmla="*/ 27432 h 27432"/>
              <a:gd name="connsiteX10" fmla="*/ 0 w 3242551"/>
              <a:gd name="connsiteY10" fmla="*/ 27432 h 27432"/>
              <a:gd name="connsiteX11" fmla="*/ 0 w 3242551"/>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2551" h="27432" fill="none" extrusionOk="0">
                <a:moveTo>
                  <a:pt x="0" y="0"/>
                </a:moveTo>
                <a:cubicBezTo>
                  <a:pt x="194108" y="-30346"/>
                  <a:pt x="476260" y="9901"/>
                  <a:pt x="616085" y="0"/>
                </a:cubicBezTo>
                <a:cubicBezTo>
                  <a:pt x="755911" y="-9901"/>
                  <a:pt x="955441" y="-31994"/>
                  <a:pt x="1264595" y="0"/>
                </a:cubicBezTo>
                <a:cubicBezTo>
                  <a:pt x="1573749" y="31994"/>
                  <a:pt x="1618785" y="-7447"/>
                  <a:pt x="1945531" y="0"/>
                </a:cubicBezTo>
                <a:cubicBezTo>
                  <a:pt x="2272277" y="7447"/>
                  <a:pt x="2390625" y="1646"/>
                  <a:pt x="2626466" y="0"/>
                </a:cubicBezTo>
                <a:cubicBezTo>
                  <a:pt x="2862308" y="-1646"/>
                  <a:pt x="3064770" y="5184"/>
                  <a:pt x="3242551" y="0"/>
                </a:cubicBezTo>
                <a:cubicBezTo>
                  <a:pt x="3241385" y="7395"/>
                  <a:pt x="3242596" y="21864"/>
                  <a:pt x="3242551" y="27432"/>
                </a:cubicBezTo>
                <a:cubicBezTo>
                  <a:pt x="3023282" y="59750"/>
                  <a:pt x="2875833" y="36030"/>
                  <a:pt x="2529190" y="27432"/>
                </a:cubicBezTo>
                <a:cubicBezTo>
                  <a:pt x="2182547" y="18834"/>
                  <a:pt x="2011286" y="10066"/>
                  <a:pt x="1815829" y="27432"/>
                </a:cubicBezTo>
                <a:cubicBezTo>
                  <a:pt x="1620372" y="44798"/>
                  <a:pt x="1410011" y="-1058"/>
                  <a:pt x="1167318" y="27432"/>
                </a:cubicBezTo>
                <a:cubicBezTo>
                  <a:pt x="924625" y="55922"/>
                  <a:pt x="241931" y="85033"/>
                  <a:pt x="0" y="27432"/>
                </a:cubicBezTo>
                <a:cubicBezTo>
                  <a:pt x="-503" y="20663"/>
                  <a:pt x="1168" y="5855"/>
                  <a:pt x="0" y="0"/>
                </a:cubicBezTo>
                <a:close/>
              </a:path>
              <a:path w="3242551" h="27432" stroke="0" extrusionOk="0">
                <a:moveTo>
                  <a:pt x="0" y="0"/>
                </a:moveTo>
                <a:cubicBezTo>
                  <a:pt x="292987" y="-12051"/>
                  <a:pt x="313221" y="-4437"/>
                  <a:pt x="616085" y="0"/>
                </a:cubicBezTo>
                <a:cubicBezTo>
                  <a:pt x="918950" y="4437"/>
                  <a:pt x="1001475" y="-7765"/>
                  <a:pt x="1167318" y="0"/>
                </a:cubicBezTo>
                <a:cubicBezTo>
                  <a:pt x="1333161" y="7765"/>
                  <a:pt x="1642740" y="34995"/>
                  <a:pt x="1880680" y="0"/>
                </a:cubicBezTo>
                <a:cubicBezTo>
                  <a:pt x="2118620" y="-34995"/>
                  <a:pt x="2326628" y="756"/>
                  <a:pt x="2496764" y="0"/>
                </a:cubicBezTo>
                <a:cubicBezTo>
                  <a:pt x="2666900" y="-756"/>
                  <a:pt x="2887316" y="25599"/>
                  <a:pt x="3242551" y="0"/>
                </a:cubicBezTo>
                <a:cubicBezTo>
                  <a:pt x="3242744" y="12649"/>
                  <a:pt x="3241563" y="17989"/>
                  <a:pt x="3242551" y="27432"/>
                </a:cubicBezTo>
                <a:cubicBezTo>
                  <a:pt x="3008998" y="-2757"/>
                  <a:pt x="2799879" y="44559"/>
                  <a:pt x="2594041" y="27432"/>
                </a:cubicBezTo>
                <a:cubicBezTo>
                  <a:pt x="2388203" y="10306"/>
                  <a:pt x="2212925" y="-2221"/>
                  <a:pt x="1880680" y="27432"/>
                </a:cubicBezTo>
                <a:cubicBezTo>
                  <a:pt x="1548435" y="57085"/>
                  <a:pt x="1523943" y="37041"/>
                  <a:pt x="1329446" y="27432"/>
                </a:cubicBezTo>
                <a:cubicBezTo>
                  <a:pt x="1134949" y="17823"/>
                  <a:pt x="919920" y="28299"/>
                  <a:pt x="680936" y="27432"/>
                </a:cubicBezTo>
                <a:cubicBezTo>
                  <a:pt x="441952" y="26566"/>
                  <a:pt x="273000" y="57219"/>
                  <a:pt x="0" y="27432"/>
                </a:cubicBezTo>
                <a:cubicBezTo>
                  <a:pt x="1300" y="19678"/>
                  <a:pt x="-86" y="12044"/>
                  <a:pt x="0" y="0"/>
                </a:cubicBezTo>
                <a:close/>
              </a:path>
            </a:pathLst>
          </a:custGeom>
          <a:solidFill>
            <a:srgbClr val="A896C6"/>
          </a:solidFill>
          <a:ln w="38100" cap="rnd">
            <a:solidFill>
              <a:srgbClr val="A896C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4">
            <a:extLst>
              <a:ext uri="{FF2B5EF4-FFF2-40B4-BE49-F238E27FC236}">
                <a16:creationId xmlns:a16="http://schemas.microsoft.com/office/drawing/2014/main" id="{7E8664BD-ED19-AF05-165A-13280EBFCBE8}"/>
              </a:ext>
            </a:extLst>
          </p:cNvPr>
          <p:cNvGraphicFramePr>
            <a:graphicFrameLocks noGrp="1"/>
          </p:cNvGraphicFramePr>
          <p:nvPr>
            <p:ph idx="1"/>
            <p:extLst>
              <p:ext uri="{D42A27DB-BD31-4B8C-83A1-F6EECF244321}">
                <p14:modId xmlns:p14="http://schemas.microsoft.com/office/powerpoint/2010/main" val="3016537901"/>
              </p:ext>
            </p:extLst>
          </p:nvPr>
        </p:nvGraphicFramePr>
        <p:xfrm>
          <a:off x="493201" y="640080"/>
          <a:ext cx="6868294" cy="5550413"/>
        </p:xfrm>
        <a:graphic>
          <a:graphicData uri="http://schemas.openxmlformats.org/drawingml/2006/table">
            <a:tbl>
              <a:tblPr firstRow="1" bandRow="1">
                <a:noFill/>
                <a:tableStyleId>{5C22544A-7EE6-4342-B048-85BDC9FD1C3A}</a:tableStyleId>
              </a:tblPr>
              <a:tblGrid>
                <a:gridCol w="5128578">
                  <a:extLst>
                    <a:ext uri="{9D8B030D-6E8A-4147-A177-3AD203B41FA5}">
                      <a16:colId xmlns:a16="http://schemas.microsoft.com/office/drawing/2014/main" val="1425851032"/>
                    </a:ext>
                  </a:extLst>
                </a:gridCol>
                <a:gridCol w="1739716">
                  <a:extLst>
                    <a:ext uri="{9D8B030D-6E8A-4147-A177-3AD203B41FA5}">
                      <a16:colId xmlns:a16="http://schemas.microsoft.com/office/drawing/2014/main" val="1361297641"/>
                    </a:ext>
                  </a:extLst>
                </a:gridCol>
              </a:tblGrid>
              <a:tr h="851853">
                <a:tc>
                  <a:txBody>
                    <a:bodyPr/>
                    <a:lstStyle/>
                    <a:p>
                      <a:endParaRPr lang="en-US" sz="1200" b="1" cap="none" spc="0">
                        <a:solidFill>
                          <a:schemeClr val="tx1"/>
                        </a:solidFill>
                        <a:latin typeface="Calibri" panose="020F0502020204030204" pitchFamily="34" charset="0"/>
                        <a:cs typeface="Calibri" panose="020F0502020204030204" pitchFamily="34" charset="0"/>
                      </a:endParaRPr>
                    </a:p>
                  </a:txBody>
                  <a:tcPr marL="80219" marR="156977" marT="22920" marB="171898" anchor="b">
                    <a:lnL w="12700" cmpd="sng">
                      <a:noFill/>
                    </a:lnL>
                    <a:lnR w="12700" cmpd="sng">
                      <a:noFill/>
                    </a:lnR>
                    <a:lnT w="9525" cap="flat" cmpd="sng" algn="ctr">
                      <a:noFill/>
                      <a:prstDash val="solid"/>
                    </a:lnT>
                    <a:lnB w="38100" cmpd="sng">
                      <a:noFill/>
                    </a:lnB>
                    <a:noFill/>
                  </a:tcPr>
                </a:tc>
                <a:tc>
                  <a:txBody>
                    <a:bodyPr/>
                    <a:lstStyle/>
                    <a:p>
                      <a:r>
                        <a:rPr lang="en-US" sz="1200" b="1" cap="none" spc="0">
                          <a:solidFill>
                            <a:schemeClr val="tx1"/>
                          </a:solidFill>
                          <a:latin typeface="Calibri" panose="020F0502020204030204" pitchFamily="34" charset="0"/>
                          <a:cs typeface="Calibri" panose="020F0502020204030204" pitchFamily="34" charset="0"/>
                        </a:rPr>
                        <a:t>Duration in weeks</a:t>
                      </a:r>
                    </a:p>
                  </a:txBody>
                  <a:tcPr marL="80219" marR="156977" marT="22920" marB="171898"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670964100"/>
                  </a:ext>
                </a:extLst>
              </a:tr>
              <a:tr h="469856">
                <a:tc>
                  <a:txBody>
                    <a:bodyPr/>
                    <a:lstStyle/>
                    <a:p>
                      <a:pPr algn="l" fontAlgn="b"/>
                      <a:r>
                        <a:rPr lang="en-US" sz="1200" b="0" i="0" u="none" strike="noStrike" cap="none" spc="0">
                          <a:solidFill>
                            <a:schemeClr val="tx1"/>
                          </a:solidFill>
                          <a:effectLst/>
                          <a:latin typeface="Calibri" panose="020F0502020204030204" pitchFamily="34" charset="0"/>
                          <a:cs typeface="Calibri" panose="020F0502020204030204" pitchFamily="34" charset="0"/>
                        </a:rPr>
                        <a:t>Identifying Platform to Develop the Deep Learning Model</a:t>
                      </a:r>
                    </a:p>
                  </a:txBody>
                  <a:tcPr marL="80219" marR="16351" marT="22920" marB="171898" anchor="b">
                    <a:lnL w="9525" cap="flat" cmpd="sng" algn="ctr">
                      <a:solidFill>
                        <a:schemeClr val="tx1"/>
                      </a:solidFill>
                      <a:prstDash val="solid"/>
                    </a:lnL>
                    <a:lnR w="12700" cmpd="sng">
                      <a:noFill/>
                      <a:prstDash val="solid"/>
                    </a:lnR>
                    <a:lnT w="38100" cmpd="sng">
                      <a:noFill/>
                    </a:lnT>
                    <a:lnB w="9525" cap="flat" cmpd="sng" algn="ctr">
                      <a:noFill/>
                      <a:prstDash val="solid"/>
                    </a:lnB>
                    <a:noFill/>
                  </a:tcPr>
                </a:tc>
                <a:tc>
                  <a:txBody>
                    <a:bodyPr/>
                    <a:lstStyle/>
                    <a:p>
                      <a:pPr algn="ctr" fontAlgn="b"/>
                      <a:r>
                        <a:rPr lang="en-US" sz="1200" b="0" i="0" u="none" strike="noStrike" cap="none" spc="0">
                          <a:solidFill>
                            <a:schemeClr val="tx1"/>
                          </a:solidFill>
                          <a:effectLst/>
                          <a:latin typeface="Calibri" panose="020F0502020204030204" pitchFamily="34" charset="0"/>
                          <a:cs typeface="Calibri" panose="020F0502020204030204" pitchFamily="34" charset="0"/>
                        </a:rPr>
                        <a:t>1</a:t>
                      </a:r>
                    </a:p>
                  </a:txBody>
                  <a:tcPr marL="80219" marR="16351" marT="22920" marB="171898" anchor="b">
                    <a:lnL w="12700" cmpd="sng">
                      <a:noFill/>
                      <a:prstDash val="solid"/>
                    </a:lnL>
                    <a:lnR w="12700" cmpd="sng">
                      <a:noFill/>
                      <a:prstDash val="solid"/>
                    </a:lnR>
                    <a:lnT w="38100" cmpd="sng">
                      <a:noFill/>
                    </a:lnT>
                    <a:lnB w="9525" cap="flat" cmpd="sng" algn="ctr">
                      <a:noFill/>
                      <a:prstDash val="solid"/>
                    </a:lnB>
                    <a:noFill/>
                  </a:tcPr>
                </a:tc>
                <a:extLst>
                  <a:ext uri="{0D108BD9-81ED-4DB2-BD59-A6C34878D82A}">
                    <a16:rowId xmlns:a16="http://schemas.microsoft.com/office/drawing/2014/main" val="3662465609"/>
                  </a:ext>
                </a:extLst>
              </a:tr>
              <a:tr h="469856">
                <a:tc>
                  <a:txBody>
                    <a:bodyPr/>
                    <a:lstStyle/>
                    <a:p>
                      <a:pPr algn="l" fontAlgn="b"/>
                      <a:r>
                        <a:rPr lang="en-US" sz="1200" b="0" i="0" u="none" strike="noStrike" cap="none" spc="0">
                          <a:solidFill>
                            <a:schemeClr val="tx1"/>
                          </a:solidFill>
                          <a:effectLst/>
                          <a:latin typeface="Calibri" panose="020F0502020204030204" pitchFamily="34" charset="0"/>
                          <a:cs typeface="Calibri" panose="020F0502020204030204" pitchFamily="34" charset="0"/>
                        </a:rPr>
                        <a:t>Data gathering for study area</a:t>
                      </a:r>
                    </a:p>
                  </a:txBody>
                  <a:tcPr marL="80219" marR="16351" marT="22920" marB="171898" anchor="b">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fontAlgn="b"/>
                      <a:r>
                        <a:rPr lang="en-US" sz="1200" b="0" i="0" u="none" strike="noStrike" cap="none" spc="0">
                          <a:solidFill>
                            <a:schemeClr val="tx1"/>
                          </a:solidFill>
                          <a:effectLst/>
                          <a:latin typeface="Calibri" panose="020F0502020204030204" pitchFamily="34" charset="0"/>
                          <a:cs typeface="Calibri" panose="020F0502020204030204" pitchFamily="34" charset="0"/>
                        </a:rPr>
                        <a:t>1</a:t>
                      </a:r>
                    </a:p>
                  </a:txBody>
                  <a:tcPr marL="80219" marR="16351" marT="22920" marB="171898"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029578706"/>
                  </a:ext>
                </a:extLst>
              </a:tr>
              <a:tr h="469856">
                <a:tc>
                  <a:txBody>
                    <a:bodyPr/>
                    <a:lstStyle/>
                    <a:p>
                      <a:pPr algn="l" fontAlgn="b"/>
                      <a:r>
                        <a:rPr lang="en-US" sz="1200" b="0" i="0" u="none" strike="noStrike" cap="none" spc="0">
                          <a:solidFill>
                            <a:schemeClr val="tx1"/>
                          </a:solidFill>
                          <a:effectLst/>
                          <a:latin typeface="Calibri" panose="020F0502020204030204" pitchFamily="34" charset="0"/>
                          <a:cs typeface="Calibri" panose="020F0502020204030204" pitchFamily="34" charset="0"/>
                        </a:rPr>
                        <a:t>Land Classification using ArcGIS Deep learning framework</a:t>
                      </a:r>
                    </a:p>
                  </a:txBody>
                  <a:tcPr marL="80219" marR="16351" marT="22920" marB="171898" anchor="b">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pPr algn="ctr" fontAlgn="b"/>
                      <a:r>
                        <a:rPr lang="en-US" sz="1200" b="0" i="0" u="none" strike="noStrike" cap="none" spc="0">
                          <a:solidFill>
                            <a:schemeClr val="tx1"/>
                          </a:solidFill>
                          <a:effectLst/>
                          <a:latin typeface="Calibri" panose="020F0502020204030204" pitchFamily="34" charset="0"/>
                          <a:cs typeface="Calibri" panose="020F0502020204030204" pitchFamily="34" charset="0"/>
                        </a:rPr>
                        <a:t>1</a:t>
                      </a:r>
                    </a:p>
                  </a:txBody>
                  <a:tcPr marL="80219" marR="16351" marT="22920" marB="171898" anchor="b">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301310470"/>
                  </a:ext>
                </a:extLst>
              </a:tr>
              <a:tr h="469856">
                <a:tc>
                  <a:txBody>
                    <a:bodyPr/>
                    <a:lstStyle/>
                    <a:p>
                      <a:pPr algn="l" fontAlgn="b"/>
                      <a:r>
                        <a:rPr lang="en-US" sz="1200" b="0" i="0" u="none" strike="noStrike" cap="none" spc="0">
                          <a:solidFill>
                            <a:schemeClr val="tx1"/>
                          </a:solidFill>
                          <a:effectLst/>
                          <a:latin typeface="Calibri" panose="020F0502020204030204" pitchFamily="34" charset="0"/>
                          <a:cs typeface="Calibri" panose="020F0502020204030204" pitchFamily="34" charset="0"/>
                        </a:rPr>
                        <a:t>Identifying the deep learning model to generate canopy height </a:t>
                      </a:r>
                    </a:p>
                  </a:txBody>
                  <a:tcPr marL="80219" marR="16351" marT="22920" marB="171898" anchor="b">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fontAlgn="b"/>
                      <a:r>
                        <a:rPr lang="en-US" sz="1200" b="0" i="0" u="none" strike="noStrike" cap="none" spc="0">
                          <a:solidFill>
                            <a:schemeClr val="tx1"/>
                          </a:solidFill>
                          <a:effectLst/>
                          <a:latin typeface="Calibri" panose="020F0502020204030204" pitchFamily="34" charset="0"/>
                          <a:cs typeface="Calibri" panose="020F0502020204030204" pitchFamily="34" charset="0"/>
                        </a:rPr>
                        <a:t>2</a:t>
                      </a:r>
                    </a:p>
                  </a:txBody>
                  <a:tcPr marL="80219" marR="16351" marT="22920" marB="171898"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669463325"/>
                  </a:ext>
                </a:extLst>
              </a:tr>
              <a:tr h="469856">
                <a:tc>
                  <a:txBody>
                    <a:bodyPr/>
                    <a:lstStyle/>
                    <a:p>
                      <a:pPr algn="l" fontAlgn="b"/>
                      <a:r>
                        <a:rPr lang="en-US" sz="1200" b="0" i="0" u="none" strike="noStrike" cap="none" spc="0">
                          <a:solidFill>
                            <a:schemeClr val="tx1"/>
                          </a:solidFill>
                          <a:effectLst/>
                          <a:latin typeface="Calibri" panose="020F0502020204030204" pitchFamily="34" charset="0"/>
                          <a:cs typeface="Calibri" panose="020F0502020204030204" pitchFamily="34" charset="0"/>
                        </a:rPr>
                        <a:t>Training the Deep Learning Model</a:t>
                      </a:r>
                    </a:p>
                  </a:txBody>
                  <a:tcPr marL="80219" marR="16351" marT="22920" marB="171898" anchor="b">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pPr algn="ctr" fontAlgn="b"/>
                      <a:r>
                        <a:rPr lang="en-US" sz="1200" b="0" i="0" u="none" strike="noStrike" cap="none" spc="0">
                          <a:solidFill>
                            <a:schemeClr val="tx1"/>
                          </a:solidFill>
                          <a:effectLst/>
                          <a:latin typeface="Calibri" panose="020F0502020204030204" pitchFamily="34" charset="0"/>
                          <a:cs typeface="Calibri" panose="020F0502020204030204" pitchFamily="34" charset="0"/>
                        </a:rPr>
                        <a:t>2</a:t>
                      </a:r>
                    </a:p>
                  </a:txBody>
                  <a:tcPr marL="80219" marR="16351" marT="22920" marB="171898" anchor="b">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3971964455"/>
                  </a:ext>
                </a:extLst>
              </a:tr>
              <a:tr h="469856">
                <a:tc>
                  <a:txBody>
                    <a:bodyPr/>
                    <a:lstStyle/>
                    <a:p>
                      <a:pPr algn="l" fontAlgn="b"/>
                      <a:r>
                        <a:rPr lang="en-US" sz="1200" b="0" i="0" u="none" strike="noStrike" cap="none" spc="0" dirty="0">
                          <a:solidFill>
                            <a:schemeClr val="tx1"/>
                          </a:solidFill>
                          <a:effectLst/>
                          <a:latin typeface="Calibri" panose="020F0502020204030204" pitchFamily="34" charset="0"/>
                          <a:cs typeface="Calibri" panose="020F0502020204030204" pitchFamily="34" charset="0"/>
                        </a:rPr>
                        <a:t>Execution of Deep Learning Model on Study Area Data</a:t>
                      </a:r>
                    </a:p>
                  </a:txBody>
                  <a:tcPr marL="80219" marR="16351" marT="22920" marB="171898" anchor="b">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fontAlgn="b"/>
                      <a:r>
                        <a:rPr lang="en-US" sz="1200" b="0" i="0" u="none" strike="noStrike" cap="none" spc="0">
                          <a:solidFill>
                            <a:schemeClr val="tx1"/>
                          </a:solidFill>
                          <a:effectLst/>
                          <a:latin typeface="Calibri" panose="020F0502020204030204" pitchFamily="34" charset="0"/>
                          <a:cs typeface="Calibri" panose="020F0502020204030204" pitchFamily="34" charset="0"/>
                        </a:rPr>
                        <a:t>2</a:t>
                      </a:r>
                    </a:p>
                  </a:txBody>
                  <a:tcPr marL="80219" marR="16351" marT="22920" marB="171898"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861516750"/>
                  </a:ext>
                </a:extLst>
              </a:tr>
              <a:tr h="469856">
                <a:tc>
                  <a:txBody>
                    <a:bodyPr/>
                    <a:lstStyle/>
                    <a:p>
                      <a:pPr algn="l" fontAlgn="b"/>
                      <a:r>
                        <a:rPr lang="en-US" sz="1200" b="0" i="0" u="none" strike="noStrike" cap="none" spc="0">
                          <a:solidFill>
                            <a:schemeClr val="tx1"/>
                          </a:solidFill>
                          <a:effectLst/>
                          <a:latin typeface="Calibri" panose="020F0502020204030204" pitchFamily="34" charset="0"/>
                          <a:cs typeface="Calibri" panose="020F0502020204030204" pitchFamily="34" charset="0"/>
                        </a:rPr>
                        <a:t>Evaluation of Deep Learning model results against LiDAR</a:t>
                      </a:r>
                    </a:p>
                  </a:txBody>
                  <a:tcPr marL="80219" marR="16351" marT="22920" marB="171898" anchor="b">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pPr algn="ctr" fontAlgn="b"/>
                      <a:r>
                        <a:rPr lang="en-US" sz="1200" b="0" i="0" u="none" strike="noStrike" cap="none" spc="0">
                          <a:solidFill>
                            <a:schemeClr val="tx1"/>
                          </a:solidFill>
                          <a:effectLst/>
                          <a:latin typeface="Calibri" panose="020F0502020204030204" pitchFamily="34" charset="0"/>
                          <a:cs typeface="Calibri" panose="020F0502020204030204" pitchFamily="34" charset="0"/>
                        </a:rPr>
                        <a:t>1</a:t>
                      </a:r>
                    </a:p>
                  </a:txBody>
                  <a:tcPr marL="80219" marR="16351" marT="22920" marB="171898" anchor="b">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3947878465"/>
                  </a:ext>
                </a:extLst>
              </a:tr>
              <a:tr h="469856">
                <a:tc>
                  <a:txBody>
                    <a:bodyPr/>
                    <a:lstStyle/>
                    <a:p>
                      <a:pPr algn="l" fontAlgn="b"/>
                      <a:r>
                        <a:rPr lang="en-US" sz="1200" b="0" i="0" u="none" strike="noStrike" cap="none" spc="0">
                          <a:solidFill>
                            <a:schemeClr val="tx1"/>
                          </a:solidFill>
                          <a:effectLst/>
                          <a:latin typeface="Calibri" panose="020F0502020204030204" pitchFamily="34" charset="0"/>
                          <a:cs typeface="Calibri" panose="020F0502020204030204" pitchFamily="34" charset="0"/>
                        </a:rPr>
                        <a:t>Generating the 6 month of vegetation growth trend</a:t>
                      </a:r>
                    </a:p>
                  </a:txBody>
                  <a:tcPr marL="80219" marR="16351" marT="22920" marB="171898" anchor="b">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fontAlgn="b"/>
                      <a:r>
                        <a:rPr lang="en-US" sz="1200" b="0" i="0" u="none" strike="noStrike" cap="none" spc="0">
                          <a:solidFill>
                            <a:schemeClr val="tx1"/>
                          </a:solidFill>
                          <a:effectLst/>
                          <a:latin typeface="Calibri" panose="020F0502020204030204" pitchFamily="34" charset="0"/>
                          <a:cs typeface="Calibri" panose="020F0502020204030204" pitchFamily="34" charset="0"/>
                        </a:rPr>
                        <a:t>1</a:t>
                      </a:r>
                    </a:p>
                  </a:txBody>
                  <a:tcPr marL="80219" marR="16351" marT="22920" marB="171898"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391825737"/>
                  </a:ext>
                </a:extLst>
              </a:tr>
              <a:tr h="469856">
                <a:tc>
                  <a:txBody>
                    <a:bodyPr/>
                    <a:lstStyle/>
                    <a:p>
                      <a:pPr algn="l" fontAlgn="b"/>
                      <a:r>
                        <a:rPr lang="en-US" sz="1200" b="0" i="0" u="none" strike="noStrike" cap="none" spc="0">
                          <a:solidFill>
                            <a:schemeClr val="tx1"/>
                          </a:solidFill>
                          <a:effectLst/>
                          <a:latin typeface="Calibri" panose="020F0502020204030204" pitchFamily="34" charset="0"/>
                          <a:cs typeface="Calibri" panose="020F0502020204030204" pitchFamily="34" charset="0"/>
                        </a:rPr>
                        <a:t>Visualizing the results in ArcGIS Story map</a:t>
                      </a:r>
                    </a:p>
                  </a:txBody>
                  <a:tcPr marL="80219" marR="16351" marT="22920" marB="171898" anchor="b">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pPr algn="ctr" fontAlgn="b"/>
                      <a:r>
                        <a:rPr lang="en-US" sz="1200" b="0" i="0" u="none" strike="noStrike" cap="none" spc="0">
                          <a:solidFill>
                            <a:schemeClr val="tx1"/>
                          </a:solidFill>
                          <a:effectLst/>
                          <a:latin typeface="Calibri" panose="020F0502020204030204" pitchFamily="34" charset="0"/>
                          <a:cs typeface="Calibri" panose="020F0502020204030204" pitchFamily="34" charset="0"/>
                        </a:rPr>
                        <a:t>0.2</a:t>
                      </a:r>
                    </a:p>
                  </a:txBody>
                  <a:tcPr marL="80219" marR="16351" marT="22920" marB="171898" anchor="b">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665957649"/>
                  </a:ext>
                </a:extLst>
              </a:tr>
              <a:tr h="469856">
                <a:tc>
                  <a:txBody>
                    <a:bodyPr/>
                    <a:lstStyle/>
                    <a:p>
                      <a:pPr algn="l" fontAlgn="b"/>
                      <a:r>
                        <a:rPr lang="en-US" sz="1200" b="0" i="0" u="none" strike="noStrike" cap="none" spc="0">
                          <a:solidFill>
                            <a:schemeClr val="tx1"/>
                          </a:solidFill>
                          <a:effectLst/>
                          <a:latin typeface="Calibri" panose="020F0502020204030204" pitchFamily="34" charset="0"/>
                          <a:cs typeface="Calibri" panose="020F0502020204030204" pitchFamily="34" charset="0"/>
                        </a:rPr>
                        <a:t>Documentation</a:t>
                      </a:r>
                    </a:p>
                  </a:txBody>
                  <a:tcPr marL="80219" marR="16351" marT="22920" marB="171898" anchor="b">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fontAlgn="b"/>
                      <a:r>
                        <a:rPr lang="en-US" sz="1200" b="0" i="0" u="none" strike="noStrike" cap="none" spc="0" dirty="0">
                          <a:solidFill>
                            <a:schemeClr val="tx1"/>
                          </a:solidFill>
                          <a:effectLst/>
                          <a:latin typeface="Calibri" panose="020F0502020204030204" pitchFamily="34" charset="0"/>
                          <a:cs typeface="Calibri" panose="020F0502020204030204" pitchFamily="34" charset="0"/>
                        </a:rPr>
                        <a:t>2</a:t>
                      </a:r>
                    </a:p>
                  </a:txBody>
                  <a:tcPr marL="80219" marR="16351" marT="22920" marB="171898"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915384986"/>
                  </a:ext>
                </a:extLst>
              </a:tr>
            </a:tbl>
          </a:graphicData>
        </a:graphic>
      </p:graphicFrame>
    </p:spTree>
    <p:extLst>
      <p:ext uri="{BB962C8B-B14F-4D97-AF65-F5344CB8AC3E}">
        <p14:creationId xmlns:p14="http://schemas.microsoft.com/office/powerpoint/2010/main" val="2470465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2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8626EB7-B8DD-E340-843E-C17D127EC28C}"/>
              </a:ext>
            </a:extLst>
          </p:cNvPr>
          <p:cNvPicPr>
            <a:picLocks noChangeAspect="1"/>
          </p:cNvPicPr>
          <p:nvPr/>
        </p:nvPicPr>
        <p:blipFill rotWithShape="1">
          <a:blip r:embed="rId3">
            <a:alphaModFix amt="90000"/>
          </a:blip>
          <a:srcRect l="469"/>
          <a:stretch/>
        </p:blipFill>
        <p:spPr>
          <a:xfrm>
            <a:off x="20" y="10"/>
            <a:ext cx="12188932" cy="6857990"/>
          </a:xfrm>
          <a:prstGeom prst="rect">
            <a:avLst/>
          </a:prstGeom>
        </p:spPr>
      </p:pic>
      <p:sp>
        <p:nvSpPr>
          <p:cNvPr id="35" name="Freeform: Shape 30">
            <a:extLst>
              <a:ext uri="{FF2B5EF4-FFF2-40B4-BE49-F238E27FC236}">
                <a16:creationId xmlns:a16="http://schemas.microsoft.com/office/drawing/2014/main" id="{8D5AAC53-3624-41C3-A6B5-1DA97F290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54054" y="760956"/>
            <a:ext cx="6248168" cy="5486563"/>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A896C6"/>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410629D0-C7FB-C215-7ADE-0BA3294E8C98}"/>
              </a:ext>
            </a:extLst>
          </p:cNvPr>
          <p:cNvSpPr>
            <a:spLocks noGrp="1"/>
          </p:cNvSpPr>
          <p:nvPr>
            <p:ph type="title"/>
          </p:nvPr>
        </p:nvSpPr>
        <p:spPr>
          <a:xfrm>
            <a:off x="6196262" y="1407694"/>
            <a:ext cx="4511843" cy="1564106"/>
          </a:xfrm>
        </p:spPr>
        <p:txBody>
          <a:bodyPr anchor="b">
            <a:normAutofit/>
          </a:bodyPr>
          <a:lstStyle/>
          <a:p>
            <a:pPr>
              <a:lnSpc>
                <a:spcPct val="90000"/>
              </a:lnSpc>
            </a:pPr>
            <a:r>
              <a:rPr lang="en-US" sz="5100">
                <a:solidFill>
                  <a:srgbClr val="FBF9F6"/>
                </a:solidFill>
              </a:rPr>
              <a:t>Presentation venue</a:t>
            </a:r>
          </a:p>
        </p:txBody>
      </p:sp>
      <p:sp>
        <p:nvSpPr>
          <p:cNvPr id="3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2499" y="3095719"/>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A896C6"/>
          </a:solidFill>
          <a:ln w="38100" cap="rnd">
            <a:solidFill>
              <a:srgbClr val="A896C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24E18EE-2AF7-8C74-DF30-777AF1B73D21}"/>
              </a:ext>
            </a:extLst>
          </p:cNvPr>
          <p:cNvSpPr>
            <a:spLocks noGrp="1"/>
          </p:cNvSpPr>
          <p:nvPr>
            <p:ph idx="1"/>
          </p:nvPr>
        </p:nvSpPr>
        <p:spPr>
          <a:xfrm>
            <a:off x="6196261" y="3308684"/>
            <a:ext cx="4748143" cy="2141621"/>
          </a:xfrm>
        </p:spPr>
        <p:txBody>
          <a:bodyPr>
            <a:normAutofit/>
          </a:bodyPr>
          <a:lstStyle/>
          <a:p>
            <a:r>
              <a:rPr lang="en-US" sz="2000" b="1" u="sng" dirty="0">
                <a:solidFill>
                  <a:srgbClr val="FBF9F6"/>
                </a:solidFill>
                <a:latin typeface="Calibri" panose="020F0502020204030204" pitchFamily="34" charset="0"/>
                <a:cs typeface="Calibri" panose="020F0502020204030204" pitchFamily="34" charset="0"/>
              </a:rPr>
              <a:t>Esri Developer Summit 2023 </a:t>
            </a:r>
          </a:p>
          <a:p>
            <a:pPr lvl="1"/>
            <a:r>
              <a:rPr lang="en-US" sz="2000" dirty="0">
                <a:solidFill>
                  <a:srgbClr val="FBF9F6"/>
                </a:solidFill>
                <a:latin typeface="Calibri" panose="020F0502020204030204" pitchFamily="34" charset="0"/>
                <a:cs typeface="Calibri" panose="020F0502020204030204" pitchFamily="34" charset="0"/>
              </a:rPr>
              <a:t>Location – Palm Springs, California</a:t>
            </a:r>
          </a:p>
          <a:p>
            <a:pPr lvl="1"/>
            <a:r>
              <a:rPr lang="en-US" sz="2000" dirty="0">
                <a:solidFill>
                  <a:srgbClr val="FBF9F6"/>
                </a:solidFill>
                <a:latin typeface="Calibri" panose="020F0502020204030204" pitchFamily="34" charset="0"/>
                <a:cs typeface="Calibri" panose="020F0502020204030204" pitchFamily="34" charset="0"/>
              </a:rPr>
              <a:t>Date : March 7 to March 10, 2023</a:t>
            </a:r>
          </a:p>
        </p:txBody>
      </p:sp>
      <p:sp>
        <p:nvSpPr>
          <p:cNvPr id="18" name="TextBox 17">
            <a:extLst>
              <a:ext uri="{FF2B5EF4-FFF2-40B4-BE49-F238E27FC236}">
                <a16:creationId xmlns:a16="http://schemas.microsoft.com/office/drawing/2014/main" id="{5D5D0057-E319-1CA7-666C-CBBB58D47F40}"/>
              </a:ext>
            </a:extLst>
          </p:cNvPr>
          <p:cNvSpPr txBox="1"/>
          <p:nvPr/>
        </p:nvSpPr>
        <p:spPr>
          <a:xfrm>
            <a:off x="10449199" y="6584403"/>
            <a:ext cx="1666601" cy="246221"/>
          </a:xfrm>
          <a:prstGeom prst="rect">
            <a:avLst/>
          </a:prstGeom>
          <a:noFill/>
          <a:ln>
            <a:solidFill>
              <a:schemeClr val="bg1"/>
            </a:solidFill>
          </a:ln>
        </p:spPr>
        <p:txBody>
          <a:bodyPr wrap="square" rtlCol="0">
            <a:spAutoFit/>
          </a:bodyPr>
          <a:lstStyle/>
          <a:p>
            <a:r>
              <a:rPr lang="en-US" sz="1000" dirty="0">
                <a:solidFill>
                  <a:schemeClr val="bg1"/>
                </a:solidFill>
                <a:latin typeface="Calibri" panose="020F0502020204030204" pitchFamily="34" charset="0"/>
                <a:cs typeface="Calibri" panose="020F0502020204030204" pitchFamily="34" charset="0"/>
              </a:rPr>
              <a:t>Image Source -  esri.com [9]</a:t>
            </a:r>
          </a:p>
        </p:txBody>
      </p:sp>
    </p:spTree>
    <p:extLst>
      <p:ext uri="{BB962C8B-B14F-4D97-AF65-F5344CB8AC3E}">
        <p14:creationId xmlns:p14="http://schemas.microsoft.com/office/powerpoint/2010/main" val="1037637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ACCDB-BAEF-9AB7-BCAF-A311A5D192A3}"/>
              </a:ext>
            </a:extLst>
          </p:cNvPr>
          <p:cNvSpPr>
            <a:spLocks noGrp="1"/>
          </p:cNvSpPr>
          <p:nvPr>
            <p:ph type="title"/>
          </p:nvPr>
        </p:nvSpPr>
        <p:spPr/>
        <p:txBody>
          <a:bodyPr/>
          <a:lstStyle/>
          <a:p>
            <a:r>
              <a:rPr lang="en-US" dirty="0"/>
              <a:t>Reference</a:t>
            </a:r>
          </a:p>
        </p:txBody>
      </p:sp>
      <p:sp>
        <p:nvSpPr>
          <p:cNvPr id="3" name="Content Placeholder 2">
            <a:extLst>
              <a:ext uri="{FF2B5EF4-FFF2-40B4-BE49-F238E27FC236}">
                <a16:creationId xmlns:a16="http://schemas.microsoft.com/office/drawing/2014/main" id="{A6A1643F-3896-EF65-02AB-51C06B86DC6C}"/>
              </a:ext>
            </a:extLst>
          </p:cNvPr>
          <p:cNvSpPr>
            <a:spLocks noGrp="1"/>
          </p:cNvSpPr>
          <p:nvPr>
            <p:ph idx="1"/>
          </p:nvPr>
        </p:nvSpPr>
        <p:spPr/>
        <p:txBody>
          <a:bodyPr>
            <a:normAutofit lnSpcReduction="10000"/>
          </a:bodyPr>
          <a:lstStyle/>
          <a:p>
            <a:pPr>
              <a:buFont typeface="+mj-lt"/>
              <a:buAutoNum type="arabicPeriod"/>
            </a:pPr>
            <a:r>
              <a:rPr lang="en-US" sz="1200" dirty="0">
                <a:latin typeface="Calibri" panose="020F0502020204030204" pitchFamily="34" charset="0"/>
                <a:cs typeface="Calibri" panose="020F0502020204030204" pitchFamily="34" charset="0"/>
              </a:rPr>
              <a:t>Atlantic City Electric, NA. [Online] Available : </a:t>
            </a:r>
            <a:r>
              <a:rPr lang="en-US" sz="1200" dirty="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https://www.atlanticcityelectric.com/SafetyCommunity/Education/Pages/Infrastructure101.aspx</a:t>
            </a:r>
            <a:endParaRPr lang="en-US" sz="1200" dirty="0">
              <a:latin typeface="Calibri" panose="020F0502020204030204" pitchFamily="34" charset="0"/>
              <a:cs typeface="Calibri" panose="020F0502020204030204" pitchFamily="34" charset="0"/>
            </a:endParaRPr>
          </a:p>
          <a:p>
            <a:pPr>
              <a:buFont typeface="+mj-lt"/>
              <a:buAutoNum type="arabicPeriod"/>
            </a:pPr>
            <a:r>
              <a:rPr lang="en-US" sz="1200" dirty="0">
                <a:latin typeface="Calibri" panose="020F0502020204030204" pitchFamily="34" charset="0"/>
                <a:cs typeface="Calibri" panose="020F0502020204030204" pitchFamily="34" charset="0"/>
              </a:rPr>
              <a:t>PGE Currents, NA. [Online] Available : </a:t>
            </a:r>
            <a:r>
              <a:rPr lang="en-US" sz="12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https://www.pgecurrents.com/2012/03/29/sonoma-county-federally-mandated-tree-work-helps-ensure-electric-reliability-safety/</a:t>
            </a:r>
            <a:endParaRPr lang="en-US" sz="1200" dirty="0">
              <a:latin typeface="Calibri" panose="020F0502020204030204" pitchFamily="34" charset="0"/>
              <a:cs typeface="Calibri" panose="020F0502020204030204" pitchFamily="34" charset="0"/>
            </a:endParaRPr>
          </a:p>
          <a:p>
            <a:pPr>
              <a:buFont typeface="+mj-lt"/>
              <a:buAutoNum type="arabicPeriod"/>
            </a:pPr>
            <a:r>
              <a:rPr lang="en-US" sz="1200" dirty="0">
                <a:latin typeface="Calibri" panose="020F0502020204030204" pitchFamily="34" charset="0"/>
                <a:cs typeface="Calibri" panose="020F0502020204030204" pitchFamily="34" charset="0"/>
              </a:rPr>
              <a:t>LG&amp;E KU, NA. [Online] Available : </a:t>
            </a:r>
            <a:r>
              <a:rPr lang="en-US" sz="12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https://lge-ku.com/safety/trees-power-lines</a:t>
            </a:r>
            <a:endParaRPr lang="en-US" sz="1200" dirty="0">
              <a:latin typeface="Calibri" panose="020F0502020204030204" pitchFamily="34" charset="0"/>
              <a:cs typeface="Calibri" panose="020F0502020204030204" pitchFamily="34" charset="0"/>
            </a:endParaRPr>
          </a:p>
          <a:p>
            <a:pPr>
              <a:buFont typeface="+mj-lt"/>
              <a:buAutoNum type="arabicPeriod"/>
            </a:pPr>
            <a:r>
              <a:rPr lang="en-US" sz="1200" dirty="0">
                <a:latin typeface="Calibri" panose="020F0502020204030204" pitchFamily="34" charset="0"/>
                <a:cs typeface="Calibri" panose="020F0502020204030204" pitchFamily="34" charset="0"/>
              </a:rPr>
              <a:t>GEDI, NA. [Online] Available : </a:t>
            </a:r>
            <a:r>
              <a:rPr lang="en-US" sz="1200" dirty="0">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https://gedi.umd.edu/mission/technology/</a:t>
            </a:r>
            <a:endParaRPr lang="en-US" sz="1200" dirty="0">
              <a:latin typeface="Calibri" panose="020F0502020204030204" pitchFamily="34" charset="0"/>
              <a:cs typeface="Calibri" panose="020F0502020204030204" pitchFamily="34" charset="0"/>
            </a:endParaRPr>
          </a:p>
          <a:p>
            <a:pPr>
              <a:buFont typeface="+mj-lt"/>
              <a:buAutoNum type="arabicPeriod"/>
            </a:pPr>
            <a:r>
              <a:rPr lang="en-US" sz="1200" dirty="0">
                <a:latin typeface="Calibri" panose="020F0502020204030204" pitchFamily="34" charset="0"/>
                <a:cs typeface="Calibri" panose="020F0502020204030204" pitchFamily="34" charset="0"/>
              </a:rPr>
              <a:t>Tarrant County GIS Map, NA. [Online] Available : </a:t>
            </a:r>
            <a:r>
              <a:rPr lang="en-US" sz="1200" dirty="0">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https://gisit.tarrantcounty.com/publicmapviewer/</a:t>
            </a:r>
            <a:endParaRPr lang="en-US" sz="1200" dirty="0">
              <a:latin typeface="Calibri" panose="020F0502020204030204" pitchFamily="34" charset="0"/>
              <a:cs typeface="Calibri" panose="020F0502020204030204" pitchFamily="34" charset="0"/>
            </a:endParaRPr>
          </a:p>
          <a:p>
            <a:pPr>
              <a:buFont typeface="+mj-lt"/>
              <a:buAutoNum type="arabicPeriod"/>
            </a:pPr>
            <a:r>
              <a:rPr lang="en-US" sz="1200" dirty="0">
                <a:latin typeface="Calibri" panose="020F0502020204030204" pitchFamily="34" charset="0"/>
                <a:cs typeface="Calibri" panose="020F0502020204030204" pitchFamily="34" charset="0"/>
              </a:rPr>
              <a:t>UP42, NA. [Online] Available : </a:t>
            </a:r>
            <a:r>
              <a:rPr lang="en-US" sz="1200" dirty="0">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https://up42.com/blog/tech/sentinel-2-superresolution</a:t>
            </a:r>
            <a:endParaRPr lang="en-US" sz="1200" dirty="0">
              <a:latin typeface="Calibri" panose="020F0502020204030204" pitchFamily="34" charset="0"/>
              <a:cs typeface="Calibri" panose="020F0502020204030204" pitchFamily="34" charset="0"/>
            </a:endParaRPr>
          </a:p>
          <a:p>
            <a:pPr>
              <a:buFont typeface="+mj-lt"/>
              <a:buAutoNum type="arabicPeriod"/>
            </a:pPr>
            <a:r>
              <a:rPr lang="en-US" sz="1200" dirty="0">
                <a:latin typeface="Calibri" panose="020F0502020204030204" pitchFamily="34" charset="0"/>
                <a:cs typeface="Calibri" panose="020F0502020204030204" pitchFamily="34" charset="0"/>
              </a:rPr>
              <a:t>ArcGIS.com, [2021]. [Online] Available : </a:t>
            </a:r>
            <a:r>
              <a:rPr lang="en-US" sz="1200" dirty="0">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https://www.arcgis.com/home/item.html?id=afd124844ba84da69c2c533d4af10a58</a:t>
            </a:r>
            <a:endParaRPr lang="en-US" sz="1200" dirty="0">
              <a:latin typeface="Calibri" panose="020F0502020204030204" pitchFamily="34" charset="0"/>
              <a:cs typeface="Calibri" panose="020F0502020204030204" pitchFamily="34" charset="0"/>
            </a:endParaRPr>
          </a:p>
          <a:p>
            <a:pPr>
              <a:buFont typeface="+mj-lt"/>
              <a:buAutoNum type="arabicPeriod"/>
            </a:pPr>
            <a:r>
              <a:rPr lang="en-US" sz="1200" dirty="0">
                <a:latin typeface="Calibri" panose="020F0502020204030204" pitchFamily="34" charset="0"/>
                <a:cs typeface="Calibri" panose="020F0502020204030204" pitchFamily="34" charset="0"/>
              </a:rPr>
              <a:t>Towards Data Science, 2018. [Online] Available : </a:t>
            </a:r>
            <a:r>
              <a:rPr lang="en-US" sz="1200" dirty="0">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https://towardsdatascience.com/a-comprehensive-guide-to-convolutional-neural-networks-the-eli5-way-3bd2b1164a53</a:t>
            </a:r>
            <a:endParaRPr lang="en-US" sz="1200" dirty="0">
              <a:latin typeface="Calibri" panose="020F0502020204030204" pitchFamily="34" charset="0"/>
              <a:cs typeface="Calibri" panose="020F0502020204030204" pitchFamily="34" charset="0"/>
            </a:endParaRPr>
          </a:p>
          <a:p>
            <a:pPr>
              <a:buFont typeface="+mj-lt"/>
              <a:buAutoNum type="arabicPeriod"/>
            </a:pPr>
            <a:r>
              <a:rPr lang="en-US" sz="1200" dirty="0">
                <a:latin typeface="Calibri" panose="020F0502020204030204" pitchFamily="34" charset="0"/>
                <a:cs typeface="Calibri" panose="020F0502020204030204" pitchFamily="34" charset="0"/>
              </a:rPr>
              <a:t>ESRI.com, NA. [Online] Available : https://www.esri.com/en-us/about/events/devsummit/agenda/proceedings </a:t>
            </a:r>
          </a:p>
          <a:p>
            <a:pPr>
              <a:buFont typeface="+mj-lt"/>
              <a:buAutoNum type="arabicPeriod"/>
            </a:pPr>
            <a:r>
              <a:rPr lang="en-US" sz="1200" dirty="0">
                <a:latin typeface="Calibri" panose="020F0502020204030204" pitchFamily="34" charset="0"/>
                <a:cs typeface="Calibri" panose="020F0502020204030204" pitchFamily="34" charset="0"/>
              </a:rPr>
              <a:t>Junaid Ahmad, Aamir Saeed Malik, </a:t>
            </a:r>
            <a:r>
              <a:rPr lang="en-US" sz="1200" dirty="0" err="1">
                <a:latin typeface="Calibri" panose="020F0502020204030204" pitchFamily="34" charset="0"/>
                <a:cs typeface="Calibri" panose="020F0502020204030204" pitchFamily="34" charset="0"/>
              </a:rPr>
              <a:t>Likun</a:t>
            </a:r>
            <a:r>
              <a:rPr lang="en-US" sz="1200" dirty="0">
                <a:latin typeface="Calibri" panose="020F0502020204030204" pitchFamily="34" charset="0"/>
                <a:cs typeface="Calibri" panose="020F0502020204030204" pitchFamily="34" charset="0"/>
              </a:rPr>
              <a:t> Xia, Nadia </a:t>
            </a:r>
            <a:r>
              <a:rPr lang="en-US" sz="1200" dirty="0" err="1">
                <a:latin typeface="Calibri" panose="020F0502020204030204" pitchFamily="34" charset="0"/>
                <a:cs typeface="Calibri" panose="020F0502020204030204" pitchFamily="34" charset="0"/>
              </a:rPr>
              <a:t>Ashikin</a:t>
            </a:r>
            <a:r>
              <a:rPr lang="en-US" sz="1200" dirty="0">
                <a:latin typeface="Calibri" panose="020F0502020204030204" pitchFamily="34" charset="0"/>
                <a:cs typeface="Calibri" panose="020F0502020204030204" pitchFamily="34" charset="0"/>
              </a:rPr>
              <a:t>. Vegetation encroachment monitoring for transmission lines </a:t>
            </a:r>
            <a:r>
              <a:rPr lang="en-US" sz="1200" dirty="0" err="1">
                <a:latin typeface="Calibri" panose="020F0502020204030204" pitchFamily="34" charset="0"/>
                <a:cs typeface="Calibri" panose="020F0502020204030204" pitchFamily="34" charset="0"/>
              </a:rPr>
              <a:t>right-of-ways</a:t>
            </a:r>
            <a:r>
              <a:rPr lang="en-US" sz="1200" dirty="0">
                <a:latin typeface="Calibri" panose="020F0502020204030204" pitchFamily="34" charset="0"/>
                <a:cs typeface="Calibri" panose="020F0502020204030204" pitchFamily="34" charset="0"/>
              </a:rPr>
              <a:t>: A survey, Electric Power Systems Research, ISSN 0378-7796.  </a:t>
            </a:r>
            <a:r>
              <a:rPr lang="en-US" sz="1200" dirty="0">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https://doi.org/10.1016/j.epsr.2012.07.015</a:t>
            </a:r>
            <a:endParaRPr lang="en-US" sz="1200" dirty="0">
              <a:latin typeface="Calibri" panose="020F0502020204030204" pitchFamily="34" charset="0"/>
              <a:cs typeface="Calibri" panose="020F0502020204030204" pitchFamily="34" charset="0"/>
            </a:endParaRPr>
          </a:p>
          <a:p>
            <a:pPr>
              <a:buFont typeface="+mj-lt"/>
              <a:buAutoNum type="arabicPeriod"/>
            </a:pPr>
            <a:r>
              <a:rPr lang="en-US" sz="1200" dirty="0">
                <a:latin typeface="Calibri" panose="020F0502020204030204" pitchFamily="34" charset="0"/>
                <a:cs typeface="Calibri" panose="020F0502020204030204" pitchFamily="34" charset="0"/>
              </a:rPr>
              <a:t>M. G. M. </a:t>
            </a:r>
            <a:r>
              <a:rPr lang="en-US" sz="1200" dirty="0" err="1">
                <a:latin typeface="Calibri" panose="020F0502020204030204" pitchFamily="34" charset="0"/>
                <a:cs typeface="Calibri" panose="020F0502020204030204" pitchFamily="34" charset="0"/>
              </a:rPr>
              <a:t>Jardini</a:t>
            </a:r>
            <a:r>
              <a:rPr lang="en-US" sz="1200" dirty="0">
                <a:latin typeface="Calibri" panose="020F0502020204030204" pitchFamily="34" charset="0"/>
                <a:cs typeface="Calibri" panose="020F0502020204030204" pitchFamily="34" charset="0"/>
              </a:rPr>
              <a:t> et al., "Information System for the Vegetation Control of Transmission Lines Right-of-way," 2007 IEEE Lausanne Power Tech, 2007, pp. 28-33, DOI: 10.1109/PCT.2007.4538287</a:t>
            </a:r>
          </a:p>
          <a:p>
            <a:pPr>
              <a:buFont typeface="+mj-lt"/>
              <a:buAutoNum type="arabicPeriod"/>
            </a:pP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0052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ACCDB-BAEF-9AB7-BCAF-A311A5D192A3}"/>
              </a:ext>
            </a:extLst>
          </p:cNvPr>
          <p:cNvSpPr>
            <a:spLocks noGrp="1"/>
          </p:cNvSpPr>
          <p:nvPr>
            <p:ph type="title"/>
          </p:nvPr>
        </p:nvSpPr>
        <p:spPr/>
        <p:txBody>
          <a:bodyPr/>
          <a:lstStyle/>
          <a:p>
            <a:r>
              <a:rPr lang="en-US" dirty="0"/>
              <a:t>Reference</a:t>
            </a:r>
          </a:p>
        </p:txBody>
      </p:sp>
      <p:sp>
        <p:nvSpPr>
          <p:cNvPr id="3" name="Content Placeholder 2">
            <a:extLst>
              <a:ext uri="{FF2B5EF4-FFF2-40B4-BE49-F238E27FC236}">
                <a16:creationId xmlns:a16="http://schemas.microsoft.com/office/drawing/2014/main" id="{A6A1643F-3896-EF65-02AB-51C06B86DC6C}"/>
              </a:ext>
            </a:extLst>
          </p:cNvPr>
          <p:cNvSpPr>
            <a:spLocks noGrp="1"/>
          </p:cNvSpPr>
          <p:nvPr>
            <p:ph idx="1"/>
          </p:nvPr>
        </p:nvSpPr>
        <p:spPr/>
        <p:txBody>
          <a:bodyPr>
            <a:normAutofit/>
          </a:bodyPr>
          <a:lstStyle/>
          <a:p>
            <a:pPr marL="342900" marR="0" lvl="0" indent="-342900">
              <a:lnSpc>
                <a:spcPct val="107000"/>
              </a:lnSpc>
              <a:spcBef>
                <a:spcPts val="0"/>
              </a:spcBef>
              <a:spcAft>
                <a:spcPts val="0"/>
              </a:spcAft>
              <a:buFont typeface="+mj-lt"/>
              <a:buAutoNum type="arabicPeriod" startAt="12"/>
            </a:pPr>
            <a:r>
              <a:rPr lang="en-US" sz="1300" dirty="0">
                <a:effectLst/>
                <a:latin typeface="Calibri" panose="020F0502020204030204" pitchFamily="34" charset="0"/>
                <a:ea typeface="SimSun" panose="02010600030101010101" pitchFamily="2" charset="-122"/>
                <a:cs typeface="Calibri" panose="020F0502020204030204" pitchFamily="34" charset="0"/>
              </a:rPr>
              <a:t>Leena </a:t>
            </a:r>
            <a:r>
              <a:rPr lang="en-US" sz="1300" dirty="0" err="1">
                <a:effectLst/>
                <a:latin typeface="Calibri" panose="020F0502020204030204" pitchFamily="34" charset="0"/>
                <a:ea typeface="SimSun" panose="02010600030101010101" pitchFamily="2" charset="-122"/>
                <a:cs typeface="Calibri" panose="020F0502020204030204" pitchFamily="34" charset="0"/>
              </a:rPr>
              <a:t>Matikainen</a:t>
            </a:r>
            <a:r>
              <a:rPr lang="en-US" sz="1300" dirty="0">
                <a:effectLst/>
                <a:latin typeface="Calibri" panose="020F0502020204030204" pitchFamily="34" charset="0"/>
                <a:ea typeface="SimSun" panose="02010600030101010101" pitchFamily="2" charset="-122"/>
                <a:cs typeface="Calibri" panose="020F0502020204030204" pitchFamily="34" charset="0"/>
              </a:rPr>
              <a:t>, Matti </a:t>
            </a:r>
            <a:r>
              <a:rPr lang="en-US" sz="1300" dirty="0" err="1">
                <a:effectLst/>
                <a:latin typeface="Calibri" panose="020F0502020204030204" pitchFamily="34" charset="0"/>
                <a:ea typeface="SimSun" panose="02010600030101010101" pitchFamily="2" charset="-122"/>
                <a:cs typeface="Calibri" panose="020F0502020204030204" pitchFamily="34" charset="0"/>
              </a:rPr>
              <a:t>Lehtomäki</a:t>
            </a:r>
            <a:r>
              <a:rPr lang="en-US" sz="1300" dirty="0">
                <a:effectLst/>
                <a:latin typeface="Calibri" panose="020F0502020204030204" pitchFamily="34" charset="0"/>
                <a:ea typeface="SimSun" panose="02010600030101010101" pitchFamily="2" charset="-122"/>
                <a:cs typeface="Calibri" panose="020F0502020204030204" pitchFamily="34" charset="0"/>
              </a:rPr>
              <a:t>, </a:t>
            </a:r>
            <a:r>
              <a:rPr lang="en-US" sz="1300" dirty="0" err="1">
                <a:effectLst/>
                <a:latin typeface="Calibri" panose="020F0502020204030204" pitchFamily="34" charset="0"/>
                <a:ea typeface="SimSun" panose="02010600030101010101" pitchFamily="2" charset="-122"/>
                <a:cs typeface="Calibri" panose="020F0502020204030204" pitchFamily="34" charset="0"/>
              </a:rPr>
              <a:t>Eero</a:t>
            </a:r>
            <a:r>
              <a:rPr lang="en-US" sz="1300" dirty="0">
                <a:effectLst/>
                <a:latin typeface="Calibri" panose="020F0502020204030204" pitchFamily="34" charset="0"/>
                <a:ea typeface="SimSun" panose="02010600030101010101" pitchFamily="2" charset="-122"/>
                <a:cs typeface="Calibri" panose="020F0502020204030204" pitchFamily="34" charset="0"/>
              </a:rPr>
              <a:t> </a:t>
            </a:r>
            <a:r>
              <a:rPr lang="en-US" sz="1300" dirty="0" err="1">
                <a:effectLst/>
                <a:latin typeface="Calibri" panose="020F0502020204030204" pitchFamily="34" charset="0"/>
                <a:ea typeface="SimSun" panose="02010600030101010101" pitchFamily="2" charset="-122"/>
                <a:cs typeface="Calibri" panose="020F0502020204030204" pitchFamily="34" charset="0"/>
              </a:rPr>
              <a:t>Ahokas</a:t>
            </a:r>
            <a:r>
              <a:rPr lang="en-US" sz="1300" dirty="0">
                <a:effectLst/>
                <a:latin typeface="Calibri" panose="020F0502020204030204" pitchFamily="34" charset="0"/>
                <a:ea typeface="SimSun" panose="02010600030101010101" pitchFamily="2" charset="-122"/>
                <a:cs typeface="Calibri" panose="020F0502020204030204" pitchFamily="34" charset="0"/>
              </a:rPr>
              <a:t>, </a:t>
            </a:r>
            <a:r>
              <a:rPr lang="en-US" sz="1300" dirty="0" err="1">
                <a:effectLst/>
                <a:latin typeface="Calibri" panose="020F0502020204030204" pitchFamily="34" charset="0"/>
                <a:ea typeface="SimSun" panose="02010600030101010101" pitchFamily="2" charset="-122"/>
                <a:cs typeface="Calibri" panose="020F0502020204030204" pitchFamily="34" charset="0"/>
              </a:rPr>
              <a:t>Juha</a:t>
            </a:r>
            <a:r>
              <a:rPr lang="en-US" sz="1300" dirty="0">
                <a:effectLst/>
                <a:latin typeface="Calibri" panose="020F0502020204030204" pitchFamily="34" charset="0"/>
                <a:ea typeface="SimSun" panose="02010600030101010101" pitchFamily="2" charset="-122"/>
                <a:cs typeface="Calibri" panose="020F0502020204030204" pitchFamily="34" charset="0"/>
              </a:rPr>
              <a:t> </a:t>
            </a:r>
            <a:r>
              <a:rPr lang="en-US" sz="1300" dirty="0" err="1">
                <a:effectLst/>
                <a:latin typeface="Calibri" panose="020F0502020204030204" pitchFamily="34" charset="0"/>
                <a:ea typeface="SimSun" panose="02010600030101010101" pitchFamily="2" charset="-122"/>
                <a:cs typeface="Calibri" panose="020F0502020204030204" pitchFamily="34" charset="0"/>
              </a:rPr>
              <a:t>Hyyppä</a:t>
            </a:r>
            <a:r>
              <a:rPr lang="en-US" sz="1300" dirty="0">
                <a:effectLst/>
                <a:latin typeface="Calibri" panose="020F0502020204030204" pitchFamily="34" charset="0"/>
                <a:ea typeface="SimSun" panose="02010600030101010101" pitchFamily="2" charset="-122"/>
                <a:cs typeface="Calibri" panose="020F0502020204030204" pitchFamily="34" charset="0"/>
              </a:rPr>
              <a:t>, Mika Karjalainen, </a:t>
            </a:r>
            <a:r>
              <a:rPr lang="en-US" sz="1300" dirty="0" err="1">
                <a:effectLst/>
                <a:latin typeface="Calibri" panose="020F0502020204030204" pitchFamily="34" charset="0"/>
                <a:ea typeface="SimSun" panose="02010600030101010101" pitchFamily="2" charset="-122"/>
                <a:cs typeface="Calibri" panose="020F0502020204030204" pitchFamily="34" charset="0"/>
              </a:rPr>
              <a:t>Anttoni</a:t>
            </a:r>
            <a:r>
              <a:rPr lang="en-US" sz="1300" dirty="0">
                <a:effectLst/>
                <a:latin typeface="Calibri" panose="020F0502020204030204" pitchFamily="34" charset="0"/>
                <a:ea typeface="SimSun" panose="02010600030101010101" pitchFamily="2" charset="-122"/>
                <a:cs typeface="Calibri" panose="020F0502020204030204" pitchFamily="34" charset="0"/>
              </a:rPr>
              <a:t> </a:t>
            </a:r>
            <a:r>
              <a:rPr lang="en-US" sz="1300" dirty="0" err="1">
                <a:effectLst/>
                <a:latin typeface="Calibri" panose="020F0502020204030204" pitchFamily="34" charset="0"/>
                <a:ea typeface="SimSun" panose="02010600030101010101" pitchFamily="2" charset="-122"/>
                <a:cs typeface="Calibri" panose="020F0502020204030204" pitchFamily="34" charset="0"/>
              </a:rPr>
              <a:t>Jaakkola</a:t>
            </a:r>
            <a:r>
              <a:rPr lang="en-US" sz="1300" dirty="0">
                <a:effectLst/>
                <a:latin typeface="Calibri" panose="020F0502020204030204" pitchFamily="34" charset="0"/>
                <a:ea typeface="SimSun" panose="02010600030101010101" pitchFamily="2" charset="-122"/>
                <a:cs typeface="Calibri" panose="020F0502020204030204" pitchFamily="34" charset="0"/>
              </a:rPr>
              <a:t>, Antero </a:t>
            </a:r>
            <a:r>
              <a:rPr lang="en-US" sz="1300" dirty="0" err="1">
                <a:effectLst/>
                <a:latin typeface="Calibri" panose="020F0502020204030204" pitchFamily="34" charset="0"/>
                <a:ea typeface="SimSun" panose="02010600030101010101" pitchFamily="2" charset="-122"/>
                <a:cs typeface="Calibri" panose="020F0502020204030204" pitchFamily="34" charset="0"/>
              </a:rPr>
              <a:t>Kukko</a:t>
            </a:r>
            <a:r>
              <a:rPr lang="en-US" sz="1300" dirty="0">
                <a:effectLst/>
                <a:latin typeface="Calibri" panose="020F0502020204030204" pitchFamily="34" charset="0"/>
                <a:ea typeface="SimSun" panose="02010600030101010101" pitchFamily="2" charset="-122"/>
                <a:cs typeface="Calibri" panose="020F0502020204030204" pitchFamily="34" charset="0"/>
              </a:rPr>
              <a:t>, </a:t>
            </a:r>
            <a:r>
              <a:rPr lang="en-US" sz="1300" dirty="0" err="1">
                <a:effectLst/>
                <a:latin typeface="Calibri" panose="020F0502020204030204" pitchFamily="34" charset="0"/>
                <a:ea typeface="SimSun" panose="02010600030101010101" pitchFamily="2" charset="-122"/>
                <a:cs typeface="Calibri" panose="020F0502020204030204" pitchFamily="34" charset="0"/>
              </a:rPr>
              <a:t>Tero</a:t>
            </a:r>
            <a:r>
              <a:rPr lang="en-US" sz="1300" dirty="0">
                <a:effectLst/>
                <a:latin typeface="Calibri" panose="020F0502020204030204" pitchFamily="34" charset="0"/>
                <a:ea typeface="SimSun" panose="02010600030101010101" pitchFamily="2" charset="-122"/>
                <a:cs typeface="Calibri" panose="020F0502020204030204" pitchFamily="34" charset="0"/>
              </a:rPr>
              <a:t> </a:t>
            </a:r>
            <a:r>
              <a:rPr lang="en-US" sz="1300" dirty="0" err="1">
                <a:effectLst/>
                <a:latin typeface="Calibri" panose="020F0502020204030204" pitchFamily="34" charset="0"/>
                <a:ea typeface="SimSun" panose="02010600030101010101" pitchFamily="2" charset="-122"/>
                <a:cs typeface="Calibri" panose="020F0502020204030204" pitchFamily="34" charset="0"/>
              </a:rPr>
              <a:t>Heinonen</a:t>
            </a:r>
            <a:r>
              <a:rPr lang="en-US" sz="1300" dirty="0">
                <a:effectLst/>
                <a:latin typeface="Calibri" panose="020F0502020204030204" pitchFamily="34" charset="0"/>
                <a:ea typeface="SimSun" panose="02010600030101010101" pitchFamily="2" charset="-122"/>
                <a:cs typeface="Calibri" panose="020F0502020204030204" pitchFamily="34" charset="0"/>
              </a:rPr>
              <a:t>. Remote sensing methods for power line corridor surveys. ISPRS Journal of Photogrammetry and Remote Sensing, ISSN 0924-2716. </a:t>
            </a:r>
            <a:r>
              <a:rPr lang="en-US" sz="13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2"/>
              </a:rPr>
              <a:t>https://doi.org/10.1016/j.isprsjprs.2016.04.011</a:t>
            </a:r>
            <a:r>
              <a:rPr lang="en-US" sz="1300" dirty="0">
                <a:effectLst/>
                <a:latin typeface="Calibri" panose="020F0502020204030204" pitchFamily="34" charset="0"/>
                <a:ea typeface="SimSun" panose="02010600030101010101" pitchFamily="2" charset="-122"/>
                <a:cs typeface="Calibri" panose="020F0502020204030204" pitchFamily="34" charset="0"/>
              </a:rPr>
              <a:t>.</a:t>
            </a:r>
          </a:p>
          <a:p>
            <a:pPr marL="342900" marR="0" lvl="0" indent="-342900">
              <a:lnSpc>
                <a:spcPct val="107000"/>
              </a:lnSpc>
              <a:spcBef>
                <a:spcPts val="0"/>
              </a:spcBef>
              <a:spcAft>
                <a:spcPts val="0"/>
              </a:spcAft>
              <a:buFont typeface="+mj-lt"/>
              <a:buAutoNum type="arabicPeriod" startAt="12"/>
            </a:pPr>
            <a:r>
              <a:rPr lang="en-US" sz="1300" dirty="0">
                <a:effectLst/>
                <a:latin typeface="Calibri" panose="020F0502020204030204" pitchFamily="34" charset="0"/>
                <a:ea typeface="SimSun" panose="02010600030101010101" pitchFamily="2" charset="-122"/>
                <a:cs typeface="Calibri" panose="020F0502020204030204" pitchFamily="34" charset="0"/>
              </a:rPr>
              <a:t>J. Ahmad, A. S. Malik, and L. Xia, "Vegetation monitoring for high-voltage transmission line corridors using satellite stereo images," 2011 National Postgraduate Conference, 2011, pp. 1-5, DOI: 10.1109/NatPC.2011.6136337.</a:t>
            </a:r>
          </a:p>
          <a:p>
            <a:pPr marL="342900" marR="0" lvl="0" indent="-342900">
              <a:lnSpc>
                <a:spcPct val="107000"/>
              </a:lnSpc>
              <a:spcBef>
                <a:spcPts val="0"/>
              </a:spcBef>
              <a:spcAft>
                <a:spcPts val="0"/>
              </a:spcAft>
              <a:buFont typeface="+mj-lt"/>
              <a:buAutoNum type="arabicPeriod" startAt="12"/>
            </a:pPr>
            <a:r>
              <a:rPr lang="en-US" sz="1300" dirty="0">
                <a:effectLst/>
                <a:latin typeface="Calibri" panose="020F0502020204030204" pitchFamily="34" charset="0"/>
                <a:ea typeface="SimSun" panose="02010600030101010101" pitchFamily="2" charset="-122"/>
                <a:cs typeface="Calibri" panose="020F0502020204030204" pitchFamily="34" charset="0"/>
              </a:rPr>
              <a:t>Li, </a:t>
            </a:r>
            <a:r>
              <a:rPr lang="en-US" sz="1300" dirty="0" err="1">
                <a:effectLst/>
                <a:latin typeface="Calibri" panose="020F0502020204030204" pitchFamily="34" charset="0"/>
                <a:ea typeface="SimSun" panose="02010600030101010101" pitchFamily="2" charset="-122"/>
                <a:cs typeface="Calibri" panose="020F0502020204030204" pitchFamily="34" charset="0"/>
              </a:rPr>
              <a:t>Zhengrong</a:t>
            </a:r>
            <a:r>
              <a:rPr lang="en-US" sz="1300" dirty="0">
                <a:effectLst/>
                <a:latin typeface="Calibri" panose="020F0502020204030204" pitchFamily="34" charset="0"/>
                <a:ea typeface="SimSun" panose="02010600030101010101" pitchFamily="2" charset="-122"/>
                <a:cs typeface="Calibri" panose="020F0502020204030204" pitchFamily="34" charset="0"/>
              </a:rPr>
              <a:t> &amp; Walker, Rodney &amp; Hayward, Ross &amp; </a:t>
            </a:r>
            <a:r>
              <a:rPr lang="en-US" sz="1300" dirty="0" err="1">
                <a:effectLst/>
                <a:latin typeface="Calibri" panose="020F0502020204030204" pitchFamily="34" charset="0"/>
                <a:ea typeface="SimSun" panose="02010600030101010101" pitchFamily="2" charset="-122"/>
                <a:cs typeface="Calibri" panose="020F0502020204030204" pitchFamily="34" charset="0"/>
              </a:rPr>
              <a:t>Mejias</a:t>
            </a:r>
            <a:r>
              <a:rPr lang="en-US" sz="1300" dirty="0">
                <a:effectLst/>
                <a:latin typeface="Calibri" panose="020F0502020204030204" pitchFamily="34" charset="0"/>
                <a:ea typeface="SimSun" panose="02010600030101010101" pitchFamily="2" charset="-122"/>
                <a:cs typeface="Calibri" panose="020F0502020204030204" pitchFamily="34" charset="0"/>
              </a:rPr>
              <a:t>, Luis.  (2010).  Advances in vegetation management for power line corridor monitoring using aerial remote sensing techniques.  1 - 6. 10.1109/CARPI.2010.5624431.</a:t>
            </a:r>
          </a:p>
          <a:p>
            <a:pPr marL="342900" marR="0" lvl="0" indent="-342900" algn="just">
              <a:lnSpc>
                <a:spcPct val="107000"/>
              </a:lnSpc>
              <a:spcBef>
                <a:spcPts val="0"/>
              </a:spcBef>
              <a:spcAft>
                <a:spcPts val="800"/>
              </a:spcAft>
              <a:buFont typeface="+mj-lt"/>
              <a:buAutoNum type="arabicPeriod" startAt="12"/>
            </a:pPr>
            <a:r>
              <a:rPr lang="en-US" sz="1300" dirty="0">
                <a:effectLst/>
                <a:latin typeface="Calibri" panose="020F0502020204030204" pitchFamily="34" charset="0"/>
                <a:ea typeface="SimSun" panose="02010600030101010101" pitchFamily="2" charset="-122"/>
                <a:cs typeface="Calibri" panose="020F0502020204030204" pitchFamily="34" charset="0"/>
              </a:rPr>
              <a:t>Nico Lang, Walter </a:t>
            </a:r>
            <a:r>
              <a:rPr lang="en-US" sz="1300" dirty="0" err="1">
                <a:effectLst/>
                <a:latin typeface="Calibri" panose="020F0502020204030204" pitchFamily="34" charset="0"/>
                <a:ea typeface="SimSun" panose="02010600030101010101" pitchFamily="2" charset="-122"/>
                <a:cs typeface="Calibri" panose="020F0502020204030204" pitchFamily="34" charset="0"/>
              </a:rPr>
              <a:t>Jetz</a:t>
            </a:r>
            <a:r>
              <a:rPr lang="en-US" sz="1300" dirty="0">
                <a:effectLst/>
                <a:latin typeface="Calibri" panose="020F0502020204030204" pitchFamily="34" charset="0"/>
                <a:ea typeface="SimSun" panose="02010600030101010101" pitchFamily="2" charset="-122"/>
                <a:cs typeface="Calibri" panose="020F0502020204030204" pitchFamily="34" charset="0"/>
              </a:rPr>
              <a:t>, Konrad Schindler, Jan Dirk Wegner. A high-resolution canopy height model of the Earth, (2022).  </a:t>
            </a:r>
            <a:r>
              <a:rPr lang="en-US" sz="13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https://doi.org/10.48550/arXiv.2204.08322</a:t>
            </a:r>
            <a:endParaRPr lang="en-US" sz="1300" u="sng" dirty="0">
              <a:solidFill>
                <a:srgbClr val="0000FF"/>
              </a:solidFill>
              <a:latin typeface="Calibri" panose="020F0502020204030204" pitchFamily="34" charset="0"/>
              <a:ea typeface="SimSun" panose="02010600030101010101" pitchFamily="2" charset="-122"/>
              <a:cs typeface="Calibri" panose="020F0502020204030204" pitchFamily="34" charset="0"/>
            </a:endParaRPr>
          </a:p>
          <a:p>
            <a:pPr marL="342900" marR="0" lvl="0" indent="-342900" algn="just">
              <a:lnSpc>
                <a:spcPct val="107000"/>
              </a:lnSpc>
              <a:spcBef>
                <a:spcPts val="0"/>
              </a:spcBef>
              <a:spcAft>
                <a:spcPts val="800"/>
              </a:spcAft>
              <a:buFont typeface="+mj-lt"/>
              <a:buAutoNum type="arabicPeriod" startAt="12"/>
            </a:pPr>
            <a:r>
              <a:rPr lang="en-US" sz="1300" dirty="0">
                <a:latin typeface="Calibri" panose="020F0502020204030204" pitchFamily="34" charset="0"/>
                <a:ea typeface="SimSun" panose="02010600030101010101" pitchFamily="2" charset="-122"/>
                <a:cs typeface="Calibri" panose="020F0502020204030204" pitchFamily="34" charset="0"/>
              </a:rPr>
              <a:t>S. </a:t>
            </a:r>
            <a:r>
              <a:rPr lang="en-US" sz="1300" dirty="0" err="1">
                <a:latin typeface="Calibri" panose="020F0502020204030204" pitchFamily="34" charset="0"/>
                <a:ea typeface="SimSun" panose="02010600030101010101" pitchFamily="2" charset="-122"/>
                <a:cs typeface="Calibri" panose="020F0502020204030204" pitchFamily="34" charset="0"/>
              </a:rPr>
              <a:t>Oehmcke</a:t>
            </a:r>
            <a:r>
              <a:rPr lang="en-US" sz="1300" dirty="0">
                <a:latin typeface="Calibri" panose="020F0502020204030204" pitchFamily="34" charset="0"/>
                <a:ea typeface="SimSun" panose="02010600030101010101" pitchFamily="2" charset="-122"/>
                <a:cs typeface="Calibri" panose="020F0502020204030204" pitchFamily="34" charset="0"/>
              </a:rPr>
              <a:t>, T. </a:t>
            </a:r>
            <a:r>
              <a:rPr lang="en-US" sz="1300" dirty="0" err="1">
                <a:latin typeface="Calibri" panose="020F0502020204030204" pitchFamily="34" charset="0"/>
                <a:ea typeface="SimSun" panose="02010600030101010101" pitchFamily="2" charset="-122"/>
                <a:cs typeface="Calibri" panose="020F0502020204030204" pitchFamily="34" charset="0"/>
              </a:rPr>
              <a:t>Nyegaard</a:t>
            </a:r>
            <a:r>
              <a:rPr lang="en-US" sz="1300" dirty="0">
                <a:latin typeface="Calibri" panose="020F0502020204030204" pitchFamily="34" charset="0"/>
                <a:ea typeface="SimSun" panose="02010600030101010101" pitchFamily="2" charset="-122"/>
                <a:cs typeface="Calibri" panose="020F0502020204030204" pitchFamily="34" charset="0"/>
              </a:rPr>
              <a:t>-Signori, K. Grogan and F. </a:t>
            </a:r>
            <a:r>
              <a:rPr lang="en-US" sz="1300" dirty="0" err="1">
                <a:latin typeface="Calibri" panose="020F0502020204030204" pitchFamily="34" charset="0"/>
                <a:ea typeface="SimSun" panose="02010600030101010101" pitchFamily="2" charset="-122"/>
                <a:cs typeface="Calibri" panose="020F0502020204030204" pitchFamily="34" charset="0"/>
              </a:rPr>
              <a:t>Gieseke</a:t>
            </a:r>
            <a:r>
              <a:rPr lang="en-US" sz="1300" dirty="0">
                <a:latin typeface="Calibri" panose="020F0502020204030204" pitchFamily="34" charset="0"/>
                <a:ea typeface="SimSun" panose="02010600030101010101" pitchFamily="2" charset="-122"/>
                <a:cs typeface="Calibri" panose="020F0502020204030204" pitchFamily="34" charset="0"/>
              </a:rPr>
              <a:t>, "Estimating Forest Canopy Height with Multi-Spectral and Multi-Temporal Imagery Using Deep Learning," 2021 IEEE International Conference on Big Data (Big Data), 2021, pp. 4915-4924, DOI: 10.1109/BigData52589.2021.9672018.</a:t>
            </a:r>
          </a:p>
          <a:p>
            <a:pPr marL="342900" marR="0" lvl="0" indent="-342900" algn="just">
              <a:lnSpc>
                <a:spcPct val="107000"/>
              </a:lnSpc>
              <a:spcBef>
                <a:spcPts val="0"/>
              </a:spcBef>
              <a:spcAft>
                <a:spcPts val="800"/>
              </a:spcAft>
              <a:buFont typeface="+mj-lt"/>
              <a:buAutoNum type="arabicPeriod" startAt="12"/>
            </a:pPr>
            <a:r>
              <a:rPr lang="en-US" sz="1300" dirty="0">
                <a:latin typeface="Calibri" panose="020F0502020204030204" pitchFamily="34" charset="0"/>
                <a:ea typeface="SimSun" panose="02010600030101010101" pitchFamily="2" charset="-122"/>
                <a:cs typeface="Calibri" panose="020F0502020204030204" pitchFamily="34" charset="0"/>
              </a:rPr>
              <a:t>Wang, H.; Seaborn, T.; Wang, Z.; Caudill, C.C.; Link, T.E. Modeling tree canopy height using machine learning over mixed vegetation landscapes. Int. J. Appl. Earth Obs. Geoinf. 2021, 101, 102353. [</a:t>
            </a:r>
            <a:r>
              <a:rPr lang="en-US" sz="1300" dirty="0">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Google Scholar</a:t>
            </a:r>
            <a:r>
              <a:rPr lang="en-US" sz="1300" dirty="0">
                <a:latin typeface="Calibri" panose="020F0502020204030204" pitchFamily="34" charset="0"/>
                <a:ea typeface="SimSun" panose="02010600030101010101" pitchFamily="2" charset="-122"/>
                <a:cs typeface="Calibri" panose="020F0502020204030204" pitchFamily="34" charset="0"/>
              </a:rPr>
              <a:t>] [</a:t>
            </a:r>
            <a:r>
              <a:rPr lang="en-US" sz="1300" dirty="0">
                <a:latin typeface="Calibri" panose="020F0502020204030204" pitchFamily="34" charset="0"/>
                <a:ea typeface="SimSun" panose="02010600030101010101" pitchFamily="2" charset="-122"/>
                <a:cs typeface="Calibri" panose="020F0502020204030204" pitchFamily="34" charset="0"/>
                <a:hlinkClick r:id="rId5">
                  <a:extLst>
                    <a:ext uri="{A12FA001-AC4F-418D-AE19-62706E023703}">
                      <ahyp:hlinkClr xmlns:ahyp="http://schemas.microsoft.com/office/drawing/2018/hyperlinkcolor" val="tx"/>
                    </a:ext>
                  </a:extLst>
                </a:hlinkClick>
              </a:rPr>
              <a:t>CrossRef</a:t>
            </a:r>
            <a:r>
              <a:rPr lang="en-US" sz="1300" dirty="0">
                <a:latin typeface="Calibri" panose="020F0502020204030204" pitchFamily="34" charset="0"/>
                <a:ea typeface="SimSun" panose="02010600030101010101" pitchFamily="2" charset="-122"/>
                <a:cs typeface="Calibri" panose="020F0502020204030204" pitchFamily="34" charset="0"/>
              </a:rPr>
              <a:t>]</a:t>
            </a:r>
          </a:p>
          <a:p>
            <a:pPr marL="342900" marR="0" lvl="0" indent="-342900" algn="just">
              <a:lnSpc>
                <a:spcPct val="107000"/>
              </a:lnSpc>
              <a:spcBef>
                <a:spcPts val="0"/>
              </a:spcBef>
              <a:spcAft>
                <a:spcPts val="800"/>
              </a:spcAft>
              <a:buFont typeface="+mj-lt"/>
              <a:buAutoNum type="arabicPeriod" startAt="12"/>
            </a:pPr>
            <a:r>
              <a:rPr lang="en-US" sz="1300" dirty="0" err="1">
                <a:latin typeface="Calibri" panose="020F0502020204030204" pitchFamily="34" charset="0"/>
                <a:ea typeface="SimSun" panose="02010600030101010101" pitchFamily="2" charset="-122"/>
                <a:cs typeface="Calibri" panose="020F0502020204030204" pitchFamily="34" charset="0"/>
              </a:rPr>
              <a:t>Csillik</a:t>
            </a:r>
            <a:r>
              <a:rPr lang="en-US" sz="1300" dirty="0">
                <a:latin typeface="Calibri" panose="020F0502020204030204" pitchFamily="34" charset="0"/>
                <a:ea typeface="SimSun" panose="02010600030101010101" pitchFamily="2" charset="-122"/>
                <a:cs typeface="Calibri" panose="020F0502020204030204" pitchFamily="34" charset="0"/>
              </a:rPr>
              <a:t> O, Kumar P, Asner GP. Challenges in Estimating Tropical Forest Canopy Height from Planet Dove Imagery. Remote Sensing.  2020; 12(7):1160.  https://doi.org/10.3390/rs12071160 </a:t>
            </a:r>
          </a:p>
          <a:p>
            <a:pPr marL="342900" indent="-342900" algn="just">
              <a:lnSpc>
                <a:spcPct val="107000"/>
              </a:lnSpc>
              <a:spcBef>
                <a:spcPts val="0"/>
              </a:spcBef>
              <a:spcAft>
                <a:spcPts val="800"/>
              </a:spcAft>
              <a:buFont typeface="+mj-lt"/>
              <a:buAutoNum type="arabicPeriod" startAt="12"/>
            </a:pPr>
            <a:r>
              <a:rPr lang="en-US" sz="1300" dirty="0">
                <a:latin typeface="Calibri" panose="020F0502020204030204" pitchFamily="34" charset="0"/>
                <a:ea typeface="SimSun" panose="02010600030101010101" pitchFamily="2" charset="-122"/>
                <a:cs typeface="Calibri" panose="020F0502020204030204" pitchFamily="34" charset="0"/>
              </a:rPr>
              <a:t>ArcticDem, 2020, [online] Available: </a:t>
            </a:r>
            <a:r>
              <a:rPr lang="en-US" sz="1300" dirty="0">
                <a:latin typeface="Calibri" panose="020F0502020204030204" pitchFamily="34" charset="0"/>
                <a:ea typeface="SimSun" panose="02010600030101010101" pitchFamily="2" charset="-122"/>
                <a:cs typeface="Calibri" panose="020F0502020204030204" pitchFamily="34" charset="0"/>
                <a:hlinkClick r:id="rId6">
                  <a:extLst>
                    <a:ext uri="{A12FA001-AC4F-418D-AE19-62706E023703}">
                      <ahyp:hlinkClr xmlns:ahyp="http://schemas.microsoft.com/office/drawing/2018/hyperlinkcolor" val="tx"/>
                    </a:ext>
                  </a:extLst>
                </a:hlinkClick>
              </a:rPr>
              <a:t>https://www.pgc.umn.edu/data/arcticdem/</a:t>
            </a:r>
            <a:r>
              <a:rPr lang="en-US" sz="1300" dirty="0">
                <a:latin typeface="Calibri" panose="020F0502020204030204" pitchFamily="34" charset="0"/>
                <a:ea typeface="SimSun" panose="02010600030101010101" pitchFamily="2" charset="-122"/>
                <a:cs typeface="Calibri" panose="020F0502020204030204" pitchFamily="34" charset="0"/>
              </a:rPr>
              <a:t>.</a:t>
            </a:r>
          </a:p>
          <a:p>
            <a:pPr marL="342900" marR="0" lvl="0" indent="-342900" algn="just">
              <a:lnSpc>
                <a:spcPct val="107000"/>
              </a:lnSpc>
              <a:spcBef>
                <a:spcPts val="0"/>
              </a:spcBef>
              <a:spcAft>
                <a:spcPts val="800"/>
              </a:spcAft>
              <a:buFont typeface="+mj-lt"/>
              <a:buAutoNum type="arabicPeriod" startAt="12"/>
            </a:pPr>
            <a:endParaRPr lang="en-US" sz="1300" dirty="0">
              <a:latin typeface="Calibri" panose="020F0502020204030204" pitchFamily="34" charset="0"/>
              <a:ea typeface="SimSun" panose="02010600030101010101" pitchFamily="2" charset="-122"/>
              <a:cs typeface="Calibri" panose="020F0502020204030204" pitchFamily="34" charset="0"/>
            </a:endParaRPr>
          </a:p>
          <a:p>
            <a:pPr>
              <a:buFont typeface="+mj-lt"/>
              <a:buAutoNum type="arabicPeriod" startAt="12"/>
            </a:pP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25233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5" name="Rectangle 10">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4" descr="Yellow and blue symbols">
            <a:extLst>
              <a:ext uri="{FF2B5EF4-FFF2-40B4-BE49-F238E27FC236}">
                <a16:creationId xmlns:a16="http://schemas.microsoft.com/office/drawing/2014/main" id="{0379E262-BCB2-D1AC-5704-633A1C3EA3F9}"/>
              </a:ext>
            </a:extLst>
          </p:cNvPr>
          <p:cNvPicPr>
            <a:picLocks noChangeAspect="1"/>
          </p:cNvPicPr>
          <p:nvPr/>
        </p:nvPicPr>
        <p:blipFill rotWithShape="1">
          <a:blip r:embed="rId2"/>
          <a:srcRect t="12909" b="13561"/>
          <a:stretch/>
        </p:blipFill>
        <p:spPr>
          <a:xfrm>
            <a:off x="-2" y="10"/>
            <a:ext cx="12192002" cy="6857990"/>
          </a:xfrm>
          <a:prstGeom prst="rect">
            <a:avLst/>
          </a:prstGeom>
        </p:spPr>
      </p:pic>
      <p:sp>
        <p:nvSpPr>
          <p:cNvPr id="13" name="Rectangle 12">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tx1">
                  <a:alpha val="30000"/>
                </a:schemeClr>
              </a:gs>
              <a:gs pos="30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265D58-01B0-D7CD-7452-A4B2EB181496}"/>
              </a:ext>
            </a:extLst>
          </p:cNvPr>
          <p:cNvSpPr>
            <a:spLocks noGrp="1"/>
          </p:cNvSpPr>
          <p:nvPr>
            <p:ph type="title"/>
          </p:nvPr>
        </p:nvSpPr>
        <p:spPr>
          <a:xfrm>
            <a:off x="7848600" y="1122363"/>
            <a:ext cx="4023360" cy="2807208"/>
          </a:xfrm>
        </p:spPr>
        <p:txBody>
          <a:bodyPr vert="horz" lIns="91440" tIns="45720" rIns="91440" bIns="45720" rtlCol="0" anchor="b">
            <a:normAutofit/>
          </a:bodyPr>
          <a:lstStyle/>
          <a:p>
            <a:r>
              <a:rPr lang="en-US">
                <a:solidFill>
                  <a:schemeClr val="bg1"/>
                </a:solidFill>
              </a:rPr>
              <a:t>Q &amp; A</a:t>
            </a:r>
          </a:p>
        </p:txBody>
      </p:sp>
      <p:sp>
        <p:nvSpPr>
          <p:cNvPr id="3" name="Content Placeholder 2">
            <a:extLst>
              <a:ext uri="{FF2B5EF4-FFF2-40B4-BE49-F238E27FC236}">
                <a16:creationId xmlns:a16="http://schemas.microsoft.com/office/drawing/2014/main" id="{2D868543-02A3-5CC9-8F4B-64558D5D4910}"/>
              </a:ext>
            </a:extLst>
          </p:cNvPr>
          <p:cNvSpPr>
            <a:spLocks noGrp="1"/>
          </p:cNvSpPr>
          <p:nvPr>
            <p:ph idx="1"/>
          </p:nvPr>
        </p:nvSpPr>
        <p:spPr>
          <a:xfrm>
            <a:off x="7848600" y="3968496"/>
            <a:ext cx="4023360" cy="1208141"/>
          </a:xfrm>
        </p:spPr>
        <p:txBody>
          <a:bodyPr vert="horz" lIns="91440" tIns="45720" rIns="91440" bIns="45720" rtlCol="0">
            <a:normAutofit/>
          </a:bodyPr>
          <a:lstStyle/>
          <a:p>
            <a:pPr marL="0" indent="0">
              <a:buNone/>
            </a:pPr>
            <a:r>
              <a:rPr lang="en-US">
                <a:solidFill>
                  <a:schemeClr val="bg1"/>
                </a:solidFill>
              </a:rPr>
              <a:t>Thank you.</a:t>
            </a:r>
          </a:p>
        </p:txBody>
      </p:sp>
    </p:spTree>
    <p:extLst>
      <p:ext uri="{BB962C8B-B14F-4D97-AF65-F5344CB8AC3E}">
        <p14:creationId xmlns:p14="http://schemas.microsoft.com/office/powerpoint/2010/main" val="409749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33" name="Rectangle 2214">
            <a:extLst>
              <a:ext uri="{FF2B5EF4-FFF2-40B4-BE49-F238E27FC236}">
                <a16:creationId xmlns:a16="http://schemas.microsoft.com/office/drawing/2014/main" id="{A51A0227-072A-4F5F-928C-E2C3E5CCD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C0CF1F-8B6C-5E41-E25C-E6366AFCF603}"/>
              </a:ext>
            </a:extLst>
          </p:cNvPr>
          <p:cNvSpPr>
            <a:spLocks noGrp="1"/>
          </p:cNvSpPr>
          <p:nvPr>
            <p:ph type="title"/>
          </p:nvPr>
        </p:nvSpPr>
        <p:spPr>
          <a:xfrm>
            <a:off x="630936" y="4562856"/>
            <a:ext cx="3419856" cy="1600200"/>
          </a:xfrm>
        </p:spPr>
        <p:txBody>
          <a:bodyPr anchor="ctr">
            <a:normAutofit/>
          </a:bodyPr>
          <a:lstStyle/>
          <a:p>
            <a:r>
              <a:rPr lang="en-US" sz="4400"/>
              <a:t>Background</a:t>
            </a:r>
          </a:p>
        </p:txBody>
      </p:sp>
      <mc:AlternateContent xmlns:mc="http://schemas.openxmlformats.org/markup-compatibility/2006" xmlns:p14="http://schemas.microsoft.com/office/powerpoint/2010/main">
        <mc:Choice Requires="p14">
          <p:contentPart p14:bwMode="auto" r:id="rId3">
            <p14:nvContentPartPr>
              <p14:cNvPr id="2234" name="Ink 2216">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4884261"/>
              <a:ext cx="360" cy="2160"/>
            </p14:xfrm>
          </p:contentPart>
        </mc:Choice>
        <mc:Fallback xmlns="">
          <p:pic>
            <p:nvPicPr>
              <p:cNvPr id="2234" name="Ink 2216">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5737403" y="4868832"/>
                <a:ext cx="36000" cy="32709"/>
              </a:xfrm>
              <a:prstGeom prst="rect">
                <a:avLst/>
              </a:prstGeom>
            </p:spPr>
          </p:pic>
        </mc:Fallback>
      </mc:AlternateContent>
      <p:sp>
        <p:nvSpPr>
          <p:cNvPr id="2235"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4562856"/>
            <a:ext cx="18288" cy="1600200"/>
          </a:xfrm>
          <a:custGeom>
            <a:avLst/>
            <a:gdLst>
              <a:gd name="connsiteX0" fmla="*/ 0 w 18288"/>
              <a:gd name="connsiteY0" fmla="*/ 0 h 1600200"/>
              <a:gd name="connsiteX1" fmla="*/ 18288 w 18288"/>
              <a:gd name="connsiteY1" fmla="*/ 0 h 1600200"/>
              <a:gd name="connsiteX2" fmla="*/ 18288 w 18288"/>
              <a:gd name="connsiteY2" fmla="*/ 549402 h 1600200"/>
              <a:gd name="connsiteX3" fmla="*/ 18288 w 18288"/>
              <a:gd name="connsiteY3" fmla="*/ 1114806 h 1600200"/>
              <a:gd name="connsiteX4" fmla="*/ 18288 w 18288"/>
              <a:gd name="connsiteY4" fmla="*/ 1600200 h 1600200"/>
              <a:gd name="connsiteX5" fmla="*/ 0 w 18288"/>
              <a:gd name="connsiteY5" fmla="*/ 1600200 h 1600200"/>
              <a:gd name="connsiteX6" fmla="*/ 0 w 18288"/>
              <a:gd name="connsiteY6" fmla="*/ 1066800 h 1600200"/>
              <a:gd name="connsiteX7" fmla="*/ 0 w 18288"/>
              <a:gd name="connsiteY7" fmla="*/ 517398 h 1600200"/>
              <a:gd name="connsiteX8" fmla="*/ 0 w 18288"/>
              <a:gd name="connsiteY8"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 h="1600200" fill="none" extrusionOk="0">
                <a:moveTo>
                  <a:pt x="0" y="0"/>
                </a:moveTo>
                <a:cubicBezTo>
                  <a:pt x="4865" y="374"/>
                  <a:pt x="13608" y="53"/>
                  <a:pt x="18288" y="0"/>
                </a:cubicBezTo>
                <a:cubicBezTo>
                  <a:pt x="23286" y="215154"/>
                  <a:pt x="-6672" y="375145"/>
                  <a:pt x="18288" y="549402"/>
                </a:cubicBezTo>
                <a:cubicBezTo>
                  <a:pt x="43248" y="723659"/>
                  <a:pt x="44414" y="873011"/>
                  <a:pt x="18288" y="1114806"/>
                </a:cubicBezTo>
                <a:cubicBezTo>
                  <a:pt x="-7838" y="1356601"/>
                  <a:pt x="13030" y="1360490"/>
                  <a:pt x="18288" y="1600200"/>
                </a:cubicBezTo>
                <a:cubicBezTo>
                  <a:pt x="10638" y="1600772"/>
                  <a:pt x="4111" y="1599793"/>
                  <a:pt x="0" y="1600200"/>
                </a:cubicBezTo>
                <a:cubicBezTo>
                  <a:pt x="-6890" y="1375807"/>
                  <a:pt x="21339" y="1304563"/>
                  <a:pt x="0" y="1066800"/>
                </a:cubicBezTo>
                <a:cubicBezTo>
                  <a:pt x="-21339" y="829037"/>
                  <a:pt x="-23009" y="689986"/>
                  <a:pt x="0" y="517398"/>
                </a:cubicBezTo>
                <a:cubicBezTo>
                  <a:pt x="23009" y="344810"/>
                  <a:pt x="-9921" y="122345"/>
                  <a:pt x="0" y="0"/>
                </a:cubicBezTo>
                <a:close/>
              </a:path>
              <a:path w="18288" h="1600200" stroke="0" extrusionOk="0">
                <a:moveTo>
                  <a:pt x="0" y="0"/>
                </a:moveTo>
                <a:cubicBezTo>
                  <a:pt x="5341" y="9"/>
                  <a:pt x="11148" y="-611"/>
                  <a:pt x="18288" y="0"/>
                </a:cubicBezTo>
                <a:cubicBezTo>
                  <a:pt x="31387" y="104987"/>
                  <a:pt x="17137" y="300374"/>
                  <a:pt x="18288" y="485394"/>
                </a:cubicBezTo>
                <a:cubicBezTo>
                  <a:pt x="19439" y="670414"/>
                  <a:pt x="37394" y="922400"/>
                  <a:pt x="18288" y="1050798"/>
                </a:cubicBezTo>
                <a:cubicBezTo>
                  <a:pt x="-818" y="1179196"/>
                  <a:pt x="6556" y="1394957"/>
                  <a:pt x="18288" y="1600200"/>
                </a:cubicBezTo>
                <a:cubicBezTo>
                  <a:pt x="12642" y="1600430"/>
                  <a:pt x="3803" y="1599869"/>
                  <a:pt x="0" y="1600200"/>
                </a:cubicBezTo>
                <a:cubicBezTo>
                  <a:pt x="10832" y="1355159"/>
                  <a:pt x="-10163" y="1159269"/>
                  <a:pt x="0" y="1034796"/>
                </a:cubicBezTo>
                <a:cubicBezTo>
                  <a:pt x="10163" y="910323"/>
                  <a:pt x="5178" y="626710"/>
                  <a:pt x="0" y="469392"/>
                </a:cubicBezTo>
                <a:cubicBezTo>
                  <a:pt x="-5178" y="312074"/>
                  <a:pt x="20387" y="137476"/>
                  <a:pt x="0" y="0"/>
                </a:cubicBezTo>
                <a:close/>
              </a:path>
            </a:pathLst>
          </a:custGeom>
          <a:solidFill>
            <a:srgbClr val="A896C6"/>
          </a:solidFill>
          <a:ln w="34925">
            <a:solidFill>
              <a:srgbClr val="A896C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0" name="Content Placeholder 2">
            <a:extLst>
              <a:ext uri="{FF2B5EF4-FFF2-40B4-BE49-F238E27FC236}">
                <a16:creationId xmlns:a16="http://schemas.microsoft.com/office/drawing/2014/main" id="{95C0BDBB-0815-2DA4-0A92-8DA26C921697}"/>
              </a:ext>
            </a:extLst>
          </p:cNvPr>
          <p:cNvSpPr>
            <a:spLocks noGrp="1"/>
          </p:cNvSpPr>
          <p:nvPr>
            <p:ph idx="1"/>
          </p:nvPr>
        </p:nvSpPr>
        <p:spPr>
          <a:xfrm>
            <a:off x="4693922" y="4215780"/>
            <a:ext cx="6894576" cy="2249425"/>
          </a:xfrm>
        </p:spPr>
        <p:txBody>
          <a:bodyPr anchor="ctr">
            <a:noAutofit/>
          </a:bodyPr>
          <a:lstStyle/>
          <a:p>
            <a:pPr algn="just">
              <a:lnSpc>
                <a:spcPct val="100000"/>
              </a:lnSpc>
            </a:pPr>
            <a:r>
              <a:rPr lang="en-US" sz="1200" dirty="0">
                <a:latin typeface="Calibri" panose="020F0502020204030204" pitchFamily="34" charset="0"/>
                <a:cs typeface="Calibri" panose="020F0502020204030204" pitchFamily="34" charset="0"/>
              </a:rPr>
              <a:t>Currently I am working in a utility industry for an electricity delivery company based in Texas. Our organization has Transmission, Distribution and IT departments. </a:t>
            </a:r>
          </a:p>
          <a:p>
            <a:pPr algn="just">
              <a:lnSpc>
                <a:spcPct val="100000"/>
              </a:lnSpc>
            </a:pPr>
            <a:r>
              <a:rPr lang="en-US" sz="1200" dirty="0">
                <a:latin typeface="Calibri" panose="020F0502020204030204" pitchFamily="34" charset="0"/>
                <a:cs typeface="Calibri" panose="020F0502020204030204" pitchFamily="34" charset="0"/>
              </a:rPr>
              <a:t>I represent transmission department in the organization.</a:t>
            </a:r>
          </a:p>
          <a:p>
            <a:pPr algn="just">
              <a:lnSpc>
                <a:spcPct val="100000"/>
              </a:lnSpc>
            </a:pPr>
            <a:r>
              <a:rPr lang="en-US" sz="1200" dirty="0">
                <a:latin typeface="Calibri" panose="020F0502020204030204" pitchFamily="34" charset="0"/>
                <a:cs typeface="Calibri" panose="020F0502020204030204" pitchFamily="34" charset="0"/>
              </a:rPr>
              <a:t>Transmission Department manages all the activities related to moving the electricity from generation site to substation. Distribution department manages moving the electricity from substation to costumer sites. </a:t>
            </a:r>
          </a:p>
          <a:p>
            <a:pPr algn="just">
              <a:lnSpc>
                <a:spcPct val="100000"/>
              </a:lnSpc>
            </a:pPr>
            <a:r>
              <a:rPr lang="en-US" sz="1200" dirty="0">
                <a:latin typeface="Calibri" panose="020F0502020204030204" pitchFamily="34" charset="0"/>
                <a:cs typeface="Calibri" panose="020F0502020204030204" pitchFamily="34" charset="0"/>
              </a:rPr>
              <a:t>Transmitting electricity from generation site to substations will be in high voltage (60kV to 500kV) over a long distance on power line cables. </a:t>
            </a:r>
          </a:p>
          <a:p>
            <a:pPr algn="just">
              <a:lnSpc>
                <a:spcPct val="100000"/>
              </a:lnSpc>
            </a:pPr>
            <a:r>
              <a:rPr lang="en-US" sz="1200" dirty="0">
                <a:latin typeface="Calibri" panose="020F0502020204030204" pitchFamily="34" charset="0"/>
                <a:cs typeface="Calibri" panose="020F0502020204030204" pitchFamily="34" charset="0"/>
              </a:rPr>
              <a:t>Due to high voltage electricity on power lines, a very tight vegetation standards are applicable to transmission power lines.</a:t>
            </a:r>
          </a:p>
        </p:txBody>
      </p:sp>
      <p:pic>
        <p:nvPicPr>
          <p:cNvPr id="8" name="Picture 7" descr="Diagram, engineering drawing&#10;&#10;Description automatically generated">
            <a:extLst>
              <a:ext uri="{FF2B5EF4-FFF2-40B4-BE49-F238E27FC236}">
                <a16:creationId xmlns:a16="http://schemas.microsoft.com/office/drawing/2014/main" id="{D7E3EA45-F6A6-6C85-4DBF-429F91305B16}"/>
              </a:ext>
            </a:extLst>
          </p:cNvPr>
          <p:cNvPicPr>
            <a:picLocks noChangeAspect="1"/>
          </p:cNvPicPr>
          <p:nvPr/>
        </p:nvPicPr>
        <p:blipFill rotWithShape="1">
          <a:blip r:embed="rId5"/>
          <a:srcRect r="540" b="3"/>
          <a:stretch/>
        </p:blipFill>
        <p:spPr>
          <a:xfrm>
            <a:off x="463296" y="392795"/>
            <a:ext cx="5471160" cy="3822985"/>
          </a:xfrm>
          <a:prstGeom prst="rect">
            <a:avLst/>
          </a:prstGeom>
        </p:spPr>
      </p:pic>
      <p:pic>
        <p:nvPicPr>
          <p:cNvPr id="14" name="Picture 13">
            <a:extLst>
              <a:ext uri="{FF2B5EF4-FFF2-40B4-BE49-F238E27FC236}">
                <a16:creationId xmlns:a16="http://schemas.microsoft.com/office/drawing/2014/main" id="{872E1D27-EB28-9E78-9BD3-259A5E5AA781}"/>
              </a:ext>
            </a:extLst>
          </p:cNvPr>
          <p:cNvPicPr>
            <a:picLocks noChangeAspect="1"/>
          </p:cNvPicPr>
          <p:nvPr/>
        </p:nvPicPr>
        <p:blipFill>
          <a:blip r:embed="rId6"/>
          <a:stretch>
            <a:fillRect/>
          </a:stretch>
        </p:blipFill>
        <p:spPr>
          <a:xfrm>
            <a:off x="6254496" y="909142"/>
            <a:ext cx="5471160" cy="2790291"/>
          </a:xfrm>
          <a:prstGeom prst="rect">
            <a:avLst/>
          </a:prstGeom>
        </p:spPr>
      </p:pic>
      <p:sp>
        <p:nvSpPr>
          <p:cNvPr id="16" name="TextBox 15">
            <a:extLst>
              <a:ext uri="{FF2B5EF4-FFF2-40B4-BE49-F238E27FC236}">
                <a16:creationId xmlns:a16="http://schemas.microsoft.com/office/drawing/2014/main" id="{320019FD-E7CF-CB9F-91B4-625EC7DDD1A4}"/>
              </a:ext>
            </a:extLst>
          </p:cNvPr>
          <p:cNvSpPr txBox="1"/>
          <p:nvPr/>
        </p:nvSpPr>
        <p:spPr>
          <a:xfrm>
            <a:off x="630936" y="4255689"/>
            <a:ext cx="2236658" cy="246221"/>
          </a:xfrm>
          <a:prstGeom prst="rect">
            <a:avLst/>
          </a:prstGeom>
          <a:noFill/>
          <a:ln>
            <a:solidFill>
              <a:schemeClr val="tx1"/>
            </a:solidFill>
          </a:ln>
        </p:spPr>
        <p:txBody>
          <a:bodyPr wrap="square" rtlCol="0">
            <a:spAutoFit/>
          </a:bodyPr>
          <a:lstStyle/>
          <a:p>
            <a:r>
              <a:rPr lang="en-US" sz="1000" dirty="0">
                <a:latin typeface="Calibri" panose="020F0502020204030204" pitchFamily="34" charset="0"/>
                <a:cs typeface="Calibri" panose="020F0502020204030204" pitchFamily="34" charset="0"/>
              </a:rPr>
              <a:t>Image Source -  Atlantic City Electric [1]</a:t>
            </a:r>
          </a:p>
        </p:txBody>
      </p:sp>
      <p:sp>
        <p:nvSpPr>
          <p:cNvPr id="119" name="TextBox 118">
            <a:extLst>
              <a:ext uri="{FF2B5EF4-FFF2-40B4-BE49-F238E27FC236}">
                <a16:creationId xmlns:a16="http://schemas.microsoft.com/office/drawing/2014/main" id="{38FF4D9C-5558-91E5-1AD9-504222C32A58}"/>
              </a:ext>
            </a:extLst>
          </p:cNvPr>
          <p:cNvSpPr txBox="1"/>
          <p:nvPr/>
        </p:nvSpPr>
        <p:spPr>
          <a:xfrm>
            <a:off x="9861614" y="3728828"/>
            <a:ext cx="1864042" cy="246221"/>
          </a:xfrm>
          <a:prstGeom prst="rect">
            <a:avLst/>
          </a:prstGeom>
          <a:noFill/>
          <a:ln>
            <a:solidFill>
              <a:schemeClr val="tx1"/>
            </a:solidFill>
          </a:ln>
        </p:spPr>
        <p:txBody>
          <a:bodyPr wrap="square" rtlCol="0">
            <a:spAutoFit/>
          </a:bodyPr>
          <a:lstStyle/>
          <a:p>
            <a:r>
              <a:rPr lang="en-US" sz="1000" dirty="0">
                <a:latin typeface="Calibri" panose="020F0502020204030204" pitchFamily="34" charset="0"/>
                <a:cs typeface="Calibri" panose="020F0502020204030204" pitchFamily="34" charset="0"/>
              </a:rPr>
              <a:t>Image Source -  PGE Currents [2]</a:t>
            </a:r>
          </a:p>
        </p:txBody>
      </p:sp>
    </p:spTree>
    <p:extLst>
      <p:ext uri="{BB962C8B-B14F-4D97-AF65-F5344CB8AC3E}">
        <p14:creationId xmlns:p14="http://schemas.microsoft.com/office/powerpoint/2010/main" val="1744244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2" name="Rectangle 3091">
            <a:extLst>
              <a:ext uri="{FF2B5EF4-FFF2-40B4-BE49-F238E27FC236}">
                <a16:creationId xmlns:a16="http://schemas.microsoft.com/office/drawing/2014/main" id="{A51A0227-072A-4F5F-928C-E2C3E5CCD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D8F904-FF06-8C68-8E5C-D61E753324F5}"/>
              </a:ext>
            </a:extLst>
          </p:cNvPr>
          <p:cNvSpPr>
            <a:spLocks noGrp="1"/>
          </p:cNvSpPr>
          <p:nvPr>
            <p:ph type="title"/>
          </p:nvPr>
        </p:nvSpPr>
        <p:spPr>
          <a:xfrm>
            <a:off x="630936" y="4562856"/>
            <a:ext cx="3419856" cy="1600200"/>
          </a:xfrm>
        </p:spPr>
        <p:txBody>
          <a:bodyPr anchor="ctr">
            <a:normAutofit/>
          </a:bodyPr>
          <a:lstStyle/>
          <a:p>
            <a:r>
              <a:rPr lang="en-US" sz="4400"/>
              <a:t>Background</a:t>
            </a:r>
          </a:p>
        </p:txBody>
      </p:sp>
      <mc:AlternateContent xmlns:mc="http://schemas.openxmlformats.org/markup-compatibility/2006" xmlns:p14="http://schemas.microsoft.com/office/powerpoint/2010/main">
        <mc:Choice Requires="p14">
          <p:contentPart p14:bwMode="auto" r:id="rId3">
            <p14:nvContentPartPr>
              <p14:cNvPr id="3094" name="Ink 309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4884261"/>
              <a:ext cx="360" cy="2160"/>
            </p14:xfrm>
          </p:contentPart>
        </mc:Choice>
        <mc:Fallback xmlns="">
          <p:pic>
            <p:nvPicPr>
              <p:cNvPr id="3094" name="Ink 309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5737403" y="4868832"/>
                <a:ext cx="36000" cy="32709"/>
              </a:xfrm>
              <a:prstGeom prst="rect">
                <a:avLst/>
              </a:prstGeom>
            </p:spPr>
          </p:pic>
        </mc:Fallback>
      </mc:AlternateContent>
      <p:sp>
        <p:nvSpPr>
          <p:cNvPr id="3096"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4562856"/>
            <a:ext cx="18288" cy="1600200"/>
          </a:xfrm>
          <a:custGeom>
            <a:avLst/>
            <a:gdLst>
              <a:gd name="connsiteX0" fmla="*/ 0 w 18288"/>
              <a:gd name="connsiteY0" fmla="*/ 0 h 1600200"/>
              <a:gd name="connsiteX1" fmla="*/ 18288 w 18288"/>
              <a:gd name="connsiteY1" fmla="*/ 0 h 1600200"/>
              <a:gd name="connsiteX2" fmla="*/ 18288 w 18288"/>
              <a:gd name="connsiteY2" fmla="*/ 549402 h 1600200"/>
              <a:gd name="connsiteX3" fmla="*/ 18288 w 18288"/>
              <a:gd name="connsiteY3" fmla="*/ 1114806 h 1600200"/>
              <a:gd name="connsiteX4" fmla="*/ 18288 w 18288"/>
              <a:gd name="connsiteY4" fmla="*/ 1600200 h 1600200"/>
              <a:gd name="connsiteX5" fmla="*/ 0 w 18288"/>
              <a:gd name="connsiteY5" fmla="*/ 1600200 h 1600200"/>
              <a:gd name="connsiteX6" fmla="*/ 0 w 18288"/>
              <a:gd name="connsiteY6" fmla="*/ 1066800 h 1600200"/>
              <a:gd name="connsiteX7" fmla="*/ 0 w 18288"/>
              <a:gd name="connsiteY7" fmla="*/ 517398 h 1600200"/>
              <a:gd name="connsiteX8" fmla="*/ 0 w 18288"/>
              <a:gd name="connsiteY8"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 h="1600200" fill="none" extrusionOk="0">
                <a:moveTo>
                  <a:pt x="0" y="0"/>
                </a:moveTo>
                <a:cubicBezTo>
                  <a:pt x="4865" y="374"/>
                  <a:pt x="13608" y="53"/>
                  <a:pt x="18288" y="0"/>
                </a:cubicBezTo>
                <a:cubicBezTo>
                  <a:pt x="23286" y="215154"/>
                  <a:pt x="-6672" y="375145"/>
                  <a:pt x="18288" y="549402"/>
                </a:cubicBezTo>
                <a:cubicBezTo>
                  <a:pt x="43248" y="723659"/>
                  <a:pt x="44414" y="873011"/>
                  <a:pt x="18288" y="1114806"/>
                </a:cubicBezTo>
                <a:cubicBezTo>
                  <a:pt x="-7838" y="1356601"/>
                  <a:pt x="13030" y="1360490"/>
                  <a:pt x="18288" y="1600200"/>
                </a:cubicBezTo>
                <a:cubicBezTo>
                  <a:pt x="10638" y="1600772"/>
                  <a:pt x="4111" y="1599793"/>
                  <a:pt x="0" y="1600200"/>
                </a:cubicBezTo>
                <a:cubicBezTo>
                  <a:pt x="-6890" y="1375807"/>
                  <a:pt x="21339" y="1304563"/>
                  <a:pt x="0" y="1066800"/>
                </a:cubicBezTo>
                <a:cubicBezTo>
                  <a:pt x="-21339" y="829037"/>
                  <a:pt x="-23009" y="689986"/>
                  <a:pt x="0" y="517398"/>
                </a:cubicBezTo>
                <a:cubicBezTo>
                  <a:pt x="23009" y="344810"/>
                  <a:pt x="-9921" y="122345"/>
                  <a:pt x="0" y="0"/>
                </a:cubicBezTo>
                <a:close/>
              </a:path>
              <a:path w="18288" h="1600200" stroke="0" extrusionOk="0">
                <a:moveTo>
                  <a:pt x="0" y="0"/>
                </a:moveTo>
                <a:cubicBezTo>
                  <a:pt x="5341" y="9"/>
                  <a:pt x="11148" y="-611"/>
                  <a:pt x="18288" y="0"/>
                </a:cubicBezTo>
                <a:cubicBezTo>
                  <a:pt x="31387" y="104987"/>
                  <a:pt x="17137" y="300374"/>
                  <a:pt x="18288" y="485394"/>
                </a:cubicBezTo>
                <a:cubicBezTo>
                  <a:pt x="19439" y="670414"/>
                  <a:pt x="37394" y="922400"/>
                  <a:pt x="18288" y="1050798"/>
                </a:cubicBezTo>
                <a:cubicBezTo>
                  <a:pt x="-818" y="1179196"/>
                  <a:pt x="6556" y="1394957"/>
                  <a:pt x="18288" y="1600200"/>
                </a:cubicBezTo>
                <a:cubicBezTo>
                  <a:pt x="12642" y="1600430"/>
                  <a:pt x="3803" y="1599869"/>
                  <a:pt x="0" y="1600200"/>
                </a:cubicBezTo>
                <a:cubicBezTo>
                  <a:pt x="10832" y="1355159"/>
                  <a:pt x="-10163" y="1159269"/>
                  <a:pt x="0" y="1034796"/>
                </a:cubicBezTo>
                <a:cubicBezTo>
                  <a:pt x="10163" y="910323"/>
                  <a:pt x="5178" y="626710"/>
                  <a:pt x="0" y="469392"/>
                </a:cubicBezTo>
                <a:cubicBezTo>
                  <a:pt x="-5178" y="312074"/>
                  <a:pt x="20387" y="137476"/>
                  <a:pt x="0" y="0"/>
                </a:cubicBezTo>
                <a:close/>
              </a:path>
            </a:pathLst>
          </a:custGeom>
          <a:solidFill>
            <a:srgbClr val="A896C6"/>
          </a:solidFill>
          <a:ln w="34925">
            <a:solidFill>
              <a:srgbClr val="A896C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ontent Placeholder 8">
            <a:extLst>
              <a:ext uri="{FF2B5EF4-FFF2-40B4-BE49-F238E27FC236}">
                <a16:creationId xmlns:a16="http://schemas.microsoft.com/office/drawing/2014/main" id="{16B0C2A7-51C7-F251-6008-943CFF0A06DE}"/>
              </a:ext>
            </a:extLst>
          </p:cNvPr>
          <p:cNvSpPr>
            <a:spLocks noGrp="1"/>
          </p:cNvSpPr>
          <p:nvPr>
            <p:ph idx="1"/>
          </p:nvPr>
        </p:nvSpPr>
        <p:spPr>
          <a:xfrm>
            <a:off x="4654295" y="4260522"/>
            <a:ext cx="6894576" cy="2121228"/>
          </a:xfrm>
        </p:spPr>
        <p:txBody>
          <a:bodyPr anchor="ctr">
            <a:normAutofit lnSpcReduction="10000"/>
          </a:bodyPr>
          <a:lstStyle/>
          <a:p>
            <a:pPr algn="just"/>
            <a:r>
              <a:rPr lang="en-US" sz="1200" dirty="0">
                <a:latin typeface="Calibri" panose="020F0502020204030204" pitchFamily="34" charset="0"/>
                <a:cs typeface="Calibri" panose="020F0502020204030204" pitchFamily="34" charset="0"/>
              </a:rPr>
              <a:t>Wire zone for transmission power lines are called Right of way or Easements which is a tree free zone</a:t>
            </a:r>
          </a:p>
          <a:p>
            <a:pPr algn="just"/>
            <a:r>
              <a:rPr lang="en-US" sz="1200" dirty="0">
                <a:latin typeface="Calibri" panose="020F0502020204030204" pitchFamily="34" charset="0"/>
                <a:cs typeface="Calibri" panose="020F0502020204030204" pitchFamily="34" charset="0"/>
              </a:rPr>
              <a:t>Any tree that grows above 15 feet at the maturity is an encroachment and it is a hazard to the power line which might cause outage and needs to remove or trimmed before maturity by power line companies</a:t>
            </a:r>
          </a:p>
          <a:p>
            <a:pPr algn="just"/>
            <a:r>
              <a:rPr lang="en-US" sz="1200" dirty="0">
                <a:latin typeface="Calibri" panose="020F0502020204030204" pitchFamily="34" charset="0"/>
                <a:cs typeface="Calibri" panose="020F0502020204030204" pitchFamily="34" charset="0"/>
              </a:rPr>
              <a:t> Utility companies regularly inspect the power lines to identity this encroachments in the easements at the early stage to avoid the risk of outage</a:t>
            </a:r>
          </a:p>
          <a:p>
            <a:pPr algn="just"/>
            <a:r>
              <a:rPr lang="en-US" sz="1200" dirty="0">
                <a:latin typeface="Calibri" panose="020F0502020204030204" pitchFamily="34" charset="0"/>
                <a:cs typeface="Calibri" panose="020F0502020204030204" pitchFamily="34" charset="0"/>
              </a:rPr>
              <a:t>Walking the line by human workforce, Aerial Inspection on helicopter, and Unmanned Aerial Vehicle (UAV) inspection are common types of power line maintenance. </a:t>
            </a:r>
          </a:p>
          <a:p>
            <a:pPr algn="just"/>
            <a:r>
              <a:rPr lang="en-US" sz="1200" dirty="0">
                <a:latin typeface="Calibri" panose="020F0502020204030204" pitchFamily="34" charset="0"/>
                <a:cs typeface="Calibri" panose="020F0502020204030204" pitchFamily="34" charset="0"/>
              </a:rPr>
              <a:t>All those options are time consuming and costly</a:t>
            </a:r>
          </a:p>
        </p:txBody>
      </p:sp>
      <p:pic>
        <p:nvPicPr>
          <p:cNvPr id="3074" name="Picture 2" descr="animation showing distances to plant trees near transmission lines">
            <a:extLst>
              <a:ext uri="{FF2B5EF4-FFF2-40B4-BE49-F238E27FC236}">
                <a16:creationId xmlns:a16="http://schemas.microsoft.com/office/drawing/2014/main" id="{A6C0AED2-253B-B186-FFE9-00DC4E61D50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96621" y="348053"/>
            <a:ext cx="5471160" cy="391246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nimation showing how far away to plant trees near a transmission line">
            <a:extLst>
              <a:ext uri="{FF2B5EF4-FFF2-40B4-BE49-F238E27FC236}">
                <a16:creationId xmlns:a16="http://schemas.microsoft.com/office/drawing/2014/main" id="{C7459AFF-504F-FEAF-C782-2DB621B3FBE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311646" y="348053"/>
            <a:ext cx="5471160" cy="3912469"/>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9BC4AEA0-99B6-6511-4A06-E69200402EE2}"/>
              </a:ext>
            </a:extLst>
          </p:cNvPr>
          <p:cNvSpPr txBox="1"/>
          <p:nvPr/>
        </p:nvSpPr>
        <p:spPr>
          <a:xfrm>
            <a:off x="10096500" y="50916"/>
            <a:ext cx="1686306" cy="246221"/>
          </a:xfrm>
          <a:prstGeom prst="rect">
            <a:avLst/>
          </a:prstGeom>
          <a:noFill/>
          <a:ln>
            <a:solidFill>
              <a:schemeClr val="tx1"/>
            </a:solidFill>
          </a:ln>
        </p:spPr>
        <p:txBody>
          <a:bodyPr wrap="square" rtlCol="0">
            <a:spAutoFit/>
          </a:bodyPr>
          <a:lstStyle/>
          <a:p>
            <a:r>
              <a:rPr lang="en-US" sz="1000" dirty="0">
                <a:latin typeface="Calibri" panose="020F0502020204030204" pitchFamily="34" charset="0"/>
                <a:cs typeface="Calibri" panose="020F0502020204030204" pitchFamily="34" charset="0"/>
              </a:rPr>
              <a:t>Image Source -  LG &amp;E KU [3]</a:t>
            </a:r>
          </a:p>
        </p:txBody>
      </p:sp>
      <p:sp>
        <p:nvSpPr>
          <p:cNvPr id="47" name="TextBox 46">
            <a:extLst>
              <a:ext uri="{FF2B5EF4-FFF2-40B4-BE49-F238E27FC236}">
                <a16:creationId xmlns:a16="http://schemas.microsoft.com/office/drawing/2014/main" id="{9EB78E27-ECFC-34C1-59BC-FE3FB809236B}"/>
              </a:ext>
            </a:extLst>
          </p:cNvPr>
          <p:cNvSpPr txBox="1"/>
          <p:nvPr/>
        </p:nvSpPr>
        <p:spPr>
          <a:xfrm>
            <a:off x="409194" y="35527"/>
            <a:ext cx="1686306" cy="246221"/>
          </a:xfrm>
          <a:prstGeom prst="rect">
            <a:avLst/>
          </a:prstGeom>
          <a:noFill/>
          <a:ln>
            <a:solidFill>
              <a:schemeClr val="tx1"/>
            </a:solidFill>
          </a:ln>
        </p:spPr>
        <p:txBody>
          <a:bodyPr wrap="square" rtlCol="0">
            <a:spAutoFit/>
          </a:bodyPr>
          <a:lstStyle/>
          <a:p>
            <a:r>
              <a:rPr lang="en-US" sz="1000" dirty="0">
                <a:latin typeface="Calibri" panose="020F0502020204030204" pitchFamily="34" charset="0"/>
                <a:cs typeface="Calibri" panose="020F0502020204030204" pitchFamily="34" charset="0"/>
              </a:rPr>
              <a:t>Image Source -  LG &amp;E KU [3]</a:t>
            </a:r>
          </a:p>
        </p:txBody>
      </p:sp>
    </p:spTree>
    <p:extLst>
      <p:ext uri="{BB962C8B-B14F-4D97-AF65-F5344CB8AC3E}">
        <p14:creationId xmlns:p14="http://schemas.microsoft.com/office/powerpoint/2010/main" val="1808608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247B6BBF-09F2-4A29-AE4E-3771E2924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8B6069-45BB-8468-4DD6-4C4369845DF6}"/>
              </a:ext>
            </a:extLst>
          </p:cNvPr>
          <p:cNvSpPr>
            <a:spLocks noGrp="1"/>
          </p:cNvSpPr>
          <p:nvPr>
            <p:ph type="title"/>
          </p:nvPr>
        </p:nvSpPr>
        <p:spPr>
          <a:xfrm>
            <a:off x="635000" y="634029"/>
            <a:ext cx="10921640" cy="1314698"/>
          </a:xfrm>
        </p:spPr>
        <p:txBody>
          <a:bodyPr anchor="ctr">
            <a:normAutofit/>
          </a:bodyPr>
          <a:lstStyle/>
          <a:p>
            <a:pPr algn="ctr"/>
            <a:r>
              <a:rPr lang="en-US" sz="7200"/>
              <a:t>Background</a:t>
            </a:r>
          </a:p>
        </p:txBody>
      </p:sp>
      <p:sp>
        <p:nvSpPr>
          <p:cNvPr id="44"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48305" y="2241737"/>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rgbClr val="A896C6"/>
          </a:solidFill>
          <a:ln w="34925">
            <a:solidFill>
              <a:srgbClr val="A896C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7" name="Content Placeholder 2">
            <a:extLst>
              <a:ext uri="{FF2B5EF4-FFF2-40B4-BE49-F238E27FC236}">
                <a16:creationId xmlns:a16="http://schemas.microsoft.com/office/drawing/2014/main" id="{7610D940-55B0-5EBC-2D6B-5AF9506079C4}"/>
              </a:ext>
            </a:extLst>
          </p:cNvPr>
          <p:cNvGraphicFramePr>
            <a:graphicFrameLocks noGrp="1"/>
          </p:cNvGraphicFramePr>
          <p:nvPr>
            <p:ph idx="1"/>
            <p:extLst>
              <p:ext uri="{D42A27DB-BD31-4B8C-83A1-F6EECF244321}">
                <p14:modId xmlns:p14="http://schemas.microsoft.com/office/powerpoint/2010/main" val="4146861667"/>
              </p:ext>
            </p:extLst>
          </p:nvPr>
        </p:nvGraphicFramePr>
        <p:xfrm>
          <a:off x="632647" y="2805098"/>
          <a:ext cx="10915869" cy="3478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4646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BCB9E0F-80B4-4BE1-A13D-A796E8186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678207-6BF7-5934-0ACB-73C8C31634CC}"/>
              </a:ext>
            </a:extLst>
          </p:cNvPr>
          <p:cNvSpPr>
            <a:spLocks noGrp="1"/>
          </p:cNvSpPr>
          <p:nvPr>
            <p:ph type="title"/>
          </p:nvPr>
        </p:nvSpPr>
        <p:spPr>
          <a:xfrm>
            <a:off x="572493" y="238539"/>
            <a:ext cx="11047013" cy="1434415"/>
          </a:xfrm>
        </p:spPr>
        <p:txBody>
          <a:bodyPr anchor="b">
            <a:normAutofit/>
          </a:bodyPr>
          <a:lstStyle/>
          <a:p>
            <a:pPr>
              <a:lnSpc>
                <a:spcPct val="90000"/>
              </a:lnSpc>
            </a:pPr>
            <a:r>
              <a:rPr lang="en-US" sz="5600" dirty="0"/>
              <a:t>Literature Review</a:t>
            </a:r>
          </a:p>
        </p:txBody>
      </p:sp>
      <p:sp>
        <p:nvSpPr>
          <p:cNvPr id="25"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4"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A896C6"/>
          </a:solidFill>
          <a:ln w="38100" cap="rnd">
            <a:solidFill>
              <a:srgbClr val="A896C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with low confidence">
            <a:extLst>
              <a:ext uri="{FF2B5EF4-FFF2-40B4-BE49-F238E27FC236}">
                <a16:creationId xmlns:a16="http://schemas.microsoft.com/office/drawing/2014/main" id="{8BF6F63C-BE82-66E0-A09F-0C60529A7A6A}"/>
              </a:ext>
            </a:extLst>
          </p:cNvPr>
          <p:cNvPicPr>
            <a:picLocks noChangeAspect="1"/>
          </p:cNvPicPr>
          <p:nvPr/>
        </p:nvPicPr>
        <p:blipFill rotWithShape="1">
          <a:blip r:embed="rId3"/>
          <a:srcRect l="-11458" r="-11458"/>
          <a:stretch/>
        </p:blipFill>
        <p:spPr>
          <a:xfrm>
            <a:off x="572492" y="2380488"/>
            <a:ext cx="3551833" cy="3805627"/>
          </a:xfrm>
          <a:prstGeom prst="rect">
            <a:avLst/>
          </a:prstGeom>
        </p:spPr>
      </p:pic>
      <p:sp>
        <p:nvSpPr>
          <p:cNvPr id="24" name="Content Placeholder 2">
            <a:extLst>
              <a:ext uri="{FF2B5EF4-FFF2-40B4-BE49-F238E27FC236}">
                <a16:creationId xmlns:a16="http://schemas.microsoft.com/office/drawing/2014/main" id="{E0596EB5-16F1-9CB3-9A85-F10D4AEB2BC6}"/>
              </a:ext>
            </a:extLst>
          </p:cNvPr>
          <p:cNvSpPr>
            <a:spLocks noGrp="1"/>
          </p:cNvSpPr>
          <p:nvPr>
            <p:ph idx="1"/>
          </p:nvPr>
        </p:nvSpPr>
        <p:spPr>
          <a:xfrm>
            <a:off x="4057650" y="2071316"/>
            <a:ext cx="7561857" cy="4096511"/>
          </a:xfrm>
        </p:spPr>
        <p:txBody>
          <a:bodyPr anchor="t">
            <a:normAutofit/>
          </a:bodyPr>
          <a:lstStyle/>
          <a:p>
            <a:pPr algn="just">
              <a:lnSpc>
                <a:spcPct val="100000"/>
              </a:lnSpc>
            </a:pPr>
            <a:r>
              <a:rPr lang="en-US" sz="1200" dirty="0">
                <a:latin typeface="Calibri" panose="020F0502020204030204" pitchFamily="34" charset="0"/>
                <a:cs typeface="Calibri" panose="020F0502020204030204" pitchFamily="34" charset="0"/>
              </a:rPr>
              <a:t>The studies [10 - 15] focused on using the field survey by using vehicles, aerial video surveillance, aerial multi-spectral imaging, and airborne LiDAR scanning, surveillance footage and images from those methods are processed using machine learning models on modern infrastructure to detect the encroachments and vegetation height. </a:t>
            </a:r>
          </a:p>
          <a:p>
            <a:pPr algn="just">
              <a:lnSpc>
                <a:spcPct val="100000"/>
              </a:lnSpc>
            </a:pPr>
            <a:r>
              <a:rPr lang="en-US" sz="1200" dirty="0">
                <a:latin typeface="Calibri" panose="020F0502020204030204" pitchFamily="34" charset="0"/>
                <a:cs typeface="Calibri" panose="020F0502020204030204" pitchFamily="34" charset="0"/>
              </a:rPr>
              <a:t>The methods in these studies do provide accurate results for encroachment and vegetation height in power line corridors, but the cost associated with these methods are significant.</a:t>
            </a:r>
          </a:p>
          <a:p>
            <a:pPr algn="just">
              <a:lnSpc>
                <a:spcPct val="100000"/>
              </a:lnSpc>
            </a:pPr>
            <a:r>
              <a:rPr lang="en-US" sz="1200" dirty="0">
                <a:latin typeface="Calibri" panose="020F0502020204030204" pitchFamily="34" charset="0"/>
                <a:cs typeface="Calibri" panose="020F0502020204030204" pitchFamily="34" charset="0"/>
              </a:rPr>
              <a:t>Implementing these aerial methods in a repetitive cycle in a year (due to the regulation) to obtain vegetation height in the power line corridor is not going to be a sustainable method for Electrical utilities due to the cost.</a:t>
            </a:r>
          </a:p>
          <a:p>
            <a:pPr algn="just">
              <a:lnSpc>
                <a:spcPct val="100000"/>
              </a:lnSpc>
            </a:pPr>
            <a:r>
              <a:rPr lang="en-US" sz="1200" dirty="0">
                <a:latin typeface="Calibri" panose="020F0502020204030204" pitchFamily="34" charset="0"/>
                <a:cs typeface="Calibri" panose="020F0502020204030204" pitchFamily="34" charset="0"/>
              </a:rPr>
              <a:t>One of the study (Lang et al. [16]) used LiDAR data from Global Ecosystem Dynamics Investigation (GEDI) laser instrument to calculate the biomass of forest region.  </a:t>
            </a:r>
          </a:p>
          <a:p>
            <a:pPr algn="just">
              <a:lnSpc>
                <a:spcPct val="100000"/>
              </a:lnSpc>
            </a:pPr>
            <a:r>
              <a:rPr lang="en-US" sz="1200" dirty="0">
                <a:latin typeface="Calibri" panose="020F0502020204030204" pitchFamily="34" charset="0"/>
                <a:cs typeface="Calibri" panose="020F0502020204030204" pitchFamily="34" charset="0"/>
              </a:rPr>
              <a:t>The laser shots from the GEDI system are spaced 60 meters along the track and an approximately 25-meter footprint on the ground. Due to the spacing between the shots, LiDAR data does not cover every footprint of the land which makes it impossible to calculate accurate canopy height in any given area </a:t>
            </a:r>
          </a:p>
          <a:p>
            <a:pPr algn="just">
              <a:lnSpc>
                <a:spcPct val="100000"/>
              </a:lnSpc>
            </a:pPr>
            <a:endParaRPr lang="en-US" sz="1200"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D130809F-BB22-43C5-3974-A525EC7AB9D1}"/>
              </a:ext>
            </a:extLst>
          </p:cNvPr>
          <p:cNvSpPr txBox="1"/>
          <p:nvPr/>
        </p:nvSpPr>
        <p:spPr>
          <a:xfrm>
            <a:off x="1148258" y="6275836"/>
            <a:ext cx="2400300" cy="246221"/>
          </a:xfrm>
          <a:prstGeom prst="rect">
            <a:avLst/>
          </a:prstGeom>
          <a:noFill/>
          <a:ln>
            <a:solidFill>
              <a:schemeClr val="tx1"/>
            </a:solidFill>
          </a:ln>
        </p:spPr>
        <p:txBody>
          <a:bodyPr wrap="square" rtlCol="0">
            <a:spAutoFit/>
          </a:bodyPr>
          <a:lstStyle/>
          <a:p>
            <a:r>
              <a:rPr lang="en-US" sz="1000" dirty="0">
                <a:latin typeface="Calibri" panose="020F0502020204030204" pitchFamily="34" charset="0"/>
                <a:cs typeface="Calibri" panose="020F0502020204030204" pitchFamily="34" charset="0"/>
              </a:rPr>
              <a:t>Image Source -  GEDI Ecosystem LiDAR [4]</a:t>
            </a:r>
          </a:p>
        </p:txBody>
      </p:sp>
    </p:spTree>
    <p:extLst>
      <p:ext uri="{BB962C8B-B14F-4D97-AF65-F5344CB8AC3E}">
        <p14:creationId xmlns:p14="http://schemas.microsoft.com/office/powerpoint/2010/main" val="201006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A896C6"/>
          </a:solidFill>
          <a:ln w="38100" cap="rnd">
            <a:solidFill>
              <a:srgbClr val="A896C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678207-6BF7-5934-0ACB-73C8C31634CC}"/>
              </a:ext>
            </a:extLst>
          </p:cNvPr>
          <p:cNvSpPr>
            <a:spLocks noGrp="1"/>
          </p:cNvSpPr>
          <p:nvPr>
            <p:ph type="title"/>
          </p:nvPr>
        </p:nvSpPr>
        <p:spPr>
          <a:xfrm>
            <a:off x="838200" y="365125"/>
            <a:ext cx="10515600" cy="1325563"/>
          </a:xfrm>
        </p:spPr>
        <p:txBody>
          <a:bodyPr>
            <a:normAutofit/>
          </a:bodyPr>
          <a:lstStyle/>
          <a:p>
            <a:r>
              <a:rPr lang="en-US" sz="6600"/>
              <a:t>Literature Review</a:t>
            </a:r>
          </a:p>
        </p:txBody>
      </p:sp>
      <p:sp>
        <p:nvSpPr>
          <p:cNvPr id="13" name="Content Placeholder 2">
            <a:extLst>
              <a:ext uri="{FF2B5EF4-FFF2-40B4-BE49-F238E27FC236}">
                <a16:creationId xmlns:a16="http://schemas.microsoft.com/office/drawing/2014/main" id="{E0596EB5-16F1-9CB3-9A85-F10D4AEB2BC6}"/>
              </a:ext>
            </a:extLst>
          </p:cNvPr>
          <p:cNvSpPr>
            <a:spLocks noGrp="1"/>
          </p:cNvSpPr>
          <p:nvPr>
            <p:ph idx="1"/>
          </p:nvPr>
        </p:nvSpPr>
        <p:spPr>
          <a:xfrm>
            <a:off x="838200" y="1929384"/>
            <a:ext cx="10515600" cy="4251960"/>
          </a:xfrm>
        </p:spPr>
        <p:txBody>
          <a:bodyPr>
            <a:normAutofit/>
          </a:bodyPr>
          <a:lstStyle/>
          <a:p>
            <a:pPr algn="just">
              <a:lnSpc>
                <a:spcPct val="100000"/>
              </a:lnSpc>
            </a:pPr>
            <a:r>
              <a:rPr lang="en-US" sz="1300" dirty="0">
                <a:latin typeface="Calibri" panose="020F0502020204030204" pitchFamily="34" charset="0"/>
                <a:cs typeface="Calibri" panose="020F0502020204030204" pitchFamily="34" charset="0"/>
              </a:rPr>
              <a:t>Wang et al. [17] study conducted to calculate the top of the canopy in the Peru region using Planet Dove Satellite imagery associating LiDAR as a ground truth and planet Dove textural features in the imagery</a:t>
            </a:r>
          </a:p>
          <a:p>
            <a:pPr algn="just">
              <a:lnSpc>
                <a:spcPct val="100000"/>
              </a:lnSpc>
            </a:pPr>
            <a:r>
              <a:rPr lang="en-US" sz="1300" dirty="0">
                <a:latin typeface="Calibri" panose="020F0502020204030204" pitchFamily="34" charset="0"/>
                <a:cs typeface="Calibri" panose="020F0502020204030204" pitchFamily="34" charset="0"/>
              </a:rPr>
              <a:t>The limitation if this study was using 2013 LiDAR datasets for 202 conditions seems to raise concerns about the accuracy of the canopy height</a:t>
            </a:r>
          </a:p>
          <a:p>
            <a:pPr algn="just">
              <a:lnSpc>
                <a:spcPct val="100000"/>
              </a:lnSpc>
            </a:pPr>
            <a:r>
              <a:rPr lang="en-US" sz="1300" dirty="0" err="1">
                <a:latin typeface="Calibri" panose="020F0502020204030204" pitchFamily="34" charset="0"/>
                <a:cs typeface="Calibri" panose="020F0502020204030204" pitchFamily="34" charset="0"/>
              </a:rPr>
              <a:t>Oehmcke</a:t>
            </a:r>
            <a:r>
              <a:rPr lang="en-US" sz="1300" dirty="0">
                <a:latin typeface="Calibri" panose="020F0502020204030204" pitchFamily="34" charset="0"/>
                <a:cs typeface="Calibri" panose="020F0502020204030204" pitchFamily="34" charset="0"/>
              </a:rPr>
              <a:t> et al. [16] study focused on generating the canopy height using multispectral imagery and LiDAR data from the ICESat-2 satellite by adapting the U-Net architecture based on 3D convolution operators</a:t>
            </a:r>
          </a:p>
          <a:p>
            <a:pPr algn="just">
              <a:lnSpc>
                <a:spcPct val="100000"/>
              </a:lnSpc>
            </a:pPr>
            <a:r>
              <a:rPr lang="en-US" sz="1300" dirty="0">
                <a:latin typeface="Calibri" panose="020F0502020204030204" pitchFamily="34" charset="0"/>
                <a:cs typeface="Calibri" panose="020F0502020204030204" pitchFamily="34" charset="0"/>
              </a:rPr>
              <a:t>Though a deep learning approach was taken, the model was trained, tested, and experimented with in forest areas.  This method was not executed in the urban area where complex features are observed to find canopy height estimates</a:t>
            </a:r>
          </a:p>
          <a:p>
            <a:pPr algn="just">
              <a:lnSpc>
                <a:spcPct val="100000"/>
              </a:lnSpc>
            </a:pPr>
            <a:r>
              <a:rPr lang="en-US" sz="1300" dirty="0" err="1">
                <a:latin typeface="Calibri" panose="020F0502020204030204" pitchFamily="34" charset="0"/>
                <a:cs typeface="Calibri" panose="020F0502020204030204" pitchFamily="34" charset="0"/>
              </a:rPr>
              <a:t>Csillik</a:t>
            </a:r>
            <a:r>
              <a:rPr lang="en-US" sz="1300" dirty="0">
                <a:latin typeface="Calibri" panose="020F0502020204030204" pitchFamily="34" charset="0"/>
                <a:cs typeface="Calibri" panose="020F0502020204030204" pitchFamily="34" charset="0"/>
              </a:rPr>
              <a:t> et al. [18] study estimated the canopy height using the RGB and NIR (near-infrared) bands from satellite imagery with Arctic DEM as ground truth.  The resulted estimates are verified against LiDAR-derived measurements.</a:t>
            </a:r>
          </a:p>
          <a:p>
            <a:pPr algn="just">
              <a:lnSpc>
                <a:spcPct val="100000"/>
              </a:lnSpc>
            </a:pPr>
            <a:r>
              <a:rPr lang="en-US" sz="1300" dirty="0">
                <a:latin typeface="Calibri" panose="020F0502020204030204" pitchFamily="34" charset="0"/>
                <a:cs typeface="Calibri" panose="020F0502020204030204" pitchFamily="34" charset="0"/>
              </a:rPr>
              <a:t>The only concern in this study was that the ground truth is an Arctic DEM unavailable for the southern countries.  So, this model cannot be used in any of the southern countries where Arctic DEM [19] cannot be generated.</a:t>
            </a:r>
          </a:p>
          <a:p>
            <a:pPr marL="0" indent="0" algn="just">
              <a:lnSpc>
                <a:spcPct val="100000"/>
              </a:lnSpc>
              <a:buNone/>
            </a:pPr>
            <a:r>
              <a:rPr lang="en-US" sz="1300" b="1" dirty="0">
                <a:latin typeface="Century Gothic" panose="020B0502020202020204" pitchFamily="34" charset="0"/>
              </a:rPr>
              <a:t>All the above-mentioned studies are educating to use Aerial patrolling, human workforce, or robotic monitoring of power lines to get the vegetation height in power line corridor.  The studies focused on canopy height estimates are experimented and results derived based on forest areas and canopy height estimation in urban areas are open for investigation.  Either of the study types did not focus on generating the vegetation height power line corridor or urban.  This research will focus on using high-resolution satellite imageries to calculate the tree heights in the power line corridor (mostly urban areas).  The outcome of this research can be used to monitor the current vegetation and the vegetation growth trend for six months on power line corridors.</a:t>
            </a:r>
          </a:p>
          <a:p>
            <a:pPr algn="just">
              <a:lnSpc>
                <a:spcPct val="100000"/>
              </a:lnSpc>
            </a:pPr>
            <a:endParaRPr lang="en-US" sz="1500" dirty="0"/>
          </a:p>
        </p:txBody>
      </p:sp>
    </p:spTree>
    <p:extLst>
      <p:ext uri="{BB962C8B-B14F-4D97-AF65-F5344CB8AC3E}">
        <p14:creationId xmlns:p14="http://schemas.microsoft.com/office/powerpoint/2010/main" val="247108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3">
                                            <p:txEl>
                                              <p:pRg st="6" end="6"/>
                                            </p:txEl>
                                          </p:spTgt>
                                        </p:tgtEl>
                                        <p:attrNameLst>
                                          <p:attrName>style.visibility</p:attrName>
                                        </p:attrNameLst>
                                      </p:cBhvr>
                                      <p:to>
                                        <p:strVal val="visible"/>
                                      </p:to>
                                    </p:set>
                                    <p:animEffect transition="in" filter="fade">
                                      <p:cBhvr>
                                        <p:cTn id="31" dur="1000"/>
                                        <p:tgtEl>
                                          <p:spTgt spid="13">
                                            <p:txEl>
                                              <p:pRg st="6" end="6"/>
                                            </p:txEl>
                                          </p:spTgt>
                                        </p:tgtEl>
                                      </p:cBhvr>
                                    </p:animEffect>
                                    <p:anim calcmode="lin" valueType="num">
                                      <p:cBhvr>
                                        <p:cTn id="32"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3A68E6-AADA-985B-68EA-5C174C04DF07}"/>
              </a:ext>
            </a:extLst>
          </p:cNvPr>
          <p:cNvSpPr>
            <a:spLocks noGrp="1"/>
          </p:cNvSpPr>
          <p:nvPr>
            <p:ph type="title"/>
          </p:nvPr>
        </p:nvSpPr>
        <p:spPr>
          <a:xfrm>
            <a:off x="630936" y="639520"/>
            <a:ext cx="3429000" cy="1719072"/>
          </a:xfrm>
        </p:spPr>
        <p:txBody>
          <a:bodyPr anchor="b">
            <a:normAutofit/>
          </a:bodyPr>
          <a:lstStyle/>
          <a:p>
            <a:r>
              <a:rPr lang="en-US" dirty="0"/>
              <a:t>Goals and Objectives</a:t>
            </a:r>
          </a:p>
        </p:txBody>
      </p:sp>
      <p:sp>
        <p:nvSpPr>
          <p:cNvPr id="1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084" y="2532888"/>
            <a:ext cx="3291840" cy="18288"/>
          </a:xfrm>
          <a:custGeom>
            <a:avLst/>
            <a:gdLst>
              <a:gd name="connsiteX0" fmla="*/ 0 w 3291840"/>
              <a:gd name="connsiteY0" fmla="*/ 0 h 18288"/>
              <a:gd name="connsiteX1" fmla="*/ 625450 w 3291840"/>
              <a:gd name="connsiteY1" fmla="*/ 0 h 18288"/>
              <a:gd name="connsiteX2" fmla="*/ 1283818 w 3291840"/>
              <a:gd name="connsiteY2" fmla="*/ 0 h 18288"/>
              <a:gd name="connsiteX3" fmla="*/ 1975104 w 3291840"/>
              <a:gd name="connsiteY3" fmla="*/ 0 h 18288"/>
              <a:gd name="connsiteX4" fmla="*/ 2666390 w 3291840"/>
              <a:gd name="connsiteY4" fmla="*/ 0 h 18288"/>
              <a:gd name="connsiteX5" fmla="*/ 3291840 w 3291840"/>
              <a:gd name="connsiteY5" fmla="*/ 0 h 18288"/>
              <a:gd name="connsiteX6" fmla="*/ 3291840 w 3291840"/>
              <a:gd name="connsiteY6" fmla="*/ 18288 h 18288"/>
              <a:gd name="connsiteX7" fmla="*/ 2567635 w 3291840"/>
              <a:gd name="connsiteY7" fmla="*/ 18288 h 18288"/>
              <a:gd name="connsiteX8" fmla="*/ 1843430 w 3291840"/>
              <a:gd name="connsiteY8" fmla="*/ 18288 h 18288"/>
              <a:gd name="connsiteX9" fmla="*/ 1185062 w 3291840"/>
              <a:gd name="connsiteY9" fmla="*/ 18288 h 18288"/>
              <a:gd name="connsiteX10" fmla="*/ 0 w 3291840"/>
              <a:gd name="connsiteY10" fmla="*/ 18288 h 18288"/>
              <a:gd name="connsiteX11" fmla="*/ 0 w 329184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18288"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1131" y="8157"/>
                  <a:pt x="3291427" y="12125"/>
                  <a:pt x="3291840" y="18288"/>
                </a:cubicBezTo>
                <a:cubicBezTo>
                  <a:pt x="3043276" y="37868"/>
                  <a:pt x="2921041" y="-12908"/>
                  <a:pt x="2567635" y="18288"/>
                </a:cubicBezTo>
                <a:cubicBezTo>
                  <a:pt x="2214230" y="49484"/>
                  <a:pt x="2189623" y="-13019"/>
                  <a:pt x="1843430" y="18288"/>
                </a:cubicBezTo>
                <a:cubicBezTo>
                  <a:pt x="1497237" y="49595"/>
                  <a:pt x="1492584" y="29180"/>
                  <a:pt x="1185062" y="18288"/>
                </a:cubicBezTo>
                <a:cubicBezTo>
                  <a:pt x="877540" y="7396"/>
                  <a:pt x="313238" y="46443"/>
                  <a:pt x="0" y="18288"/>
                </a:cubicBezTo>
                <a:cubicBezTo>
                  <a:pt x="-46" y="12483"/>
                  <a:pt x="-203" y="6491"/>
                  <a:pt x="0" y="0"/>
                </a:cubicBezTo>
                <a:close/>
              </a:path>
              <a:path w="3291840" h="18288"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1576" y="4493"/>
                  <a:pt x="3292224" y="9472"/>
                  <a:pt x="3291840" y="18288"/>
                </a:cubicBezTo>
                <a:cubicBezTo>
                  <a:pt x="3120474" y="15714"/>
                  <a:pt x="2816568" y="4633"/>
                  <a:pt x="2633472" y="18288"/>
                </a:cubicBezTo>
                <a:cubicBezTo>
                  <a:pt x="2450376" y="31943"/>
                  <a:pt x="2160769" y="37350"/>
                  <a:pt x="1909267" y="18288"/>
                </a:cubicBezTo>
                <a:cubicBezTo>
                  <a:pt x="1657765" y="-774"/>
                  <a:pt x="1623992" y="9648"/>
                  <a:pt x="1349654" y="18288"/>
                </a:cubicBezTo>
                <a:cubicBezTo>
                  <a:pt x="1075316" y="26928"/>
                  <a:pt x="833426" y="34181"/>
                  <a:pt x="691286" y="18288"/>
                </a:cubicBezTo>
                <a:cubicBezTo>
                  <a:pt x="549146" y="2395"/>
                  <a:pt x="342011" y="24201"/>
                  <a:pt x="0" y="18288"/>
                </a:cubicBezTo>
                <a:cubicBezTo>
                  <a:pt x="843" y="9577"/>
                  <a:pt x="371" y="6900"/>
                  <a:pt x="0" y="0"/>
                </a:cubicBezTo>
                <a:close/>
              </a:path>
            </a:pathLst>
          </a:custGeom>
          <a:solidFill>
            <a:srgbClr val="A896C6"/>
          </a:solidFill>
          <a:ln w="38100" cap="rnd">
            <a:solidFill>
              <a:srgbClr val="A896C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7672B81-11A9-D352-7FFF-317BF1E4A51A}"/>
              </a:ext>
            </a:extLst>
          </p:cNvPr>
          <p:cNvSpPr>
            <a:spLocks noGrp="1"/>
          </p:cNvSpPr>
          <p:nvPr>
            <p:ph idx="1"/>
          </p:nvPr>
        </p:nvSpPr>
        <p:spPr>
          <a:xfrm>
            <a:off x="630936" y="2807208"/>
            <a:ext cx="5124106" cy="3410712"/>
          </a:xfrm>
        </p:spPr>
        <p:txBody>
          <a:bodyPr anchor="t">
            <a:noAutofit/>
          </a:bodyPr>
          <a:lstStyle/>
          <a:p>
            <a:pPr marL="457200" marR="0" algn="just">
              <a:lnSpc>
                <a:spcPct val="100000"/>
              </a:lnSpc>
              <a:spcBef>
                <a:spcPts val="0"/>
              </a:spcBef>
              <a:spcAft>
                <a:spcPts val="800"/>
              </a:spcAft>
            </a:pPr>
            <a:r>
              <a:rPr lang="en-US" sz="1200" dirty="0">
                <a:latin typeface="Calibri" panose="020F0502020204030204" pitchFamily="34" charset="0"/>
                <a:cs typeface="Calibri" panose="020F0502020204030204" pitchFamily="34" charset="0"/>
              </a:rPr>
              <a:t>The objective of this research is to develop a deep learning framework to derive vegetation height growth trends over six months from any given time in the power line corridor using satellite imagery and LiDAR data.</a:t>
            </a:r>
          </a:p>
          <a:p>
            <a:pPr marL="457200" marR="0" algn="just">
              <a:lnSpc>
                <a:spcPct val="100000"/>
              </a:lnSpc>
              <a:spcBef>
                <a:spcPts val="0"/>
              </a:spcBef>
              <a:spcAft>
                <a:spcPts val="800"/>
              </a:spcAft>
            </a:pPr>
            <a:r>
              <a:rPr lang="en-US" sz="1200" dirty="0">
                <a:latin typeface="Calibri" panose="020F0502020204030204" pitchFamily="34" charset="0"/>
                <a:cs typeface="Calibri" panose="020F0502020204030204" pitchFamily="34" charset="0"/>
              </a:rPr>
              <a:t>  The outcome of this research can be used to monitor the current vegetation and the vegetation growth trend for six months on power line corridors.  </a:t>
            </a:r>
          </a:p>
          <a:p>
            <a:pPr marL="457200" marR="0" algn="just">
              <a:lnSpc>
                <a:spcPct val="100000"/>
              </a:lnSpc>
              <a:spcBef>
                <a:spcPts val="0"/>
              </a:spcBef>
              <a:spcAft>
                <a:spcPts val="800"/>
              </a:spcAft>
            </a:pPr>
            <a:r>
              <a:rPr lang="en-US" sz="1200" dirty="0">
                <a:latin typeface="Calibri" panose="020F0502020204030204" pitchFamily="34" charset="0"/>
                <a:cs typeface="Calibri" panose="020F0502020204030204" pitchFamily="34" charset="0"/>
              </a:rPr>
              <a:t>This model has different stages to achieve the desired results.  Following are the stages.	</a:t>
            </a:r>
          </a:p>
          <a:p>
            <a:pPr marL="800100" lvl="1" indent="-342900" algn="just">
              <a:lnSpc>
                <a:spcPct val="100000"/>
              </a:lnSpc>
              <a:spcBef>
                <a:spcPts val="0"/>
              </a:spcBef>
              <a:buFont typeface="+mj-lt"/>
              <a:buAutoNum type="arabicPeriod"/>
            </a:pPr>
            <a:r>
              <a:rPr lang="en-US" sz="1200" dirty="0">
                <a:latin typeface="Calibri" panose="020F0502020204030204" pitchFamily="34" charset="0"/>
                <a:cs typeface="Calibri" panose="020F0502020204030204" pitchFamily="34" charset="0"/>
              </a:rPr>
              <a:t>Using Deep Learning Model for Land Classification to find the vegetation</a:t>
            </a:r>
          </a:p>
          <a:p>
            <a:pPr marL="800100" lvl="1" indent="-342900" algn="just">
              <a:lnSpc>
                <a:spcPct val="100000"/>
              </a:lnSpc>
              <a:spcBef>
                <a:spcPts val="0"/>
              </a:spcBef>
              <a:buFont typeface="+mj-lt"/>
              <a:buAutoNum type="arabicPeriod"/>
            </a:pPr>
            <a:r>
              <a:rPr lang="en-US" sz="1200" dirty="0">
                <a:latin typeface="Calibri" panose="020F0502020204030204" pitchFamily="34" charset="0"/>
                <a:cs typeface="Calibri" panose="020F0502020204030204" pitchFamily="34" charset="0"/>
              </a:rPr>
              <a:t>Using Deep Learning Model for canopy height from satellite imagery</a:t>
            </a:r>
          </a:p>
          <a:p>
            <a:pPr marL="800100" lvl="1" indent="-342900" algn="just">
              <a:lnSpc>
                <a:spcPct val="100000"/>
              </a:lnSpc>
              <a:spcBef>
                <a:spcPts val="0"/>
              </a:spcBef>
              <a:spcAft>
                <a:spcPts val="800"/>
              </a:spcAft>
              <a:buFont typeface="+mj-lt"/>
              <a:buAutoNum type="arabicPeriod"/>
            </a:pPr>
            <a:r>
              <a:rPr lang="en-US" sz="1200" dirty="0">
                <a:latin typeface="Calibri" panose="020F0502020204030204" pitchFamily="34" charset="0"/>
                <a:cs typeface="Calibri" panose="020F0502020204030204" pitchFamily="34" charset="0"/>
              </a:rPr>
              <a:t>Machine learning or Statistical model to identify the areas to focus on based on the last 6 months' canopy height growth data</a:t>
            </a:r>
          </a:p>
          <a:p>
            <a:pPr algn="just">
              <a:lnSpc>
                <a:spcPct val="100000"/>
              </a:lnSpc>
            </a:pPr>
            <a:endParaRPr lang="en-US" sz="1200" dirty="0">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13" name="Ink 1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5737403" y="1956150"/>
                <a:ext cx="36000" cy="32709"/>
              </a:xfrm>
              <a:prstGeom prst="rect">
                <a:avLst/>
              </a:prstGeom>
            </p:spPr>
          </p:pic>
        </mc:Fallback>
      </mc:AlternateContent>
      <p:pic>
        <p:nvPicPr>
          <p:cNvPr id="4" name="Picture 3">
            <a:extLst>
              <a:ext uri="{FF2B5EF4-FFF2-40B4-BE49-F238E27FC236}">
                <a16:creationId xmlns:a16="http://schemas.microsoft.com/office/drawing/2014/main" id="{8F628A58-6F5A-39ED-6194-E294ED8B09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6762750" y="2358592"/>
            <a:ext cx="4795266" cy="3486709"/>
          </a:xfrm>
          <a:prstGeom prst="rect">
            <a:avLst/>
          </a:prstGeom>
          <a:noFill/>
        </p:spPr>
      </p:pic>
    </p:spTree>
    <p:extLst>
      <p:ext uri="{BB962C8B-B14F-4D97-AF65-F5344CB8AC3E}">
        <p14:creationId xmlns:p14="http://schemas.microsoft.com/office/powerpoint/2010/main" val="125739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301B87-F17A-B089-4AB4-1EAABB13EFB6}"/>
              </a:ext>
            </a:extLst>
          </p:cNvPr>
          <p:cNvSpPr>
            <a:spLocks noGrp="1"/>
          </p:cNvSpPr>
          <p:nvPr>
            <p:ph type="title"/>
          </p:nvPr>
        </p:nvSpPr>
        <p:spPr>
          <a:xfrm>
            <a:off x="630936" y="640080"/>
            <a:ext cx="4818888" cy="1481328"/>
          </a:xfrm>
        </p:spPr>
        <p:txBody>
          <a:bodyPr anchor="b">
            <a:normAutofit/>
          </a:bodyPr>
          <a:lstStyle/>
          <a:p>
            <a:pPr>
              <a:lnSpc>
                <a:spcPct val="90000"/>
              </a:lnSpc>
            </a:pPr>
            <a:r>
              <a:rPr lang="en-US"/>
              <a:t>Proposed Methodology</a:t>
            </a:r>
          </a:p>
        </p:txBody>
      </p:sp>
      <p:sp>
        <p:nvSpPr>
          <p:cNvPr id="38"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A896C6"/>
          </a:solidFill>
          <a:ln w="38100" cap="rnd">
            <a:solidFill>
              <a:srgbClr val="A896C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093A91D-DBF7-BDE2-06F2-8FF0F6ECA298}"/>
              </a:ext>
            </a:extLst>
          </p:cNvPr>
          <p:cNvSpPr>
            <a:spLocks noGrp="1"/>
          </p:cNvSpPr>
          <p:nvPr>
            <p:ph idx="1"/>
          </p:nvPr>
        </p:nvSpPr>
        <p:spPr>
          <a:xfrm>
            <a:off x="630936" y="2660904"/>
            <a:ext cx="4818888" cy="3547872"/>
          </a:xfrm>
        </p:spPr>
        <p:txBody>
          <a:bodyPr anchor="t">
            <a:normAutofit/>
          </a:bodyPr>
          <a:lstStyle/>
          <a:p>
            <a:pPr algn="just"/>
            <a:r>
              <a:rPr lang="en-US" sz="1200" dirty="0">
                <a:latin typeface="Calibri" panose="020F0502020204030204" pitchFamily="34" charset="0"/>
                <a:cs typeface="Calibri" panose="020F0502020204030204" pitchFamily="34" charset="0"/>
              </a:rPr>
              <a:t>Area of interest for this research is Tarrant county in Texas</a:t>
            </a:r>
          </a:p>
          <a:p>
            <a:pPr algn="just"/>
            <a:r>
              <a:rPr lang="en-US" sz="1200" dirty="0">
                <a:latin typeface="Calibri" panose="020F0502020204030204" pitchFamily="34" charset="0"/>
                <a:cs typeface="Calibri" panose="020F0502020204030204" pitchFamily="34" charset="0"/>
              </a:rPr>
              <a:t>This research has power lines data as vector layer, LiDAR cloud points as ground truth and Sentinel 2 satellite imagery for calculating the canopy height </a:t>
            </a:r>
          </a:p>
          <a:p>
            <a:pPr algn="just"/>
            <a:r>
              <a:rPr lang="en-US" sz="1200" dirty="0">
                <a:latin typeface="Calibri" panose="020F0502020204030204" pitchFamily="34" charset="0"/>
                <a:cs typeface="Calibri" panose="020F0502020204030204" pitchFamily="34" charset="0"/>
              </a:rPr>
              <a:t>The power line vector data will be downloaded as a shapefile from Open Street map (OSM) using </a:t>
            </a:r>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https://overpass-turbo.eu/</a:t>
            </a:r>
            <a:r>
              <a:rPr lang="en-US" sz="1200" dirty="0">
                <a:effectLst/>
                <a:latin typeface="Calibri" panose="020F0502020204030204" pitchFamily="34" charset="0"/>
                <a:ea typeface="SimSun" panose="02010600030101010101" pitchFamily="2" charset="-122"/>
                <a:cs typeface="Calibri" panose="020F0502020204030204" pitchFamily="34" charset="0"/>
              </a:rPr>
              <a:t> </a:t>
            </a:r>
            <a:r>
              <a:rPr lang="en-US" sz="1200" dirty="0">
                <a:latin typeface="Calibri" panose="020F0502020204030204" pitchFamily="34" charset="0"/>
                <a:cs typeface="Calibri" panose="020F0502020204030204" pitchFamily="34" charset="0"/>
              </a:rPr>
              <a:t>website</a:t>
            </a:r>
          </a:p>
          <a:p>
            <a:pPr algn="just"/>
            <a:r>
              <a:rPr lang="en-US" sz="1200" dirty="0">
                <a:latin typeface="Calibri" panose="020F0502020204030204" pitchFamily="34" charset="0"/>
                <a:cs typeface="Calibri" panose="020F0502020204030204" pitchFamily="34" charset="0"/>
              </a:rPr>
              <a:t>The center line geometry of power line will be converted to polygon boundary as an easement of the power line which will be used for land classification</a:t>
            </a:r>
          </a:p>
        </p:txBody>
      </p:sp>
      <mc:AlternateContent xmlns:mc="http://schemas.openxmlformats.org/markup-compatibility/2006" xmlns:p14="http://schemas.microsoft.com/office/powerpoint/2010/main">
        <mc:Choice Requires="p14">
          <p:contentPart p14:bwMode="auto" r:id="rId4">
            <p14:nvContentPartPr>
              <p14:cNvPr id="40" name="Ink 39">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40" name="Ink 39">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5"/>
              <a:stretch>
                <a:fillRect/>
              </a:stretch>
            </p:blipFill>
            <p:spPr>
              <a:xfrm>
                <a:off x="5737403" y="1956150"/>
                <a:ext cx="36000" cy="32709"/>
              </a:xfrm>
              <a:prstGeom prst="rect">
                <a:avLst/>
              </a:prstGeom>
            </p:spPr>
          </p:pic>
        </mc:Fallback>
      </mc:AlternateContent>
      <p:pic>
        <p:nvPicPr>
          <p:cNvPr id="5" name="Picture 4" descr="Map&#10;&#10;Description automatically generated">
            <a:extLst>
              <a:ext uri="{FF2B5EF4-FFF2-40B4-BE49-F238E27FC236}">
                <a16:creationId xmlns:a16="http://schemas.microsoft.com/office/drawing/2014/main" id="{85230B3E-3FB4-0924-30A3-00AACAE6DD0B}"/>
              </a:ext>
            </a:extLst>
          </p:cNvPr>
          <p:cNvPicPr>
            <a:picLocks noChangeAspect="1"/>
          </p:cNvPicPr>
          <p:nvPr/>
        </p:nvPicPr>
        <p:blipFill rotWithShape="1">
          <a:blip r:embed="rId6"/>
          <a:srcRect l="12888" r="12888"/>
          <a:stretch/>
        </p:blipFill>
        <p:spPr>
          <a:xfrm>
            <a:off x="6099048" y="707753"/>
            <a:ext cx="5458968" cy="5442494"/>
          </a:xfrm>
          <a:prstGeom prst="rect">
            <a:avLst/>
          </a:prstGeom>
        </p:spPr>
      </p:pic>
      <p:sp>
        <p:nvSpPr>
          <p:cNvPr id="18" name="TextBox 17">
            <a:extLst>
              <a:ext uri="{FF2B5EF4-FFF2-40B4-BE49-F238E27FC236}">
                <a16:creationId xmlns:a16="http://schemas.microsoft.com/office/drawing/2014/main" id="{0D832CEF-60A0-6FC4-4C57-E11897117816}"/>
              </a:ext>
            </a:extLst>
          </p:cNvPr>
          <p:cNvSpPr txBox="1"/>
          <p:nvPr/>
        </p:nvSpPr>
        <p:spPr>
          <a:xfrm>
            <a:off x="7628382" y="6216777"/>
            <a:ext cx="2487168" cy="246221"/>
          </a:xfrm>
          <a:prstGeom prst="rect">
            <a:avLst/>
          </a:prstGeom>
          <a:noFill/>
          <a:ln>
            <a:solidFill>
              <a:schemeClr val="tx1"/>
            </a:solidFill>
          </a:ln>
        </p:spPr>
        <p:txBody>
          <a:bodyPr wrap="square" rtlCol="0">
            <a:spAutoFit/>
          </a:bodyPr>
          <a:lstStyle/>
          <a:p>
            <a:r>
              <a:rPr lang="en-US" sz="1000" dirty="0">
                <a:latin typeface="Calibri" panose="020F0502020204030204" pitchFamily="34" charset="0"/>
                <a:cs typeface="Calibri" panose="020F0502020204030204" pitchFamily="34" charset="0"/>
              </a:rPr>
              <a:t>Image Source -  Tarrant County GIS Map [5]</a:t>
            </a:r>
          </a:p>
        </p:txBody>
      </p:sp>
    </p:spTree>
    <p:extLst>
      <p:ext uri="{BB962C8B-B14F-4D97-AF65-F5344CB8AC3E}">
        <p14:creationId xmlns:p14="http://schemas.microsoft.com/office/powerpoint/2010/main" val="2361992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225AF-075E-B119-CA26-061B1A277A93}"/>
              </a:ext>
            </a:extLst>
          </p:cNvPr>
          <p:cNvSpPr>
            <a:spLocks noGrp="1"/>
          </p:cNvSpPr>
          <p:nvPr>
            <p:ph type="title"/>
          </p:nvPr>
        </p:nvSpPr>
        <p:spPr/>
        <p:txBody>
          <a:bodyPr/>
          <a:lstStyle/>
          <a:p>
            <a:r>
              <a:rPr lang="en-US" dirty="0"/>
              <a:t>Proposed Methodology</a:t>
            </a:r>
          </a:p>
        </p:txBody>
      </p:sp>
      <p:sp>
        <p:nvSpPr>
          <p:cNvPr id="3" name="Content Placeholder 2">
            <a:extLst>
              <a:ext uri="{FF2B5EF4-FFF2-40B4-BE49-F238E27FC236}">
                <a16:creationId xmlns:a16="http://schemas.microsoft.com/office/drawing/2014/main" id="{3AB7D232-84C0-7E2E-DF10-F3D14F46DA44}"/>
              </a:ext>
            </a:extLst>
          </p:cNvPr>
          <p:cNvSpPr>
            <a:spLocks noGrp="1"/>
          </p:cNvSpPr>
          <p:nvPr>
            <p:ph idx="1"/>
          </p:nvPr>
        </p:nvSpPr>
        <p:spPr>
          <a:xfrm>
            <a:off x="838200" y="1929383"/>
            <a:ext cx="10515600" cy="4423791"/>
          </a:xfrm>
        </p:spPr>
        <p:txBody>
          <a:bodyPr>
            <a:noAutofit/>
          </a:bodyPr>
          <a:lstStyle/>
          <a:p>
            <a:pPr algn="just"/>
            <a:r>
              <a:rPr lang="en-US" sz="1200" dirty="0">
                <a:latin typeface="Calibri" panose="020F0502020204030204" pitchFamily="34" charset="0"/>
                <a:cs typeface="Calibri" panose="020F0502020204030204" pitchFamily="34" charset="0"/>
              </a:rPr>
              <a:t>To create a ground elevation for deep learning as a ground truth, latest LiDAR data source will used. </a:t>
            </a:r>
          </a:p>
          <a:p>
            <a:pPr algn="just"/>
            <a:r>
              <a:rPr lang="en-US" sz="1200" dirty="0">
                <a:latin typeface="Calibri" panose="020F0502020204030204" pitchFamily="34" charset="0"/>
                <a:cs typeface="Calibri" panose="020F0502020204030204" pitchFamily="34" charset="0"/>
              </a:rPr>
              <a:t>In this research, 2019 Texas LiDAR data acquired by United states Geological survey (USGS) for north-central and west Texas will be used and it is downloaded from TNRIS website. </a:t>
            </a:r>
          </a:p>
          <a:p>
            <a:pPr algn="just"/>
            <a:r>
              <a:rPr lang="en-US" sz="1200" dirty="0">
                <a:latin typeface="Calibri" panose="020F0502020204030204" pitchFamily="34" charset="0"/>
                <a:cs typeface="Calibri" panose="020F0502020204030204" pitchFamily="34" charset="0"/>
              </a:rPr>
              <a:t>LiDAR cloud points dataset are classified with following classes and in this research, class 2 (Bare-Earth Ground) points will be used.</a:t>
            </a:r>
          </a:p>
          <a:p>
            <a:pPr marL="685800" marR="0" algn="just">
              <a:lnSpc>
                <a:spcPct val="107000"/>
              </a:lnSpc>
              <a:spcBef>
                <a:spcPts val="0"/>
              </a:spcBef>
              <a:spcAft>
                <a:spcPts val="800"/>
              </a:spcAft>
            </a:pPr>
            <a:r>
              <a:rPr lang="en-US" sz="1200" dirty="0">
                <a:latin typeface="Calibri" panose="020F0502020204030204" pitchFamily="34" charset="0"/>
                <a:cs typeface="Calibri" panose="020F0502020204030204" pitchFamily="34" charset="0"/>
              </a:rPr>
              <a:t>Class 1 = Unclassified</a:t>
            </a:r>
          </a:p>
          <a:p>
            <a:pPr marL="685800" marR="0" algn="just">
              <a:lnSpc>
                <a:spcPct val="107000"/>
              </a:lnSpc>
              <a:spcBef>
                <a:spcPts val="0"/>
              </a:spcBef>
              <a:spcAft>
                <a:spcPts val="800"/>
              </a:spcAft>
            </a:pPr>
            <a:r>
              <a:rPr lang="en-US" sz="1200" dirty="0">
                <a:latin typeface="Calibri" panose="020F0502020204030204" pitchFamily="34" charset="0"/>
                <a:cs typeface="Calibri" panose="020F0502020204030204" pitchFamily="34" charset="0"/>
              </a:rPr>
              <a:t> Class 2 = Bare-Earth Ground </a:t>
            </a:r>
          </a:p>
          <a:p>
            <a:pPr marL="685800" marR="0" algn="just">
              <a:lnSpc>
                <a:spcPct val="107000"/>
              </a:lnSpc>
              <a:spcBef>
                <a:spcPts val="0"/>
              </a:spcBef>
              <a:spcAft>
                <a:spcPts val="800"/>
              </a:spcAft>
            </a:pPr>
            <a:r>
              <a:rPr lang="en-US" sz="1200" dirty="0">
                <a:latin typeface="Calibri" panose="020F0502020204030204" pitchFamily="34" charset="0"/>
                <a:cs typeface="Calibri" panose="020F0502020204030204" pitchFamily="34" charset="0"/>
              </a:rPr>
              <a:t>Class 7 = Low Noise </a:t>
            </a:r>
          </a:p>
          <a:p>
            <a:pPr marL="685800" marR="0" algn="just">
              <a:lnSpc>
                <a:spcPct val="107000"/>
              </a:lnSpc>
              <a:spcBef>
                <a:spcPts val="0"/>
              </a:spcBef>
              <a:spcAft>
                <a:spcPts val="800"/>
              </a:spcAft>
            </a:pPr>
            <a:r>
              <a:rPr lang="en-US" sz="1200" dirty="0">
                <a:latin typeface="Calibri" panose="020F0502020204030204" pitchFamily="34" charset="0"/>
                <a:cs typeface="Calibri" panose="020F0502020204030204" pitchFamily="34" charset="0"/>
              </a:rPr>
              <a:t>Class 9 = Water </a:t>
            </a:r>
          </a:p>
          <a:p>
            <a:pPr marL="685800" marR="0" algn="just">
              <a:lnSpc>
                <a:spcPct val="107000"/>
              </a:lnSpc>
              <a:spcBef>
                <a:spcPts val="0"/>
              </a:spcBef>
              <a:spcAft>
                <a:spcPts val="800"/>
              </a:spcAft>
            </a:pPr>
            <a:r>
              <a:rPr lang="en-US" sz="1200" dirty="0">
                <a:latin typeface="Calibri" panose="020F0502020204030204" pitchFamily="34" charset="0"/>
                <a:cs typeface="Calibri" panose="020F0502020204030204" pitchFamily="34" charset="0"/>
              </a:rPr>
              <a:t>Class 17 = Bridge Decks </a:t>
            </a:r>
          </a:p>
          <a:p>
            <a:pPr marL="685800" marR="0" algn="just">
              <a:lnSpc>
                <a:spcPct val="107000"/>
              </a:lnSpc>
              <a:spcBef>
                <a:spcPts val="0"/>
              </a:spcBef>
              <a:spcAft>
                <a:spcPts val="800"/>
              </a:spcAft>
            </a:pPr>
            <a:r>
              <a:rPr lang="en-US" sz="1200" dirty="0">
                <a:latin typeface="Calibri" panose="020F0502020204030204" pitchFamily="34" charset="0"/>
                <a:cs typeface="Calibri" panose="020F0502020204030204" pitchFamily="34" charset="0"/>
              </a:rPr>
              <a:t>Class 18 = High Noise </a:t>
            </a:r>
          </a:p>
          <a:p>
            <a:pPr marL="685800" marR="0" algn="just">
              <a:lnSpc>
                <a:spcPct val="107000"/>
              </a:lnSpc>
              <a:spcBef>
                <a:spcPts val="0"/>
              </a:spcBef>
              <a:spcAft>
                <a:spcPts val="800"/>
              </a:spcAft>
            </a:pPr>
            <a:r>
              <a:rPr lang="en-US" sz="1200" dirty="0">
                <a:latin typeface="Calibri" panose="020F0502020204030204" pitchFamily="34" charset="0"/>
                <a:cs typeface="Calibri" panose="020F0502020204030204" pitchFamily="34" charset="0"/>
              </a:rPr>
              <a:t>Class 20 = Ignored Ground (Break line Proximity)  </a:t>
            </a:r>
          </a:p>
          <a:p>
            <a:pPr algn="just"/>
            <a:r>
              <a:rPr lang="en-US" sz="1200" dirty="0">
                <a:latin typeface="Calibri" panose="020F0502020204030204" pitchFamily="34" charset="0"/>
                <a:cs typeface="Calibri" panose="020F0502020204030204" pitchFamily="34" charset="0"/>
              </a:rPr>
              <a:t>In this research, Sentinel 2 with 10-meter resolution satellite imageries from European Space Agency (ESA) will be used for image analysis. Sentinel 2 imagery is a 4-band with red, blue, green and near-infrared (NIR) regions of spectrum</a:t>
            </a:r>
          </a:p>
          <a:p>
            <a:pPr algn="just"/>
            <a:r>
              <a:rPr lang="en-US" sz="1200" dirty="0">
                <a:latin typeface="Calibri" panose="020F0502020204030204" pitchFamily="34" charset="0"/>
                <a:cs typeface="Calibri" panose="020F0502020204030204" pitchFamily="34" charset="0"/>
              </a:rPr>
              <a:t>For the study of this research, Level 1C projected in UTM\WGS84 projection imageries is used</a:t>
            </a:r>
          </a:p>
        </p:txBody>
      </p:sp>
      <p:pic>
        <p:nvPicPr>
          <p:cNvPr id="4" name="Picture 3">
            <a:extLst>
              <a:ext uri="{FF2B5EF4-FFF2-40B4-BE49-F238E27FC236}">
                <a16:creationId xmlns:a16="http://schemas.microsoft.com/office/drawing/2014/main" id="{3FC6D176-78D4-F173-6324-C26EA557ECF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0581" y="2696845"/>
            <a:ext cx="4146441" cy="2999105"/>
          </a:xfrm>
          <a:prstGeom prst="rect">
            <a:avLst/>
          </a:prstGeom>
          <a:noFill/>
          <a:ln>
            <a:noFill/>
          </a:ln>
        </p:spPr>
      </p:pic>
      <p:sp>
        <p:nvSpPr>
          <p:cNvPr id="5" name="TextBox 4">
            <a:extLst>
              <a:ext uri="{FF2B5EF4-FFF2-40B4-BE49-F238E27FC236}">
                <a16:creationId xmlns:a16="http://schemas.microsoft.com/office/drawing/2014/main" id="{14C7DD25-E774-871C-BC30-DBA0E8073EA3}"/>
              </a:ext>
            </a:extLst>
          </p:cNvPr>
          <p:cNvSpPr txBox="1"/>
          <p:nvPr/>
        </p:nvSpPr>
        <p:spPr>
          <a:xfrm>
            <a:off x="8767879" y="5778340"/>
            <a:ext cx="1791843" cy="246221"/>
          </a:xfrm>
          <a:prstGeom prst="rect">
            <a:avLst/>
          </a:prstGeom>
          <a:noFill/>
          <a:ln>
            <a:solidFill>
              <a:schemeClr val="tx1"/>
            </a:solidFill>
          </a:ln>
        </p:spPr>
        <p:txBody>
          <a:bodyPr wrap="square" rtlCol="0">
            <a:spAutoFit/>
          </a:bodyPr>
          <a:lstStyle/>
          <a:p>
            <a:r>
              <a:rPr lang="en-US" sz="1000" dirty="0">
                <a:latin typeface="Calibri" panose="020F0502020204030204" pitchFamily="34" charset="0"/>
                <a:cs typeface="Calibri" panose="020F0502020204030204" pitchFamily="34" charset="0"/>
              </a:rPr>
              <a:t>Image Source -  UP42.com [6]</a:t>
            </a:r>
          </a:p>
        </p:txBody>
      </p:sp>
    </p:spTree>
    <p:extLst>
      <p:ext uri="{BB962C8B-B14F-4D97-AF65-F5344CB8AC3E}">
        <p14:creationId xmlns:p14="http://schemas.microsoft.com/office/powerpoint/2010/main" val="3526435641"/>
      </p:ext>
    </p:extLst>
  </p:cSld>
  <p:clrMapOvr>
    <a:masterClrMapping/>
  </p:clrMapOvr>
</p:sld>
</file>

<file path=ppt/theme/theme1.xml><?xml version="1.0" encoding="utf-8"?>
<a:theme xmlns:a="http://schemas.openxmlformats.org/drawingml/2006/main" name="SketchyVTI">
  <a:themeElements>
    <a:clrScheme name="AnalogousFromLightSeedLeftStep">
      <a:dk1>
        <a:srgbClr val="000000"/>
      </a:dk1>
      <a:lt1>
        <a:srgbClr val="FFFFFF"/>
      </a:lt1>
      <a:dk2>
        <a:srgbClr val="243141"/>
      </a:dk2>
      <a:lt2>
        <a:srgbClr val="E6E8E2"/>
      </a:lt2>
      <a:accent1>
        <a:srgbClr val="A896C6"/>
      </a:accent1>
      <a:accent2>
        <a:srgbClr val="7F81BA"/>
      </a:accent2>
      <a:accent3>
        <a:srgbClr val="8EA6C2"/>
      </a:accent3>
      <a:accent4>
        <a:srgbClr val="7BADB4"/>
      </a:accent4>
      <a:accent5>
        <a:srgbClr val="83ACA0"/>
      </a:accent5>
      <a:accent6>
        <a:srgbClr val="77AF88"/>
      </a:accent6>
      <a:hlink>
        <a:srgbClr val="758A53"/>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nalogousFromLightSeedLeftStep">
    <a:dk1>
      <a:srgbClr val="000000"/>
    </a:dk1>
    <a:lt1>
      <a:srgbClr val="FFFFFF"/>
    </a:lt1>
    <a:dk2>
      <a:srgbClr val="243141"/>
    </a:dk2>
    <a:lt2>
      <a:srgbClr val="E6E8E2"/>
    </a:lt2>
    <a:accent1>
      <a:srgbClr val="A896C6"/>
    </a:accent1>
    <a:accent2>
      <a:srgbClr val="7F81BA"/>
    </a:accent2>
    <a:accent3>
      <a:srgbClr val="8EA6C2"/>
    </a:accent3>
    <a:accent4>
      <a:srgbClr val="7BADB4"/>
    </a:accent4>
    <a:accent5>
      <a:srgbClr val="83ACA0"/>
    </a:accent5>
    <a:accent6>
      <a:srgbClr val="77AF88"/>
    </a:accent6>
    <a:hlink>
      <a:srgbClr val="758A53"/>
    </a:hlink>
    <a:folHlink>
      <a:srgbClr val="7F7F7F"/>
    </a:folHlink>
  </a:clrScheme>
</a:themeOverride>
</file>

<file path=docMetadata/LabelInfo.xml><?xml version="1.0" encoding="utf-8"?>
<clbl:labelList xmlns:clbl="http://schemas.microsoft.com/office/2020/mipLabelMetadata">
  <clbl:label id="{7cf48d45-3ddb-4389-a9c1-c115526eb52e}" enabled="0" method="" siteId="{7cf48d45-3ddb-4389-a9c1-c115526eb52e}" removed="1"/>
</clbl:labelList>
</file>

<file path=docProps/app.xml><?xml version="1.0" encoding="utf-8"?>
<Properties xmlns="http://schemas.openxmlformats.org/officeDocument/2006/extended-properties" xmlns:vt="http://schemas.openxmlformats.org/officeDocument/2006/docPropsVTypes">
  <Template/>
  <TotalTime>805</TotalTime>
  <Words>2817</Words>
  <Application>Microsoft Office PowerPoint</Application>
  <PresentationFormat>Widescreen</PresentationFormat>
  <Paragraphs>163</Paragraphs>
  <Slides>17</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Modern Love</vt:lpstr>
      <vt:lpstr>The Hand</vt:lpstr>
      <vt:lpstr>SketchyVTI</vt:lpstr>
      <vt:lpstr>Monitoring Height Growth of Vegetation surrounding Power Lines using Machine Learning</vt:lpstr>
      <vt:lpstr>Background</vt:lpstr>
      <vt:lpstr>Background</vt:lpstr>
      <vt:lpstr>Background</vt:lpstr>
      <vt:lpstr>Literature Review</vt:lpstr>
      <vt:lpstr>Literature Review</vt:lpstr>
      <vt:lpstr>Goals and Objectives</vt:lpstr>
      <vt:lpstr>Proposed Methodology</vt:lpstr>
      <vt:lpstr>Proposed Methodology</vt:lpstr>
      <vt:lpstr>Proposed Methodology</vt:lpstr>
      <vt:lpstr>Proposed Methodology</vt:lpstr>
      <vt:lpstr>Anticipated Results</vt:lpstr>
      <vt:lpstr>Project Timeline</vt:lpstr>
      <vt:lpstr>Presentation venue</vt:lpstr>
      <vt:lpstr>Reference</vt:lpstr>
      <vt:lpstr>Reference</vt:lpstr>
      <vt:lpstr>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Monitoring Height Growth of Vegetation surrounding Power Lines using Machine Learning</dc:title>
  <dc:creator>Ramachandran, Prasanth</dc:creator>
  <cp:lastModifiedBy>Ramachandran, Prasanth</cp:lastModifiedBy>
  <cp:revision>1</cp:revision>
  <dcterms:created xsi:type="dcterms:W3CDTF">2022-07-01T04:36:11Z</dcterms:created>
  <dcterms:modified xsi:type="dcterms:W3CDTF">2022-07-08T22:35:12Z</dcterms:modified>
</cp:coreProperties>
</file>