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9" r:id="rId5"/>
    <p:sldId id="260" r:id="rId6"/>
    <p:sldId id="261" r:id="rId7"/>
    <p:sldId id="268" r:id="rId8"/>
    <p:sldId id="262" r:id="rId9"/>
    <p:sldId id="273" r:id="rId10"/>
    <p:sldId id="274" r:id="rId11"/>
    <p:sldId id="263" r:id="rId12"/>
    <p:sldId id="264" r:id="rId13"/>
    <p:sldId id="265" r:id="rId14"/>
    <p:sldId id="272" r:id="rId15"/>
    <p:sldId id="267" r:id="rId16"/>
    <p:sldId id="266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AB48E-447E-4001-AE13-252C8ED81DD5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52AC6-C32E-4AA4-B700-109CCBA16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5D4-D372-436D-9CEA-EF818A59B33E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56351"/>
            <a:ext cx="3454400" cy="365125"/>
          </a:xfrm>
        </p:spPr>
        <p:txBody>
          <a:bodyPr/>
          <a:lstStyle/>
          <a:p>
            <a:r>
              <a:rPr lang="en-US" dirty="0" smtClean="0"/>
              <a:t>A Long-term Shoreline Change Study of Morris and Folly Islands, 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5BCA-847C-4D40-811C-C2CA94105B0A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138-9646-48A0-A052-24C54BC7BCF5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E8A2-10E0-475E-99D7-A527F927E10A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43650"/>
            <a:ext cx="3479800" cy="365125"/>
          </a:xfrm>
        </p:spPr>
        <p:txBody>
          <a:bodyPr/>
          <a:lstStyle/>
          <a:p>
            <a:r>
              <a:rPr lang="en-US" dirty="0" smtClean="0"/>
              <a:t>A Long-term Shoreline Change Study </a:t>
            </a:r>
          </a:p>
          <a:p>
            <a:r>
              <a:rPr lang="en-US" dirty="0" smtClean="0"/>
              <a:t>of Morris and Folly Islands, 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BD3-2FAC-44D1-9051-B32851DB964E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CA64-89C5-4851-AFA1-5C56A2F1112B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DC8D-2E0F-4B0A-A60B-D548D9AED7F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D7FA-F6C1-40F8-9A13-D416802132AE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106-0F5E-4611-ADB4-90EC06F7181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22ED-6EF4-4521-8D44-9745C60E217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81FF-6016-4323-986E-E5D7E8A45775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160A-B530-4C48-8B78-4310FB6B078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 Long-term Shoreline Change Study of Morris and Folly Islands, 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DA1B-6233-4B96-9CCE-9179485C2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sc.noaa.gov/digitalcoas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vdatum.noaa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dr232@p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10220_120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28600"/>
            <a:ext cx="8458200" cy="380999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 Long-term Shoreline Change Study of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Morris </a:t>
            </a:r>
            <a:r>
              <a:rPr lang="en-US" sz="3600" b="1" dirty="0"/>
              <a:t>and Folly Islands, </a:t>
            </a:r>
            <a:r>
              <a:rPr lang="en-US" sz="3600" b="1" dirty="0" smtClean="0"/>
              <a:t>SC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Michael  Rink – GISP</a:t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Masters  in  GIS  Program </a:t>
            </a:r>
            <a:br>
              <a:rPr lang="en-US" sz="1800" b="1" dirty="0" smtClean="0"/>
            </a:br>
            <a:r>
              <a:rPr lang="en-US" sz="1800" b="1" dirty="0" smtClean="0"/>
              <a:t>Pennsylvania  State  University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Advisor:  Professor Peter Guth</a:t>
            </a:r>
            <a:br>
              <a:rPr lang="en-US" sz="1800" b="1" dirty="0" smtClean="0"/>
            </a:br>
            <a:r>
              <a:rPr lang="en-US" sz="1800" b="1" dirty="0" smtClean="0"/>
              <a:t>Oceanographer – US Naval Academy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of Morris and Folly Islands, 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467" y="228600"/>
            <a:ext cx="713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Comparing Folly Island</a:t>
            </a:r>
          </a:p>
          <a:p>
            <a:pPr algn="ctr"/>
            <a:r>
              <a:rPr lang="en-US" sz="3600" dirty="0" smtClean="0"/>
              <a:t>T-Sheet Projects</a:t>
            </a:r>
            <a:endParaRPr 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19780" r="23280" b="12088"/>
          <a:stretch>
            <a:fillRect/>
          </a:stretch>
        </p:blipFill>
        <p:spPr bwMode="auto">
          <a:xfrm>
            <a:off x="17526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773" t="20330" r="23060" b="11538"/>
          <a:stretch>
            <a:fillRect/>
          </a:stretch>
        </p:blipFill>
        <p:spPr bwMode="auto">
          <a:xfrm>
            <a:off x="17526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4773" t="20330" r="23060" b="11538"/>
          <a:stretch>
            <a:fillRect/>
          </a:stretch>
        </p:blipFill>
        <p:spPr bwMode="auto">
          <a:xfrm>
            <a:off x="17526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4773" t="20330" r="23060" b="11538"/>
          <a:stretch>
            <a:fillRect/>
          </a:stretch>
        </p:blipFill>
        <p:spPr bwMode="auto">
          <a:xfrm>
            <a:off x="17526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34773" t="20330" r="23060" b="11538"/>
          <a:stretch>
            <a:fillRect/>
          </a:stretch>
        </p:blipFill>
        <p:spPr bwMode="auto">
          <a:xfrm>
            <a:off x="17526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Lidar</a:t>
            </a:r>
            <a:r>
              <a:rPr lang="en-US" sz="3600" dirty="0" smtClean="0"/>
              <a:t> Inventory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757" t="25275" r="57247" b="47253"/>
          <a:stretch>
            <a:fillRect/>
          </a:stretch>
        </p:blipFill>
        <p:spPr bwMode="auto">
          <a:xfrm>
            <a:off x="228600" y="175260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2464" y="285751"/>
            <a:ext cx="364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Access to T-Sheets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Available from NOAA’s Shoreline Data Explorer site: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Georeferenced</a:t>
            </a:r>
            <a:r>
              <a:rPr lang="en-US" sz="2800" dirty="0" smtClean="0"/>
              <a:t> Vector and Raster products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FGDC-Compliant metadata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Data are in Mean High Water tidal datum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8132" r="6881"/>
          <a:stretch>
            <a:fillRect/>
          </a:stretch>
        </p:blipFill>
        <p:spPr bwMode="auto">
          <a:xfrm>
            <a:off x="1295400" y="2514600"/>
            <a:ext cx="659909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8707" y="285751"/>
            <a:ext cx="393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Access to </a:t>
            </a:r>
            <a:r>
              <a:rPr lang="en-US" sz="3600" dirty="0" err="1" smtClean="0"/>
              <a:t>Lidar</a:t>
            </a:r>
            <a:r>
              <a:rPr lang="en-US" sz="3600" dirty="0" smtClean="0"/>
              <a:t> Data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88017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Lidar</a:t>
            </a:r>
            <a:r>
              <a:rPr lang="en-US" sz="2800" dirty="0" smtClean="0"/>
              <a:t> data are available from NOAA’s Digital Coast site:  </a:t>
            </a:r>
            <a:r>
              <a:rPr lang="en-US" sz="2800" dirty="0" smtClean="0">
                <a:hlinkClick r:id="rId2"/>
              </a:rPr>
              <a:t>http://www.csc.noaa.gov/digitalcoast/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Multiple formats of </a:t>
            </a:r>
            <a:r>
              <a:rPr lang="en-US" sz="2800" dirty="0" err="1" smtClean="0"/>
              <a:t>Lidar</a:t>
            </a:r>
            <a:r>
              <a:rPr lang="en-US" sz="2800" dirty="0" smtClean="0"/>
              <a:t> data available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User-defined spatial reference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FGDC-Compliant metadata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Data are in </a:t>
            </a:r>
            <a:r>
              <a:rPr lang="en-US" sz="2800" dirty="0" err="1" smtClean="0"/>
              <a:t>orthometric</a:t>
            </a:r>
            <a:r>
              <a:rPr lang="en-US" sz="2800" dirty="0" smtClean="0"/>
              <a:t> datum (NAVD88)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t="18132" r="1611"/>
          <a:stretch>
            <a:fillRect/>
          </a:stretch>
        </p:blipFill>
        <p:spPr bwMode="auto">
          <a:xfrm>
            <a:off x="1371600" y="3581401"/>
            <a:ext cx="634392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pic>
        <p:nvPicPr>
          <p:cNvPr id="4" name="Picture 3" descr="datum_conver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02485"/>
            <a:ext cx="8305801" cy="5345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0502" y="285751"/>
            <a:ext cx="367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Datum Differences</a:t>
            </a:r>
          </a:p>
        </p:txBody>
      </p:sp>
      <p:sp>
        <p:nvSpPr>
          <p:cNvPr id="6" name="Striped Right Arrow 5"/>
          <p:cNvSpPr/>
          <p:nvPr/>
        </p:nvSpPr>
        <p:spPr>
          <a:xfrm rot="10800000">
            <a:off x="1752600" y="3505200"/>
            <a:ext cx="838200" cy="22860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10800000">
            <a:off x="7924800" y="4419600"/>
            <a:ext cx="838200" cy="22860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0112" y="285751"/>
            <a:ext cx="301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Use of </a:t>
            </a:r>
            <a:r>
              <a:rPr lang="en-US" sz="3600" dirty="0" err="1" smtClean="0"/>
              <a:t>VDatum</a:t>
            </a:r>
            <a:endParaRPr 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80099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VDatum</a:t>
            </a:r>
            <a:r>
              <a:rPr lang="en-US" sz="3200" dirty="0" smtClean="0"/>
              <a:t> converts spatial data from </a:t>
            </a:r>
            <a:r>
              <a:rPr lang="en-US" sz="3200" dirty="0" err="1" smtClean="0"/>
              <a:t>orthometric</a:t>
            </a:r>
            <a:r>
              <a:rPr lang="en-US" sz="3200" dirty="0" smtClean="0"/>
              <a:t> to tidal </a:t>
            </a:r>
            <a:r>
              <a:rPr lang="en-US" sz="3200" dirty="0" err="1" smtClean="0"/>
              <a:t>datums</a:t>
            </a:r>
            <a:r>
              <a:rPr lang="en-US" sz="3200" dirty="0" smtClean="0"/>
              <a:t>:  </a:t>
            </a:r>
            <a:r>
              <a:rPr lang="en-US" sz="3200" dirty="0" smtClean="0">
                <a:hlinkClick r:id="rId2"/>
              </a:rPr>
              <a:t>http://vdatum.noaa.gov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Developed by NOAA’s National Geodetic Survey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Converts ASCII text files with X,Y,Z data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766" y="2743200"/>
            <a:ext cx="6296434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Long-term Shoreline Change Study </a:t>
            </a:r>
          </a:p>
          <a:p>
            <a:r>
              <a:rPr lang="en-US" dirty="0" smtClean="0"/>
              <a:t>of Morris and Folly Islands, SC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914400"/>
            <a:ext cx="304800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</a:t>
            </a:r>
            <a:r>
              <a:rPr lang="en-US" sz="2400" dirty="0" err="1" smtClean="0"/>
              <a:t>Lidar</a:t>
            </a:r>
            <a:endParaRPr lang="en-US" sz="2400" dirty="0" smtClean="0"/>
          </a:p>
          <a:p>
            <a:pPr algn="ctr"/>
            <a:r>
              <a:rPr lang="en-US" sz="2400" dirty="0" smtClean="0"/>
              <a:t>From Digital Coast </a:t>
            </a:r>
          </a:p>
          <a:p>
            <a:pPr algn="ctr"/>
            <a:r>
              <a:rPr lang="en-US" sz="2400" dirty="0" smtClean="0"/>
              <a:t>in ASCII format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930400" y="200025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8000" y="2571750"/>
            <a:ext cx="29464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 ASCII to </a:t>
            </a:r>
          </a:p>
          <a:p>
            <a:pPr algn="ctr"/>
            <a:r>
              <a:rPr lang="en-US" sz="2400" dirty="0" smtClean="0"/>
              <a:t>CVS Format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30400" y="3200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9600" y="5486400"/>
            <a:ext cx="29464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 DEMs 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 err="1" smtClean="0"/>
              <a:t>ArcGIS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930400" y="480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88354" y="285751"/>
            <a:ext cx="417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Lidar</a:t>
            </a:r>
            <a:r>
              <a:rPr lang="en-US" sz="3600" dirty="0" smtClean="0"/>
              <a:t> Data Processing</a:t>
            </a:r>
            <a:endParaRPr lang="en-US" sz="3600" dirty="0"/>
          </a:p>
        </p:txBody>
      </p:sp>
      <p:sp>
        <p:nvSpPr>
          <p:cNvPr id="36" name="Rectangle 35"/>
          <p:cNvSpPr/>
          <p:nvPr/>
        </p:nvSpPr>
        <p:spPr>
          <a:xfrm>
            <a:off x="609600" y="3886200"/>
            <a:ext cx="284480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 </a:t>
            </a:r>
            <a:r>
              <a:rPr lang="en-US" sz="2400" dirty="0" err="1" smtClean="0"/>
              <a:t>VDatum</a:t>
            </a:r>
            <a:r>
              <a:rPr lang="en-US" sz="2400" dirty="0" smtClean="0"/>
              <a:t> to convert CVS points (NAVD88 to MHW)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05600" y="2971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81600" y="1066800"/>
            <a:ext cx="294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 Contours </a:t>
            </a:r>
            <a:endParaRPr lang="en-US" sz="24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705600" y="177165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181600" y="2457450"/>
            <a:ext cx="294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Select Zero Elevations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5181600" y="3657600"/>
            <a:ext cx="294640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Compare </a:t>
            </a:r>
            <a:r>
              <a:rPr lang="en-US" sz="2400" dirty="0" err="1" smtClean="0"/>
              <a:t>Lidar</a:t>
            </a:r>
            <a:r>
              <a:rPr lang="en-US" sz="2400" dirty="0" smtClean="0"/>
              <a:t> and </a:t>
            </a:r>
          </a:p>
          <a:p>
            <a:pPr algn="ctr"/>
            <a:r>
              <a:rPr lang="en-US" sz="2400" dirty="0" smtClean="0"/>
              <a:t>T-Sheet shorelines in DSAS</a:t>
            </a:r>
            <a:endParaRPr lang="en-US" sz="2400" dirty="0"/>
          </a:p>
        </p:txBody>
      </p:sp>
      <p:cxnSp>
        <p:nvCxnSpPr>
          <p:cNvPr id="44" name="Shape 43"/>
          <p:cNvCxnSpPr>
            <a:stCxn id="32" idx="3"/>
          </p:cNvCxnSpPr>
          <p:nvPr/>
        </p:nvCxnSpPr>
        <p:spPr>
          <a:xfrm flipV="1">
            <a:off x="3556000" y="1447800"/>
            <a:ext cx="711200" cy="44100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67200" y="1447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705600" y="46863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283200" y="5372100"/>
            <a:ext cx="29464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Develop regression analysis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6" grpId="0" animBg="1"/>
      <p:bldP spid="39" grpId="0" animBg="1"/>
      <p:bldP spid="41" grpId="0" animBg="1"/>
      <p:bldP spid="42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786" y="285751"/>
            <a:ext cx="24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Use of DSAS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68580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“Digital Shoreline Analysis System”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Developed by U.S. Geological Survey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Compares multiple vector shorelines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Creates shoreline regression analysis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Determines areas of erosion &amp; accretion</a:t>
            </a:r>
            <a:endParaRPr lang="en-US" sz="3200" dirty="0"/>
          </a:p>
        </p:txBody>
      </p:sp>
      <p:pic>
        <p:nvPicPr>
          <p:cNvPr id="7" name="Picture 6" descr="USGS_DSAS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124200"/>
            <a:ext cx="4418856" cy="28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2906" y="5955268"/>
            <a:ext cx="360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Source:  Morton, R.A. and Miller, T.L.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85751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725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Recent advances allow for shoreline change analysis: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spatial data rescue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long-term survey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free spatial data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datum conversion tools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GIS software for analysis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combining old and new technologies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Coastal resource managers can now predict shoreline  </a:t>
            </a:r>
          </a:p>
          <a:p>
            <a:r>
              <a:rPr lang="en-US" sz="3200" dirty="0" smtClean="0"/>
              <a:t>     change in their study area using free public data  </a:t>
            </a:r>
          </a:p>
          <a:p>
            <a:r>
              <a:rPr lang="en-US" sz="3200" dirty="0" smtClean="0"/>
              <a:t>     and GIS analysis tools.</a:t>
            </a:r>
            <a:endParaRPr lang="en-US" sz="3200" dirty="0"/>
          </a:p>
        </p:txBody>
      </p:sp>
      <p:pic>
        <p:nvPicPr>
          <p:cNvPr id="1025" name="Picture 1" descr="C:\Users\Owner\AppData\Local\Microsoft\Windows\Temporary Internet Files\Content.IE5\C09YRE4F\MP900444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447800"/>
            <a:ext cx="20041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5751"/>
            <a:ext cx="182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Citations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5725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Morton, R.A. and Miller, T.L., 2005, “National  </a:t>
            </a:r>
          </a:p>
          <a:p>
            <a:r>
              <a:rPr lang="en-US" sz="3200" dirty="0" smtClean="0"/>
              <a:t>   Assessment of Shoreline Change: Part 2: Historical </a:t>
            </a:r>
          </a:p>
          <a:p>
            <a:r>
              <a:rPr lang="en-US" sz="3200" dirty="0" smtClean="0"/>
              <a:t>   Shoreline Changes and Associated Coastal Land Loss </a:t>
            </a:r>
          </a:p>
          <a:p>
            <a:r>
              <a:rPr lang="en-US" sz="3200" dirty="0" smtClean="0"/>
              <a:t>   Along the U.S. Southeast Atlantic Coast,” </a:t>
            </a:r>
          </a:p>
          <a:p>
            <a:r>
              <a:rPr lang="en-US" sz="3200" dirty="0" smtClean="0"/>
              <a:t>   U.S. Geological Survey Open-File Report 2005-1401.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Thieler</a:t>
            </a:r>
            <a:r>
              <a:rPr lang="en-US" sz="3200" dirty="0" smtClean="0"/>
              <a:t>, E.R., </a:t>
            </a:r>
            <a:r>
              <a:rPr lang="en-US" sz="3200" dirty="0" err="1" smtClean="0"/>
              <a:t>Himmelstoss</a:t>
            </a:r>
            <a:r>
              <a:rPr lang="en-US" sz="3200" dirty="0" smtClean="0"/>
              <a:t>, E.A., </a:t>
            </a:r>
            <a:r>
              <a:rPr lang="en-US" sz="3200" dirty="0" err="1" smtClean="0"/>
              <a:t>Zichichi</a:t>
            </a:r>
            <a:r>
              <a:rPr lang="en-US" sz="3200" dirty="0" smtClean="0"/>
              <a:t>, J.L., and </a:t>
            </a:r>
          </a:p>
          <a:p>
            <a:r>
              <a:rPr lang="en-US" sz="3200" dirty="0" smtClean="0"/>
              <a:t>   </a:t>
            </a:r>
            <a:r>
              <a:rPr lang="en-US" sz="3200" dirty="0" err="1" smtClean="0"/>
              <a:t>Ergul</a:t>
            </a:r>
            <a:r>
              <a:rPr lang="en-US" sz="3200" dirty="0" smtClean="0"/>
              <a:t>, </a:t>
            </a:r>
            <a:r>
              <a:rPr lang="en-US" sz="3200" dirty="0" err="1" smtClean="0"/>
              <a:t>Ayhan</a:t>
            </a:r>
            <a:r>
              <a:rPr lang="en-US" sz="3200" dirty="0" smtClean="0"/>
              <a:t>, 2009, Digital Shoreline Analysis </a:t>
            </a:r>
          </a:p>
          <a:p>
            <a:r>
              <a:rPr lang="en-US" sz="3200" dirty="0" smtClean="0"/>
              <a:t>   System (DSAS) version 4.0 – An </a:t>
            </a:r>
            <a:r>
              <a:rPr lang="en-US" sz="3200" dirty="0" err="1" smtClean="0"/>
              <a:t>ArcGIS</a:t>
            </a:r>
            <a:r>
              <a:rPr lang="en-US" sz="3200" dirty="0" smtClean="0"/>
              <a:t> extension </a:t>
            </a:r>
          </a:p>
          <a:p>
            <a:r>
              <a:rPr lang="en-US" sz="3200" dirty="0" smtClean="0"/>
              <a:t>   for calculating shoreline change:  U.S. Geological </a:t>
            </a:r>
          </a:p>
          <a:p>
            <a:r>
              <a:rPr lang="en-US" sz="3200" dirty="0" smtClean="0"/>
              <a:t>   Survey Open-File Report 2008-1278.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Summary of Capstone Project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Public-domain data exists that spans a long-term shoreline record</a:t>
            </a:r>
          </a:p>
          <a:p>
            <a:endParaRPr lang="en-US" sz="3200" dirty="0" smtClean="0"/>
          </a:p>
          <a:p>
            <a:r>
              <a:rPr lang="en-US" sz="3200" dirty="0" smtClean="0"/>
              <a:t>New GIS tools now ensure an accurate comparison of historic vs. modern shoreline surveys </a:t>
            </a:r>
          </a:p>
          <a:p>
            <a:endParaRPr lang="en-US" sz="3200" dirty="0" smtClean="0"/>
          </a:p>
          <a:p>
            <a:r>
              <a:rPr lang="en-US" sz="3200" dirty="0" smtClean="0"/>
              <a:t>New technology exists that now lets researchers develop shoreline change regression analysis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04800"/>
            <a:ext cx="41615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Contact Information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Michael Rink </a:t>
            </a:r>
          </a:p>
          <a:p>
            <a:pPr algn="ctr"/>
            <a:r>
              <a:rPr lang="en-US" sz="3600" dirty="0" smtClean="0">
                <a:hlinkClick r:id="rId2"/>
              </a:rPr>
              <a:t>mdr232@psu.edu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843-278-0524 - Work</a:t>
            </a:r>
          </a:p>
          <a:p>
            <a:pPr algn="ctr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Long-term Shoreline Change Study </a:t>
            </a:r>
          </a:p>
          <a:p>
            <a:r>
              <a:rPr lang="en-US" dirty="0" smtClean="0"/>
              <a:t>of Morris and Folly Islands, 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005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Outline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Available Spatial Data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Access to Spatial Data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Converting Spatial Data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Analysis of the Spatial Data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Conclusions</a:t>
            </a:r>
            <a:endParaRPr lang="en-US" sz="3200" dirty="0"/>
          </a:p>
        </p:txBody>
      </p:sp>
      <p:pic>
        <p:nvPicPr>
          <p:cNvPr id="6" name="Picture 5" descr="img_20110220_113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8378" y="1524000"/>
            <a:ext cx="4350821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Study Area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Part of South Carolina’s barrier island network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Affected by Charleston Harbor Jetties</a:t>
            </a:r>
            <a:endParaRPr lang="en-US" sz="3200" dirty="0"/>
          </a:p>
        </p:txBody>
      </p:sp>
      <p:pic>
        <p:nvPicPr>
          <p:cNvPr id="6" name="Picture 5" descr="StudyAre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99" y="2531918"/>
            <a:ext cx="4800601" cy="370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Charleston Harbor Jetties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Constructed 1905 by USACE to keep channel open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Changed </a:t>
            </a:r>
            <a:r>
              <a:rPr lang="en-US" sz="3200" dirty="0" err="1" smtClean="0"/>
              <a:t>longshore</a:t>
            </a:r>
            <a:r>
              <a:rPr lang="en-US" sz="3200" dirty="0" smtClean="0"/>
              <a:t> drift</a:t>
            </a:r>
          </a:p>
        </p:txBody>
      </p:sp>
      <p:pic>
        <p:nvPicPr>
          <p:cNvPr id="6" name="Picture 5" descr="DSCN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2178" y="2819400"/>
            <a:ext cx="5260622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Long-term Survey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NOAA shoreline maps (T-Sheets) from the 1840s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20330" r="25037" b="12637"/>
          <a:stretch>
            <a:fillRect/>
          </a:stretch>
        </p:blipFill>
        <p:spPr bwMode="auto">
          <a:xfrm>
            <a:off x="1320800" y="2114550"/>
            <a:ext cx="6705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789" t="17033" r="25403" b="13736"/>
          <a:stretch>
            <a:fillRect/>
          </a:stretch>
        </p:blipFill>
        <p:spPr bwMode="auto">
          <a:xfrm>
            <a:off x="0" y="4343400"/>
            <a:ext cx="4368800" cy="15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8659" t="43060" r="26433" b="23626"/>
          <a:stretch>
            <a:fillRect/>
          </a:stretch>
        </p:blipFill>
        <p:spPr bwMode="auto">
          <a:xfrm>
            <a:off x="4716464" y="1600200"/>
            <a:ext cx="4427537" cy="17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2800350"/>
            <a:ext cx="914400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3200" y="4857750"/>
            <a:ext cx="101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400800" y="1771650"/>
            <a:ext cx="2438400" cy="1028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97600" y="1657350"/>
            <a:ext cx="2540000" cy="1028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828800" y="1600200"/>
            <a:ext cx="2844800" cy="120015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8800" y="3200400"/>
            <a:ext cx="2844800" cy="17145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368800" y="4343400"/>
            <a:ext cx="1930400" cy="51435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68800" y="5314950"/>
            <a:ext cx="1930400" cy="62865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467" y="228600"/>
            <a:ext cx="713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Raster to Vector T-Sheets</a:t>
            </a:r>
            <a:endParaRPr lang="en-US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067" t="20330" r="17423" b="10440"/>
          <a:stretch>
            <a:fillRect/>
          </a:stretch>
        </p:blipFill>
        <p:spPr bwMode="auto">
          <a:xfrm>
            <a:off x="1524001" y="764194"/>
            <a:ext cx="5715000" cy="26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287" t="18132" r="19546" b="12637"/>
          <a:stretch>
            <a:fillRect/>
          </a:stretch>
        </p:blipFill>
        <p:spPr bwMode="auto">
          <a:xfrm>
            <a:off x="1524000" y="3530798"/>
            <a:ext cx="5715000" cy="28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T-Sheet Inventory in Study Area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1757" t="26374" r="47291" b="13187"/>
          <a:stretch>
            <a:fillRect/>
          </a:stretch>
        </p:blipFill>
        <p:spPr bwMode="auto">
          <a:xfrm>
            <a:off x="304800" y="901262"/>
            <a:ext cx="8458200" cy="53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Long-term Shoreline Change Study </a:t>
            </a:r>
          </a:p>
          <a:p>
            <a:r>
              <a:rPr lang="en-US" smtClean="0"/>
              <a:t>of Morris and Folly Islands, 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467" y="228600"/>
            <a:ext cx="713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Comparing Morris Island</a:t>
            </a:r>
          </a:p>
          <a:p>
            <a:pPr algn="ctr"/>
            <a:r>
              <a:rPr lang="en-US" sz="3600" dirty="0" smtClean="0"/>
              <a:t>T-Sheet Projects</a:t>
            </a: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673" t="20330" r="27160" b="10440"/>
          <a:stretch>
            <a:fillRect/>
          </a:stretch>
        </p:blipFill>
        <p:spPr bwMode="auto">
          <a:xfrm>
            <a:off x="1981200" y="13716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0673" t="20330" r="26574" b="10440"/>
          <a:stretch>
            <a:fillRect/>
          </a:stretch>
        </p:blipFill>
        <p:spPr bwMode="auto">
          <a:xfrm>
            <a:off x="1981200" y="13716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1039" t="20879" r="26794" b="10989"/>
          <a:stretch>
            <a:fillRect/>
          </a:stretch>
        </p:blipFill>
        <p:spPr bwMode="auto">
          <a:xfrm>
            <a:off x="2057400" y="13716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0673" t="20330" r="27160" b="10440"/>
          <a:stretch>
            <a:fillRect/>
          </a:stretch>
        </p:blipFill>
        <p:spPr bwMode="auto">
          <a:xfrm>
            <a:off x="1981200" y="13716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30673" t="20330" r="26574" b="10440"/>
          <a:stretch>
            <a:fillRect/>
          </a:stretch>
        </p:blipFill>
        <p:spPr bwMode="auto">
          <a:xfrm>
            <a:off x="1981200" y="13716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30673" t="20330" r="27160" b="10440"/>
          <a:stretch>
            <a:fillRect/>
          </a:stretch>
        </p:blipFill>
        <p:spPr bwMode="auto">
          <a:xfrm>
            <a:off x="1981200" y="13716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31039" t="20879" r="26794" b="10989"/>
          <a:stretch>
            <a:fillRect/>
          </a:stretch>
        </p:blipFill>
        <p:spPr bwMode="auto">
          <a:xfrm>
            <a:off x="19812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25425</TotalTime>
  <Words>703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Long-term Shoreline Change Study of  Morris and Folly Islands, SC  Michael  Rink – GISP  Masters  in  GIS  Program  Pennsylvania  State  University  Advisor:  Professor Peter Guth Oceanographer – US Naval Academy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Long-term Shoreline Change Study of Morris and Folly Islands, SC  Michael Rink – GISP  Masters in GIS Program – Penn State University</dc:title>
  <dc:creator>Owner</dc:creator>
  <cp:lastModifiedBy>exf107</cp:lastModifiedBy>
  <cp:revision>403</cp:revision>
  <dcterms:created xsi:type="dcterms:W3CDTF">2012-03-03T22:10:54Z</dcterms:created>
  <dcterms:modified xsi:type="dcterms:W3CDTF">2012-06-25T15:27:45Z</dcterms:modified>
</cp:coreProperties>
</file>