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63" r:id="rId3"/>
    <p:sldId id="258" r:id="rId4"/>
    <p:sldId id="277" r:id="rId5"/>
    <p:sldId id="275" r:id="rId6"/>
    <p:sldId id="259" r:id="rId7"/>
    <p:sldId id="257" r:id="rId8"/>
    <p:sldId id="262" r:id="rId9"/>
    <p:sldId id="273" r:id="rId10"/>
    <p:sldId id="274" r:id="rId11"/>
    <p:sldId id="260" r:id="rId12"/>
    <p:sldId id="271" r:id="rId13"/>
    <p:sldId id="276" r:id="rId14"/>
    <p:sldId id="27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76477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3C170-1D4A-4420-B8AB-1539EA51A4B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B44D77-3869-4DF9-A4A2-FE221FC78913}">
      <dgm:prSet phldrT="[Text]"/>
      <dgm:spPr/>
      <dgm:t>
        <a:bodyPr/>
        <a:lstStyle/>
        <a:p>
          <a:r>
            <a:rPr lang="en-US" dirty="0"/>
            <a:t>Rock Art Site A</a:t>
          </a:r>
        </a:p>
      </dgm:t>
    </dgm:pt>
    <dgm:pt modelId="{1FAF8E00-CCE8-4C03-81A9-E85045445140}" type="parTrans" cxnId="{DD79E805-8AA6-4159-A39F-8A4C3252380B}">
      <dgm:prSet/>
      <dgm:spPr/>
      <dgm:t>
        <a:bodyPr/>
        <a:lstStyle/>
        <a:p>
          <a:endParaRPr lang="en-US"/>
        </a:p>
      </dgm:t>
    </dgm:pt>
    <dgm:pt modelId="{D47A336A-9272-4460-8FCF-14ED6739D906}" type="sibTrans" cxnId="{DD79E805-8AA6-4159-A39F-8A4C3252380B}">
      <dgm:prSet/>
      <dgm:spPr/>
      <dgm:t>
        <a:bodyPr/>
        <a:lstStyle/>
        <a:p>
          <a:endParaRPr lang="en-US"/>
        </a:p>
      </dgm:t>
    </dgm:pt>
    <dgm:pt modelId="{7CAC1D3E-765E-4447-A8ED-B7CE11DD36CD}">
      <dgm:prSet phldrT="[Text]"/>
      <dgm:spPr/>
      <dgm:t>
        <a:bodyPr/>
        <a:lstStyle/>
        <a:p>
          <a:r>
            <a:rPr lang="en-US" dirty="0"/>
            <a:t>Rock Art Site B</a:t>
          </a:r>
        </a:p>
      </dgm:t>
    </dgm:pt>
    <dgm:pt modelId="{4A61341D-AF83-45A6-9F27-258D44A58157}" type="parTrans" cxnId="{0DE61262-F5AC-4D39-A09E-278B78A311D0}">
      <dgm:prSet/>
      <dgm:spPr/>
      <dgm:t>
        <a:bodyPr/>
        <a:lstStyle/>
        <a:p>
          <a:endParaRPr lang="en-US"/>
        </a:p>
      </dgm:t>
    </dgm:pt>
    <dgm:pt modelId="{312BD4FC-5780-42E1-A84F-649103521E4F}" type="sibTrans" cxnId="{0DE61262-F5AC-4D39-A09E-278B78A311D0}">
      <dgm:prSet/>
      <dgm:spPr/>
      <dgm:t>
        <a:bodyPr/>
        <a:lstStyle/>
        <a:p>
          <a:endParaRPr lang="en-US"/>
        </a:p>
      </dgm:t>
    </dgm:pt>
    <dgm:pt modelId="{FC9FE38E-8DF3-43A1-B900-A51FA8AAD55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/>
            <a:t>Settlement Analysis - compares functional sites at a smaller scale to identify how the sites and the activities at them related</a:t>
          </a:r>
        </a:p>
      </dgm:t>
    </dgm:pt>
    <dgm:pt modelId="{738CE4D8-AB0F-41E5-8DB9-0727008AFF9D}" type="parTrans" cxnId="{1605A774-2A3A-49F2-84BE-BEF2AB611A62}">
      <dgm:prSet/>
      <dgm:spPr/>
      <dgm:t>
        <a:bodyPr/>
        <a:lstStyle/>
        <a:p>
          <a:endParaRPr lang="en-US"/>
        </a:p>
      </dgm:t>
    </dgm:pt>
    <dgm:pt modelId="{B95B7C25-6AE0-4236-A781-05DA6D737676}" type="sibTrans" cxnId="{1605A774-2A3A-49F2-84BE-BEF2AB611A62}">
      <dgm:prSet/>
      <dgm:spPr/>
      <dgm:t>
        <a:bodyPr/>
        <a:lstStyle/>
        <a:p>
          <a:endParaRPr lang="en-US"/>
        </a:p>
      </dgm:t>
    </dgm:pt>
    <dgm:pt modelId="{BCA53478-59FB-45BB-A944-881A05654E98}">
      <dgm:prSet phldrT="[Text]"/>
      <dgm:spPr/>
      <dgm:t>
        <a:bodyPr/>
        <a:lstStyle/>
        <a:p>
          <a:r>
            <a:rPr lang="en-US" dirty="0"/>
            <a:t>Quarry</a:t>
          </a:r>
        </a:p>
      </dgm:t>
    </dgm:pt>
    <dgm:pt modelId="{C038B851-411E-4F6A-A724-9CFF8547EC32}" type="parTrans" cxnId="{BA48F012-740D-49DC-80AB-818435D81E62}">
      <dgm:prSet/>
      <dgm:spPr/>
      <dgm:t>
        <a:bodyPr/>
        <a:lstStyle/>
        <a:p>
          <a:endParaRPr lang="en-US"/>
        </a:p>
      </dgm:t>
    </dgm:pt>
    <dgm:pt modelId="{DE4ECD16-7AB0-4500-92FC-89EA3AD43594}" type="sibTrans" cxnId="{BA48F012-740D-49DC-80AB-818435D81E62}">
      <dgm:prSet/>
      <dgm:spPr/>
      <dgm:t>
        <a:bodyPr/>
        <a:lstStyle/>
        <a:p>
          <a:endParaRPr lang="en-US"/>
        </a:p>
      </dgm:t>
    </dgm:pt>
    <dgm:pt modelId="{AB5DE2A5-ABCE-4886-9E4B-DD0DEC3419A4}">
      <dgm:prSet phldrT="[Text]"/>
      <dgm:spPr/>
      <dgm:t>
        <a:bodyPr/>
        <a:lstStyle/>
        <a:p>
          <a:r>
            <a:rPr lang="en-US" dirty="0"/>
            <a:t>Cairn</a:t>
          </a:r>
        </a:p>
      </dgm:t>
    </dgm:pt>
    <dgm:pt modelId="{A92AA96A-F77E-4A48-B2A1-D4FEA10D13F3}" type="parTrans" cxnId="{0159851C-4945-43D9-A8CD-355F193F5747}">
      <dgm:prSet/>
      <dgm:spPr/>
      <dgm:t>
        <a:bodyPr/>
        <a:lstStyle/>
        <a:p>
          <a:endParaRPr lang="en-US"/>
        </a:p>
      </dgm:t>
    </dgm:pt>
    <dgm:pt modelId="{54ACD784-70ED-4B36-A566-06275B9EF635}" type="sibTrans" cxnId="{0159851C-4945-43D9-A8CD-355F193F5747}">
      <dgm:prSet/>
      <dgm:spPr/>
      <dgm:t>
        <a:bodyPr/>
        <a:lstStyle/>
        <a:p>
          <a:endParaRPr lang="en-US"/>
        </a:p>
      </dgm:t>
    </dgm:pt>
    <dgm:pt modelId="{83BEB0B5-97A2-4D3F-9F8C-4A567C43623C}">
      <dgm:prSet phldrT="[Text]"/>
      <dgm:spPr/>
      <dgm:t>
        <a:bodyPr/>
        <a:lstStyle/>
        <a:p>
          <a:r>
            <a:rPr lang="en-US" dirty="0"/>
            <a:t>Types of Images</a:t>
          </a:r>
        </a:p>
      </dgm:t>
    </dgm:pt>
    <dgm:pt modelId="{A63CCE9E-2018-4F2B-8B58-0CAAEAC57C85}" type="parTrans" cxnId="{D2E355A5-F604-4F88-BCA7-52438C5F22A0}">
      <dgm:prSet/>
      <dgm:spPr/>
      <dgm:t>
        <a:bodyPr/>
        <a:lstStyle/>
        <a:p>
          <a:endParaRPr lang="en-US"/>
        </a:p>
      </dgm:t>
    </dgm:pt>
    <dgm:pt modelId="{CD509E1D-F086-48D2-995F-0CC39BB427C0}" type="sibTrans" cxnId="{D2E355A5-F604-4F88-BCA7-52438C5F22A0}">
      <dgm:prSet/>
      <dgm:spPr/>
      <dgm:t>
        <a:bodyPr/>
        <a:lstStyle/>
        <a:p>
          <a:endParaRPr lang="en-US"/>
        </a:p>
      </dgm:t>
    </dgm:pt>
    <dgm:pt modelId="{0711EAFF-0922-413A-97D8-AF38EFE0AB8B}">
      <dgm:prSet phldrT="[Text]"/>
      <dgm:spPr/>
      <dgm:t>
        <a:bodyPr/>
        <a:lstStyle/>
        <a:p>
          <a:r>
            <a:rPr lang="en-US" dirty="0"/>
            <a:t>Number of Images</a:t>
          </a:r>
        </a:p>
      </dgm:t>
    </dgm:pt>
    <dgm:pt modelId="{E2C07F57-86A4-473B-A1AC-619185365788}" type="parTrans" cxnId="{B7371D93-6A52-46BF-870A-70CB8F1BC876}">
      <dgm:prSet/>
      <dgm:spPr/>
      <dgm:t>
        <a:bodyPr/>
        <a:lstStyle/>
        <a:p>
          <a:endParaRPr lang="en-US"/>
        </a:p>
      </dgm:t>
    </dgm:pt>
    <dgm:pt modelId="{8EBD69A4-7852-46D3-9AED-2A0642B38451}" type="sibTrans" cxnId="{B7371D93-6A52-46BF-870A-70CB8F1BC876}">
      <dgm:prSet/>
      <dgm:spPr/>
      <dgm:t>
        <a:bodyPr/>
        <a:lstStyle/>
        <a:p>
          <a:endParaRPr lang="en-US"/>
        </a:p>
      </dgm:t>
    </dgm:pt>
    <dgm:pt modelId="{23EC1287-D142-44BD-BEE4-748763A188D3}">
      <dgm:prSet phldrT="[Text]"/>
      <dgm:spPr/>
      <dgm:t>
        <a:bodyPr/>
        <a:lstStyle/>
        <a:p>
          <a:r>
            <a:rPr lang="en-US" dirty="0"/>
            <a:t>Rock Art Site C</a:t>
          </a:r>
        </a:p>
      </dgm:t>
    </dgm:pt>
    <dgm:pt modelId="{1E22404F-14E4-42F9-A4D8-D5CA5D687BBF}" type="parTrans" cxnId="{4B697325-2030-485A-8BDD-A463EAE84156}">
      <dgm:prSet/>
      <dgm:spPr/>
      <dgm:t>
        <a:bodyPr/>
        <a:lstStyle/>
        <a:p>
          <a:endParaRPr lang="en-US"/>
        </a:p>
      </dgm:t>
    </dgm:pt>
    <dgm:pt modelId="{B1FC4251-098C-4E2B-949D-9959BDFE35AE}" type="sibTrans" cxnId="{4B697325-2030-485A-8BDD-A463EAE84156}">
      <dgm:prSet/>
      <dgm:spPr/>
      <dgm:t>
        <a:bodyPr/>
        <a:lstStyle/>
        <a:p>
          <a:endParaRPr lang="en-US"/>
        </a:p>
      </dgm:t>
    </dgm:pt>
    <dgm:pt modelId="{34205A45-079F-4F29-BF1D-5AC75B64CEF2}">
      <dgm:prSet phldrT="[Text]"/>
      <dgm:spPr/>
      <dgm:t>
        <a:bodyPr/>
        <a:lstStyle/>
        <a:p>
          <a:r>
            <a:rPr lang="en-US" dirty="0"/>
            <a:t>Panel </a:t>
          </a:r>
          <a:r>
            <a:rPr lang="en-US" dirty="0" smtClean="0"/>
            <a:t>Analysis </a:t>
          </a:r>
          <a:r>
            <a:rPr lang="en-US" dirty="0"/>
            <a:t>- documents variables of each rock art panel on a site</a:t>
          </a:r>
        </a:p>
      </dgm:t>
    </dgm:pt>
    <dgm:pt modelId="{43D90CCD-3EBB-43C9-8B29-0D1A8D33094E}" type="sibTrans" cxnId="{52D2D94A-35C4-4E37-914E-F81928EC6FAB}">
      <dgm:prSet/>
      <dgm:spPr/>
      <dgm:t>
        <a:bodyPr/>
        <a:lstStyle/>
        <a:p>
          <a:endParaRPr lang="en-US"/>
        </a:p>
      </dgm:t>
    </dgm:pt>
    <dgm:pt modelId="{4D9A9235-EA3E-4EE4-9A91-10A87CC85192}" type="parTrans" cxnId="{52D2D94A-35C4-4E37-914E-F81928EC6FAB}">
      <dgm:prSet/>
      <dgm:spPr/>
      <dgm:t>
        <a:bodyPr/>
        <a:lstStyle/>
        <a:p>
          <a:endParaRPr lang="en-US"/>
        </a:p>
      </dgm:t>
    </dgm:pt>
    <dgm:pt modelId="{59A53CC4-C4E2-4751-ABAE-1D8988852112}">
      <dgm:prSet phldrT="[Text]"/>
      <dgm:spPr/>
      <dgm:t>
        <a:bodyPr/>
        <a:lstStyle/>
        <a:p>
          <a:r>
            <a:rPr lang="en-US" dirty="0"/>
            <a:t>Rock Art</a:t>
          </a:r>
        </a:p>
      </dgm:t>
    </dgm:pt>
    <dgm:pt modelId="{A718EEFD-4C2D-4B3A-B63A-11069FBF5F76}" type="parTrans" cxnId="{944FAB8C-A8FC-4AB2-BFC0-996607602735}">
      <dgm:prSet/>
      <dgm:spPr/>
      <dgm:t>
        <a:bodyPr/>
        <a:lstStyle/>
        <a:p>
          <a:endParaRPr lang="en-US"/>
        </a:p>
      </dgm:t>
    </dgm:pt>
    <dgm:pt modelId="{C4150C25-B027-4D16-9C92-B0DB03E9207B}" type="sibTrans" cxnId="{944FAB8C-A8FC-4AB2-BFC0-996607602735}">
      <dgm:prSet/>
      <dgm:spPr/>
      <dgm:t>
        <a:bodyPr/>
        <a:lstStyle/>
        <a:p>
          <a:endParaRPr lang="en-US"/>
        </a:p>
      </dgm:t>
    </dgm:pt>
    <dgm:pt modelId="{E36A71FF-015A-49F5-99D3-BC3473972833}">
      <dgm:prSet phldrT="[Text]"/>
      <dgm:spPr/>
      <dgm:t>
        <a:bodyPr/>
        <a:lstStyle/>
        <a:p>
          <a:r>
            <a:rPr lang="en-US" dirty="0"/>
            <a:t>Paint, Carved</a:t>
          </a:r>
        </a:p>
      </dgm:t>
    </dgm:pt>
    <dgm:pt modelId="{7BE96071-7EE2-4FCB-9337-AB5D2F665AF3}" type="parTrans" cxnId="{59B15C8F-69BA-425D-A2D3-990BAA7EEF8A}">
      <dgm:prSet/>
      <dgm:spPr/>
      <dgm:t>
        <a:bodyPr/>
        <a:lstStyle/>
        <a:p>
          <a:endParaRPr lang="en-US"/>
        </a:p>
      </dgm:t>
    </dgm:pt>
    <dgm:pt modelId="{8194AE2B-2F47-460A-9EAB-7CFB5762BF48}" type="sibTrans" cxnId="{59B15C8F-69BA-425D-A2D3-990BAA7EEF8A}">
      <dgm:prSet/>
      <dgm:spPr/>
      <dgm:t>
        <a:bodyPr/>
        <a:lstStyle/>
        <a:p>
          <a:endParaRPr lang="en-US"/>
        </a:p>
      </dgm:t>
    </dgm:pt>
    <dgm:pt modelId="{B5C0C8A9-DECC-40CD-B04D-0046F1587705}">
      <dgm:prSet phldrT="[Text]" custT="1"/>
      <dgm:spPr/>
      <dgm:t>
        <a:bodyPr/>
        <a:lstStyle/>
        <a:p>
          <a:r>
            <a:rPr lang="en-US" sz="1800" dirty="0"/>
            <a:t>Regional Analysis - compares motifs from different sites to define regional styles or traditions</a:t>
          </a:r>
        </a:p>
      </dgm:t>
    </dgm:pt>
    <dgm:pt modelId="{88EA81E9-509F-485A-849A-15D8605F9AEE}" type="sibTrans" cxnId="{A92D956F-99A8-4872-87C0-08BFEF66B5C6}">
      <dgm:prSet/>
      <dgm:spPr/>
      <dgm:t>
        <a:bodyPr/>
        <a:lstStyle/>
        <a:p>
          <a:endParaRPr lang="en-US"/>
        </a:p>
      </dgm:t>
    </dgm:pt>
    <dgm:pt modelId="{CFF92327-65F1-4C8F-BEC8-54C69937E754}" type="parTrans" cxnId="{A92D956F-99A8-4872-87C0-08BFEF66B5C6}">
      <dgm:prSet/>
      <dgm:spPr/>
      <dgm:t>
        <a:bodyPr/>
        <a:lstStyle/>
        <a:p>
          <a:endParaRPr lang="en-US"/>
        </a:p>
      </dgm:t>
    </dgm:pt>
    <dgm:pt modelId="{5487C6E5-566E-49AB-92FC-10976A6D69F9}" type="pres">
      <dgm:prSet presAssocID="{D2F3C170-1D4A-4420-B8AB-1539EA51A4B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740610-B35F-43D6-9514-3CF117FC5ED7}" type="pres">
      <dgm:prSet presAssocID="{D2F3C170-1D4A-4420-B8AB-1539EA51A4B1}" presName="outerBox" presStyleCnt="0"/>
      <dgm:spPr/>
    </dgm:pt>
    <dgm:pt modelId="{E1984697-955E-469C-8321-C523DBCDE52C}" type="pres">
      <dgm:prSet presAssocID="{D2F3C170-1D4A-4420-B8AB-1539EA51A4B1}" presName="outerBoxParent" presStyleLbl="node1" presStyleIdx="0" presStyleCnt="3" custLinFactNeighborX="-3680" custLinFactNeighborY="-2968"/>
      <dgm:spPr/>
      <dgm:t>
        <a:bodyPr/>
        <a:lstStyle/>
        <a:p>
          <a:endParaRPr lang="en-US"/>
        </a:p>
      </dgm:t>
    </dgm:pt>
    <dgm:pt modelId="{B2005672-BB8E-47DB-B341-E6146700108F}" type="pres">
      <dgm:prSet presAssocID="{D2F3C170-1D4A-4420-B8AB-1539EA51A4B1}" presName="outerBoxChildren" presStyleCnt="0"/>
      <dgm:spPr/>
    </dgm:pt>
    <dgm:pt modelId="{C3E5DF93-F544-4743-B1BA-41E1C95B88EC}" type="pres">
      <dgm:prSet presAssocID="{6EB44D77-3869-4DF9-A4A2-FE221FC78913}" presName="oChild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058EB8-819E-4F43-9DB5-06C0EFB8E8FF}" type="pres">
      <dgm:prSet presAssocID="{D47A336A-9272-4460-8FCF-14ED6739D906}" presName="outerSibTrans" presStyleCnt="0"/>
      <dgm:spPr/>
    </dgm:pt>
    <dgm:pt modelId="{084D64EC-23D8-4E9E-B832-1A53A997C909}" type="pres">
      <dgm:prSet presAssocID="{7CAC1D3E-765E-4447-A8ED-B7CE11DD36CD}" presName="oChild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F3E89-8BAE-4652-9B9E-C09D8A316AC5}" type="pres">
      <dgm:prSet presAssocID="{312BD4FC-5780-42E1-A84F-649103521E4F}" presName="outerSibTrans" presStyleCnt="0"/>
      <dgm:spPr/>
    </dgm:pt>
    <dgm:pt modelId="{D0B3A17E-12BE-481A-803B-79C8F1D369BB}" type="pres">
      <dgm:prSet presAssocID="{23EC1287-D142-44BD-BEE4-748763A188D3}" presName="oChild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0A32B-257F-49D9-AFD6-283D39BAE93E}" type="pres">
      <dgm:prSet presAssocID="{D2F3C170-1D4A-4420-B8AB-1539EA51A4B1}" presName="middleBox" presStyleCnt="0"/>
      <dgm:spPr/>
    </dgm:pt>
    <dgm:pt modelId="{ADE87276-DDAF-4E63-B41D-7FCEA301A3F9}" type="pres">
      <dgm:prSet presAssocID="{D2F3C170-1D4A-4420-B8AB-1539EA51A4B1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7EFB0019-FCB7-49EE-BFD6-713FAC38C0E6}" type="pres">
      <dgm:prSet presAssocID="{D2F3C170-1D4A-4420-B8AB-1539EA51A4B1}" presName="middleBoxChildren" presStyleCnt="0"/>
      <dgm:spPr/>
    </dgm:pt>
    <dgm:pt modelId="{7BDE783B-5C28-4ECF-A678-6DD0F5B57350}" type="pres">
      <dgm:prSet presAssocID="{BCA53478-59FB-45BB-A944-881A05654E98}" presName="mChild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4E0988-806C-422A-A8FC-441173F91DC5}" type="pres">
      <dgm:prSet presAssocID="{DE4ECD16-7AB0-4500-92FC-89EA3AD43594}" presName="middleSibTrans" presStyleCnt="0"/>
      <dgm:spPr/>
    </dgm:pt>
    <dgm:pt modelId="{8BEC3959-0E3E-4245-B8C4-7F8130F8CB21}" type="pres">
      <dgm:prSet presAssocID="{59A53CC4-C4E2-4751-ABAE-1D8988852112}" presName="mChild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66571-59D3-4644-B86D-3383C6830CAF}" type="pres">
      <dgm:prSet presAssocID="{C4150C25-B027-4D16-9C92-B0DB03E9207B}" presName="middleSibTrans" presStyleCnt="0"/>
      <dgm:spPr/>
    </dgm:pt>
    <dgm:pt modelId="{8D9B3360-A26F-43CD-BE19-05A98C653D81}" type="pres">
      <dgm:prSet presAssocID="{AB5DE2A5-ABCE-4886-9E4B-DD0DEC3419A4}" presName="mChild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0E87D-DDBB-45C5-B81D-F1A7223518EB}" type="pres">
      <dgm:prSet presAssocID="{D2F3C170-1D4A-4420-B8AB-1539EA51A4B1}" presName="centerBox" presStyleCnt="0"/>
      <dgm:spPr/>
    </dgm:pt>
    <dgm:pt modelId="{1BCCDCE1-627E-4F93-823D-4054500A1E55}" type="pres">
      <dgm:prSet presAssocID="{D2F3C170-1D4A-4420-B8AB-1539EA51A4B1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357771A4-47A4-4343-8CBE-7DCAA7942254}" type="pres">
      <dgm:prSet presAssocID="{D2F3C170-1D4A-4420-B8AB-1539EA51A4B1}" presName="centerBoxChildren" presStyleCnt="0"/>
      <dgm:spPr/>
    </dgm:pt>
    <dgm:pt modelId="{C5FF88EF-5B13-46FC-82D9-09D4D3BDDEC9}" type="pres">
      <dgm:prSet presAssocID="{83BEB0B5-97A2-4D3F-9F8C-4A567C43623C}" presName="cChild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ABAED-11C9-4A5D-B6A7-2968F11A98A0}" type="pres">
      <dgm:prSet presAssocID="{CD509E1D-F086-48D2-995F-0CC39BB427C0}" presName="centerSibTrans" presStyleCnt="0"/>
      <dgm:spPr/>
    </dgm:pt>
    <dgm:pt modelId="{C6072D95-9B52-43DE-99B2-34603BFE5D2E}" type="pres">
      <dgm:prSet presAssocID="{0711EAFF-0922-413A-97D8-AF38EFE0AB8B}" presName="cChild" presStyleLbl="fgAcc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6BB061-900E-404F-91C7-CD63A7A7E089}" type="pres">
      <dgm:prSet presAssocID="{8EBD69A4-7852-46D3-9AED-2A0642B38451}" presName="centerSibTrans" presStyleCnt="0"/>
      <dgm:spPr/>
    </dgm:pt>
    <dgm:pt modelId="{1C25A1F3-3852-46CC-B20E-4712200F1E57}" type="pres">
      <dgm:prSet presAssocID="{E36A71FF-015A-49F5-99D3-BC3473972833}" presName="cChild" presStyleLbl="fgAcc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69C9B-9BE1-4389-9DDD-F7BE74CECD6C}" type="presOf" srcId="{59A53CC4-C4E2-4751-ABAE-1D8988852112}" destId="{8BEC3959-0E3E-4245-B8C4-7F8130F8CB21}" srcOrd="0" destOrd="0" presId="urn:microsoft.com/office/officeart/2005/8/layout/target2"/>
    <dgm:cxn modelId="{BA48F012-740D-49DC-80AB-818435D81E62}" srcId="{FC9FE38E-8DF3-43A1-B900-A51FA8AAD554}" destId="{BCA53478-59FB-45BB-A944-881A05654E98}" srcOrd="0" destOrd="0" parTransId="{C038B851-411E-4F6A-A724-9CFF8547EC32}" sibTransId="{DE4ECD16-7AB0-4500-92FC-89EA3AD43594}"/>
    <dgm:cxn modelId="{E5FA073B-AC7B-435A-AE60-0D788F936F97}" type="presOf" srcId="{83BEB0B5-97A2-4D3F-9F8C-4A567C43623C}" destId="{C5FF88EF-5B13-46FC-82D9-09D4D3BDDEC9}" srcOrd="0" destOrd="0" presId="urn:microsoft.com/office/officeart/2005/8/layout/target2"/>
    <dgm:cxn modelId="{102AEA5E-1A54-49E8-8A43-95737B1DD1F3}" type="presOf" srcId="{BCA53478-59FB-45BB-A944-881A05654E98}" destId="{7BDE783B-5C28-4ECF-A678-6DD0F5B57350}" srcOrd="0" destOrd="0" presId="urn:microsoft.com/office/officeart/2005/8/layout/target2"/>
    <dgm:cxn modelId="{DD79E805-8AA6-4159-A39F-8A4C3252380B}" srcId="{B5C0C8A9-DECC-40CD-B04D-0046F1587705}" destId="{6EB44D77-3869-4DF9-A4A2-FE221FC78913}" srcOrd="0" destOrd="0" parTransId="{1FAF8E00-CCE8-4C03-81A9-E85045445140}" sibTransId="{D47A336A-9272-4460-8FCF-14ED6739D906}"/>
    <dgm:cxn modelId="{D2E355A5-F604-4F88-BCA7-52438C5F22A0}" srcId="{34205A45-079F-4F29-BF1D-5AC75B64CEF2}" destId="{83BEB0B5-97A2-4D3F-9F8C-4A567C43623C}" srcOrd="0" destOrd="0" parTransId="{A63CCE9E-2018-4F2B-8B58-0CAAEAC57C85}" sibTransId="{CD509E1D-F086-48D2-995F-0CC39BB427C0}"/>
    <dgm:cxn modelId="{C4239F2B-546B-4BA3-9C43-20CE2A40C8B8}" type="presOf" srcId="{AB5DE2A5-ABCE-4886-9E4B-DD0DEC3419A4}" destId="{8D9B3360-A26F-43CD-BE19-05A98C653D81}" srcOrd="0" destOrd="0" presId="urn:microsoft.com/office/officeart/2005/8/layout/target2"/>
    <dgm:cxn modelId="{52D2D94A-35C4-4E37-914E-F81928EC6FAB}" srcId="{D2F3C170-1D4A-4420-B8AB-1539EA51A4B1}" destId="{34205A45-079F-4F29-BF1D-5AC75B64CEF2}" srcOrd="2" destOrd="0" parTransId="{4D9A9235-EA3E-4EE4-9A91-10A87CC85192}" sibTransId="{43D90CCD-3EBB-43C9-8B29-0D1A8D33094E}"/>
    <dgm:cxn modelId="{8BE2BD92-A315-49C1-9121-6BE8C329A002}" type="presOf" srcId="{23EC1287-D142-44BD-BEE4-748763A188D3}" destId="{D0B3A17E-12BE-481A-803B-79C8F1D369BB}" srcOrd="0" destOrd="0" presId="urn:microsoft.com/office/officeart/2005/8/layout/target2"/>
    <dgm:cxn modelId="{59B15C8F-69BA-425D-A2D3-990BAA7EEF8A}" srcId="{34205A45-079F-4F29-BF1D-5AC75B64CEF2}" destId="{E36A71FF-015A-49F5-99D3-BC3473972833}" srcOrd="2" destOrd="0" parTransId="{7BE96071-7EE2-4FCB-9337-AB5D2F665AF3}" sibTransId="{8194AE2B-2F47-460A-9EAB-7CFB5762BF48}"/>
    <dgm:cxn modelId="{2277BB41-5692-4DE7-A2FC-02150CABA5C5}" type="presOf" srcId="{0711EAFF-0922-413A-97D8-AF38EFE0AB8B}" destId="{C6072D95-9B52-43DE-99B2-34603BFE5D2E}" srcOrd="0" destOrd="0" presId="urn:microsoft.com/office/officeart/2005/8/layout/target2"/>
    <dgm:cxn modelId="{FF4A269C-DDDD-4D03-A771-82ED567874EF}" type="presOf" srcId="{B5C0C8A9-DECC-40CD-B04D-0046F1587705}" destId="{E1984697-955E-469C-8321-C523DBCDE52C}" srcOrd="0" destOrd="0" presId="urn:microsoft.com/office/officeart/2005/8/layout/target2"/>
    <dgm:cxn modelId="{1605A774-2A3A-49F2-84BE-BEF2AB611A62}" srcId="{D2F3C170-1D4A-4420-B8AB-1539EA51A4B1}" destId="{FC9FE38E-8DF3-43A1-B900-A51FA8AAD554}" srcOrd="1" destOrd="0" parTransId="{738CE4D8-AB0F-41E5-8DB9-0727008AFF9D}" sibTransId="{B95B7C25-6AE0-4236-A781-05DA6D737676}"/>
    <dgm:cxn modelId="{0159851C-4945-43D9-A8CD-355F193F5747}" srcId="{FC9FE38E-8DF3-43A1-B900-A51FA8AAD554}" destId="{AB5DE2A5-ABCE-4886-9E4B-DD0DEC3419A4}" srcOrd="2" destOrd="0" parTransId="{A92AA96A-F77E-4A48-B2A1-D4FEA10D13F3}" sibTransId="{54ACD784-70ED-4B36-A566-06275B9EF635}"/>
    <dgm:cxn modelId="{D7F86F78-D969-4C32-A6DD-A487ABCDBBBB}" type="presOf" srcId="{6EB44D77-3869-4DF9-A4A2-FE221FC78913}" destId="{C3E5DF93-F544-4743-B1BA-41E1C95B88EC}" srcOrd="0" destOrd="0" presId="urn:microsoft.com/office/officeart/2005/8/layout/target2"/>
    <dgm:cxn modelId="{51BA2DC4-A171-48EA-A3F8-8D64AC545236}" type="presOf" srcId="{E36A71FF-015A-49F5-99D3-BC3473972833}" destId="{1C25A1F3-3852-46CC-B20E-4712200F1E57}" srcOrd="0" destOrd="0" presId="urn:microsoft.com/office/officeart/2005/8/layout/target2"/>
    <dgm:cxn modelId="{77EC18AF-E67E-4944-8AFF-8AB0B0BE0F13}" type="presOf" srcId="{D2F3C170-1D4A-4420-B8AB-1539EA51A4B1}" destId="{5487C6E5-566E-49AB-92FC-10976A6D69F9}" srcOrd="0" destOrd="0" presId="urn:microsoft.com/office/officeart/2005/8/layout/target2"/>
    <dgm:cxn modelId="{944FAB8C-A8FC-4AB2-BFC0-996607602735}" srcId="{FC9FE38E-8DF3-43A1-B900-A51FA8AAD554}" destId="{59A53CC4-C4E2-4751-ABAE-1D8988852112}" srcOrd="1" destOrd="0" parTransId="{A718EEFD-4C2D-4B3A-B63A-11069FBF5F76}" sibTransId="{C4150C25-B027-4D16-9C92-B0DB03E9207B}"/>
    <dgm:cxn modelId="{A92D956F-99A8-4872-87C0-08BFEF66B5C6}" srcId="{D2F3C170-1D4A-4420-B8AB-1539EA51A4B1}" destId="{B5C0C8A9-DECC-40CD-B04D-0046F1587705}" srcOrd="0" destOrd="0" parTransId="{CFF92327-65F1-4C8F-BEC8-54C69937E754}" sibTransId="{88EA81E9-509F-485A-849A-15D8605F9AEE}"/>
    <dgm:cxn modelId="{546D52F4-CBD5-4031-9352-6B6BF636D9AC}" type="presOf" srcId="{34205A45-079F-4F29-BF1D-5AC75B64CEF2}" destId="{1BCCDCE1-627E-4F93-823D-4054500A1E55}" srcOrd="0" destOrd="0" presId="urn:microsoft.com/office/officeart/2005/8/layout/target2"/>
    <dgm:cxn modelId="{B7371D93-6A52-46BF-870A-70CB8F1BC876}" srcId="{34205A45-079F-4F29-BF1D-5AC75B64CEF2}" destId="{0711EAFF-0922-413A-97D8-AF38EFE0AB8B}" srcOrd="1" destOrd="0" parTransId="{E2C07F57-86A4-473B-A1AC-619185365788}" sibTransId="{8EBD69A4-7852-46D3-9AED-2A0642B38451}"/>
    <dgm:cxn modelId="{0DE61262-F5AC-4D39-A09E-278B78A311D0}" srcId="{B5C0C8A9-DECC-40CD-B04D-0046F1587705}" destId="{7CAC1D3E-765E-4447-A8ED-B7CE11DD36CD}" srcOrd="1" destOrd="0" parTransId="{4A61341D-AF83-45A6-9F27-258D44A58157}" sibTransId="{312BD4FC-5780-42E1-A84F-649103521E4F}"/>
    <dgm:cxn modelId="{CCA94D37-5D6A-47FE-A633-9D3326C5E31F}" type="presOf" srcId="{FC9FE38E-8DF3-43A1-B900-A51FA8AAD554}" destId="{ADE87276-DDAF-4E63-B41D-7FCEA301A3F9}" srcOrd="0" destOrd="0" presId="urn:microsoft.com/office/officeart/2005/8/layout/target2"/>
    <dgm:cxn modelId="{5969A675-5C3F-470A-8CAF-CE24D6DDE0C9}" type="presOf" srcId="{7CAC1D3E-765E-4447-A8ED-B7CE11DD36CD}" destId="{084D64EC-23D8-4E9E-B832-1A53A997C909}" srcOrd="0" destOrd="0" presId="urn:microsoft.com/office/officeart/2005/8/layout/target2"/>
    <dgm:cxn modelId="{4B697325-2030-485A-8BDD-A463EAE84156}" srcId="{B5C0C8A9-DECC-40CD-B04D-0046F1587705}" destId="{23EC1287-D142-44BD-BEE4-748763A188D3}" srcOrd="2" destOrd="0" parTransId="{1E22404F-14E4-42F9-A4D8-D5CA5D687BBF}" sibTransId="{B1FC4251-098C-4E2B-949D-9959BDFE35AE}"/>
    <dgm:cxn modelId="{7BEA5323-6471-44BD-9DFF-441DE789535F}" type="presParOf" srcId="{5487C6E5-566E-49AB-92FC-10976A6D69F9}" destId="{8B740610-B35F-43D6-9514-3CF117FC5ED7}" srcOrd="0" destOrd="0" presId="urn:microsoft.com/office/officeart/2005/8/layout/target2"/>
    <dgm:cxn modelId="{8CE53FC4-BB6C-41FD-905B-C6C754D334F5}" type="presParOf" srcId="{8B740610-B35F-43D6-9514-3CF117FC5ED7}" destId="{E1984697-955E-469C-8321-C523DBCDE52C}" srcOrd="0" destOrd="0" presId="urn:microsoft.com/office/officeart/2005/8/layout/target2"/>
    <dgm:cxn modelId="{3864B8AD-265C-4472-BA3C-A55A2D8A479F}" type="presParOf" srcId="{8B740610-B35F-43D6-9514-3CF117FC5ED7}" destId="{B2005672-BB8E-47DB-B341-E6146700108F}" srcOrd="1" destOrd="0" presId="urn:microsoft.com/office/officeart/2005/8/layout/target2"/>
    <dgm:cxn modelId="{321D431B-30A6-4DF2-9A91-4EF22FAF9E17}" type="presParOf" srcId="{B2005672-BB8E-47DB-B341-E6146700108F}" destId="{C3E5DF93-F544-4743-B1BA-41E1C95B88EC}" srcOrd="0" destOrd="0" presId="urn:microsoft.com/office/officeart/2005/8/layout/target2"/>
    <dgm:cxn modelId="{DCE417BA-524B-47BF-AFB5-0C571D31B972}" type="presParOf" srcId="{B2005672-BB8E-47DB-B341-E6146700108F}" destId="{C3058EB8-819E-4F43-9DB5-06C0EFB8E8FF}" srcOrd="1" destOrd="0" presId="urn:microsoft.com/office/officeart/2005/8/layout/target2"/>
    <dgm:cxn modelId="{248933D9-1EB8-4243-BD1A-8222C5FF9542}" type="presParOf" srcId="{B2005672-BB8E-47DB-B341-E6146700108F}" destId="{084D64EC-23D8-4E9E-B832-1A53A997C909}" srcOrd="2" destOrd="0" presId="urn:microsoft.com/office/officeart/2005/8/layout/target2"/>
    <dgm:cxn modelId="{03C6221D-A71F-4AD7-9CF7-9B97376E7444}" type="presParOf" srcId="{B2005672-BB8E-47DB-B341-E6146700108F}" destId="{6C9F3E89-8BAE-4652-9B9E-C09D8A316AC5}" srcOrd="3" destOrd="0" presId="urn:microsoft.com/office/officeart/2005/8/layout/target2"/>
    <dgm:cxn modelId="{60C1DF21-76B1-45E8-9098-57FEFBBB20FB}" type="presParOf" srcId="{B2005672-BB8E-47DB-B341-E6146700108F}" destId="{D0B3A17E-12BE-481A-803B-79C8F1D369BB}" srcOrd="4" destOrd="0" presId="urn:microsoft.com/office/officeart/2005/8/layout/target2"/>
    <dgm:cxn modelId="{DFA5ABE4-F5E9-4D45-863D-37DCF4728346}" type="presParOf" srcId="{5487C6E5-566E-49AB-92FC-10976A6D69F9}" destId="{5220A32B-257F-49D9-AFD6-283D39BAE93E}" srcOrd="1" destOrd="0" presId="urn:microsoft.com/office/officeart/2005/8/layout/target2"/>
    <dgm:cxn modelId="{50E3C50D-6917-4025-AA65-49F1BC5F3FA4}" type="presParOf" srcId="{5220A32B-257F-49D9-AFD6-283D39BAE93E}" destId="{ADE87276-DDAF-4E63-B41D-7FCEA301A3F9}" srcOrd="0" destOrd="0" presId="urn:microsoft.com/office/officeart/2005/8/layout/target2"/>
    <dgm:cxn modelId="{2C0A79A1-F702-4BEF-80C2-5F89EEE242A8}" type="presParOf" srcId="{5220A32B-257F-49D9-AFD6-283D39BAE93E}" destId="{7EFB0019-FCB7-49EE-BFD6-713FAC38C0E6}" srcOrd="1" destOrd="0" presId="urn:microsoft.com/office/officeart/2005/8/layout/target2"/>
    <dgm:cxn modelId="{107071C3-F696-45BD-B1BC-4C8C7E48BFDC}" type="presParOf" srcId="{7EFB0019-FCB7-49EE-BFD6-713FAC38C0E6}" destId="{7BDE783B-5C28-4ECF-A678-6DD0F5B57350}" srcOrd="0" destOrd="0" presId="urn:microsoft.com/office/officeart/2005/8/layout/target2"/>
    <dgm:cxn modelId="{EDCAF0BF-5078-4354-858F-8D46FA9568E7}" type="presParOf" srcId="{7EFB0019-FCB7-49EE-BFD6-713FAC38C0E6}" destId="{3B4E0988-806C-422A-A8FC-441173F91DC5}" srcOrd="1" destOrd="0" presId="urn:microsoft.com/office/officeart/2005/8/layout/target2"/>
    <dgm:cxn modelId="{25FEB7B1-2163-43E1-8B9B-75E29F83E6EF}" type="presParOf" srcId="{7EFB0019-FCB7-49EE-BFD6-713FAC38C0E6}" destId="{8BEC3959-0E3E-4245-B8C4-7F8130F8CB21}" srcOrd="2" destOrd="0" presId="urn:microsoft.com/office/officeart/2005/8/layout/target2"/>
    <dgm:cxn modelId="{8AF3C950-2D8D-480F-A2E5-5A2222AB005D}" type="presParOf" srcId="{7EFB0019-FCB7-49EE-BFD6-713FAC38C0E6}" destId="{67E66571-59D3-4644-B86D-3383C6830CAF}" srcOrd="3" destOrd="0" presId="urn:microsoft.com/office/officeart/2005/8/layout/target2"/>
    <dgm:cxn modelId="{8139D020-4D86-4014-B666-9EEF85F263F9}" type="presParOf" srcId="{7EFB0019-FCB7-49EE-BFD6-713FAC38C0E6}" destId="{8D9B3360-A26F-43CD-BE19-05A98C653D81}" srcOrd="4" destOrd="0" presId="urn:microsoft.com/office/officeart/2005/8/layout/target2"/>
    <dgm:cxn modelId="{F1F8E29B-9FE4-4BB6-B73D-F2951FD312C5}" type="presParOf" srcId="{5487C6E5-566E-49AB-92FC-10976A6D69F9}" destId="{1DE0E87D-DDBB-45C5-B81D-F1A7223518EB}" srcOrd="2" destOrd="0" presId="urn:microsoft.com/office/officeart/2005/8/layout/target2"/>
    <dgm:cxn modelId="{9A5BC10C-B6D0-41DB-8F38-882C5EA8A27F}" type="presParOf" srcId="{1DE0E87D-DDBB-45C5-B81D-F1A7223518EB}" destId="{1BCCDCE1-627E-4F93-823D-4054500A1E55}" srcOrd="0" destOrd="0" presId="urn:microsoft.com/office/officeart/2005/8/layout/target2"/>
    <dgm:cxn modelId="{57BF64F8-7573-4353-863D-B324F2BE5AE3}" type="presParOf" srcId="{1DE0E87D-DDBB-45C5-B81D-F1A7223518EB}" destId="{357771A4-47A4-4343-8CBE-7DCAA7942254}" srcOrd="1" destOrd="0" presId="urn:microsoft.com/office/officeart/2005/8/layout/target2"/>
    <dgm:cxn modelId="{FE96023A-57AA-423E-8EA6-5CD25F31D35D}" type="presParOf" srcId="{357771A4-47A4-4343-8CBE-7DCAA7942254}" destId="{C5FF88EF-5B13-46FC-82D9-09D4D3BDDEC9}" srcOrd="0" destOrd="0" presId="urn:microsoft.com/office/officeart/2005/8/layout/target2"/>
    <dgm:cxn modelId="{926E7F42-89F2-47C3-B4E3-AE022706C305}" type="presParOf" srcId="{357771A4-47A4-4343-8CBE-7DCAA7942254}" destId="{883ABAED-11C9-4A5D-B6A7-2968F11A98A0}" srcOrd="1" destOrd="0" presId="urn:microsoft.com/office/officeart/2005/8/layout/target2"/>
    <dgm:cxn modelId="{C96CD9FC-EF1B-40CF-AC5A-618D8A36934F}" type="presParOf" srcId="{357771A4-47A4-4343-8CBE-7DCAA7942254}" destId="{C6072D95-9B52-43DE-99B2-34603BFE5D2E}" srcOrd="2" destOrd="0" presId="urn:microsoft.com/office/officeart/2005/8/layout/target2"/>
    <dgm:cxn modelId="{6349A3C8-81C2-4562-8B99-663441895611}" type="presParOf" srcId="{357771A4-47A4-4343-8CBE-7DCAA7942254}" destId="{636BB061-900E-404F-91C7-CD63A7A7E089}" srcOrd="3" destOrd="0" presId="urn:microsoft.com/office/officeart/2005/8/layout/target2"/>
    <dgm:cxn modelId="{EC7EDFC2-FCB4-49A8-9EA7-4AF9C569FA00}" type="presParOf" srcId="{357771A4-47A4-4343-8CBE-7DCAA7942254}" destId="{1C25A1F3-3852-46CC-B20E-4712200F1E57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A6531-B1E9-4020-9584-A1718EE037A0}" type="doc">
      <dgm:prSet loTypeId="urn:microsoft.com/office/officeart/2005/8/layout/radial5" loCatId="relationship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A2402A9-C450-4040-A73D-39F3AC377598}">
      <dgm:prSet phldrT="[Text]"/>
      <dgm:spPr/>
      <dgm:t>
        <a:bodyPr/>
        <a:lstStyle/>
        <a:p>
          <a:r>
            <a:rPr lang="en-US" dirty="0"/>
            <a:t>Rock Art</a:t>
          </a:r>
        </a:p>
      </dgm:t>
    </dgm:pt>
    <dgm:pt modelId="{E23E02EE-D3C4-47BC-94C1-BD4A691CF596}" type="parTrans" cxnId="{AC0B17C2-67F5-4A2F-BF79-AA9FD975345D}">
      <dgm:prSet/>
      <dgm:spPr/>
      <dgm:t>
        <a:bodyPr/>
        <a:lstStyle/>
        <a:p>
          <a:endParaRPr lang="en-US"/>
        </a:p>
      </dgm:t>
    </dgm:pt>
    <dgm:pt modelId="{9DC533B4-0A15-4BCE-B90B-8CB7921062FF}" type="sibTrans" cxnId="{AC0B17C2-67F5-4A2F-BF79-AA9FD975345D}">
      <dgm:prSet/>
      <dgm:spPr/>
      <dgm:t>
        <a:bodyPr/>
        <a:lstStyle/>
        <a:p>
          <a:endParaRPr lang="en-US"/>
        </a:p>
      </dgm:t>
    </dgm:pt>
    <dgm:pt modelId="{9A949B82-9E48-40F5-8B93-16646156D05D}">
      <dgm:prSet phldrT="[Text]"/>
      <dgm:spPr/>
      <dgm:t>
        <a:bodyPr/>
        <a:lstStyle/>
        <a:p>
          <a:r>
            <a:rPr lang="en-US" b="1" dirty="0"/>
            <a:t>Content of Images</a:t>
          </a:r>
        </a:p>
      </dgm:t>
    </dgm:pt>
    <dgm:pt modelId="{E1C48F99-C76E-4055-ADA5-531EB05EAE6A}" type="parTrans" cxnId="{C2E7385A-54EF-4B77-9099-595CEE7AE959}">
      <dgm:prSet/>
      <dgm:spPr/>
      <dgm:t>
        <a:bodyPr/>
        <a:lstStyle/>
        <a:p>
          <a:endParaRPr lang="en-US" dirty="0"/>
        </a:p>
      </dgm:t>
    </dgm:pt>
    <dgm:pt modelId="{6173ECB0-CB37-4CA7-9136-D0BD920999FA}" type="sibTrans" cxnId="{C2E7385A-54EF-4B77-9099-595CEE7AE959}">
      <dgm:prSet/>
      <dgm:spPr/>
      <dgm:t>
        <a:bodyPr/>
        <a:lstStyle/>
        <a:p>
          <a:endParaRPr lang="en-US"/>
        </a:p>
      </dgm:t>
    </dgm:pt>
    <dgm:pt modelId="{CF070AA6-A66A-43BA-AA36-1F12D94BE08F}">
      <dgm:prSet phldrT="[Text]"/>
      <dgm:spPr/>
      <dgm:t>
        <a:bodyPr/>
        <a:lstStyle/>
        <a:p>
          <a:r>
            <a:rPr lang="en-US" b="1" dirty="0"/>
            <a:t>Landscape Context</a:t>
          </a:r>
        </a:p>
      </dgm:t>
    </dgm:pt>
    <dgm:pt modelId="{A286DE11-B743-43A5-8794-B2F4CE93C0CF}" type="parTrans" cxnId="{2606E9E8-9178-462C-834C-DBECB87443B9}">
      <dgm:prSet/>
      <dgm:spPr/>
      <dgm:t>
        <a:bodyPr/>
        <a:lstStyle/>
        <a:p>
          <a:endParaRPr lang="en-US" dirty="0"/>
        </a:p>
      </dgm:t>
    </dgm:pt>
    <dgm:pt modelId="{93343EB0-C1DA-45F9-8EFE-971D2BFE1C57}" type="sibTrans" cxnId="{2606E9E8-9178-462C-834C-DBECB87443B9}">
      <dgm:prSet/>
      <dgm:spPr/>
      <dgm:t>
        <a:bodyPr/>
        <a:lstStyle/>
        <a:p>
          <a:endParaRPr lang="en-US"/>
        </a:p>
      </dgm:t>
    </dgm:pt>
    <dgm:pt modelId="{155152E5-A2A2-4905-A02D-C7E4A6A19D07}">
      <dgm:prSet phldrT="[Text]"/>
      <dgm:spPr/>
      <dgm:t>
        <a:bodyPr/>
        <a:lstStyle/>
        <a:p>
          <a:r>
            <a:rPr lang="en-US" b="1" dirty="0"/>
            <a:t>Social Context</a:t>
          </a:r>
        </a:p>
      </dgm:t>
    </dgm:pt>
    <dgm:pt modelId="{675FB741-8B3D-45F0-84BE-7F11F9D144BA}" type="parTrans" cxnId="{4E16A77D-0853-4B6F-932C-7AD931CDBF03}">
      <dgm:prSet/>
      <dgm:spPr/>
      <dgm:t>
        <a:bodyPr/>
        <a:lstStyle/>
        <a:p>
          <a:endParaRPr lang="en-US" dirty="0"/>
        </a:p>
      </dgm:t>
    </dgm:pt>
    <dgm:pt modelId="{F2F2E9B6-0DA5-4144-ACD5-4481E41964DB}" type="sibTrans" cxnId="{4E16A77D-0853-4B6F-932C-7AD931CDBF03}">
      <dgm:prSet/>
      <dgm:spPr/>
      <dgm:t>
        <a:bodyPr/>
        <a:lstStyle/>
        <a:p>
          <a:endParaRPr lang="en-US"/>
        </a:p>
      </dgm:t>
    </dgm:pt>
    <dgm:pt modelId="{5EDBAEF6-688C-4CC4-B6F3-7A93D97631FE}">
      <dgm:prSet phldrT="[Text]"/>
      <dgm:spPr/>
      <dgm:t>
        <a:bodyPr/>
        <a:lstStyle/>
        <a:p>
          <a:r>
            <a:rPr lang="en-US" b="1" dirty="0"/>
            <a:t>Intra-site Context</a:t>
          </a:r>
        </a:p>
      </dgm:t>
    </dgm:pt>
    <dgm:pt modelId="{D4F80C50-8B90-41FE-8E18-829688EF782F}" type="parTrans" cxnId="{9A678845-8484-4D2D-BFE6-6F7D63B1C6FF}">
      <dgm:prSet/>
      <dgm:spPr/>
      <dgm:t>
        <a:bodyPr/>
        <a:lstStyle/>
        <a:p>
          <a:endParaRPr lang="en-US" dirty="0"/>
        </a:p>
      </dgm:t>
    </dgm:pt>
    <dgm:pt modelId="{0E5BAB83-AD18-4B73-9236-8D68221F84C5}" type="sibTrans" cxnId="{9A678845-8484-4D2D-BFE6-6F7D63B1C6FF}">
      <dgm:prSet/>
      <dgm:spPr/>
      <dgm:t>
        <a:bodyPr/>
        <a:lstStyle/>
        <a:p>
          <a:endParaRPr lang="en-US"/>
        </a:p>
      </dgm:t>
    </dgm:pt>
    <dgm:pt modelId="{991BAF6E-263F-4151-A8AB-D7DCA1782B31}">
      <dgm:prSet phldrT="[Text]"/>
      <dgm:spPr/>
      <dgm:t>
        <a:bodyPr/>
        <a:lstStyle/>
        <a:p>
          <a:r>
            <a:rPr lang="en-US" b="1" dirty="0"/>
            <a:t>Type of Images</a:t>
          </a:r>
        </a:p>
      </dgm:t>
    </dgm:pt>
    <dgm:pt modelId="{109163BD-3B33-441A-B9A2-5EA66FD4E52D}" type="parTrans" cxnId="{55CBE646-FAC4-4424-A956-1BD61E1DCCC2}">
      <dgm:prSet/>
      <dgm:spPr/>
      <dgm:t>
        <a:bodyPr/>
        <a:lstStyle/>
        <a:p>
          <a:endParaRPr lang="en-US" dirty="0"/>
        </a:p>
      </dgm:t>
    </dgm:pt>
    <dgm:pt modelId="{E606811D-B559-43D1-A8F3-37400E82DA1E}" type="sibTrans" cxnId="{55CBE646-FAC4-4424-A956-1BD61E1DCCC2}">
      <dgm:prSet/>
      <dgm:spPr/>
      <dgm:t>
        <a:bodyPr/>
        <a:lstStyle/>
        <a:p>
          <a:endParaRPr lang="en-US"/>
        </a:p>
      </dgm:t>
    </dgm:pt>
    <dgm:pt modelId="{D956DE84-17AB-4829-B133-A1BB3BA158DB}" type="pres">
      <dgm:prSet presAssocID="{9E0A6531-B1E9-4020-9584-A1718EE037A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CBD23D-D88A-4960-B80C-863636746A64}" type="pres">
      <dgm:prSet presAssocID="{6A2402A9-C450-4040-A73D-39F3AC377598}" presName="centerShape" presStyleLbl="node0" presStyleIdx="0" presStyleCnt="1"/>
      <dgm:spPr/>
      <dgm:t>
        <a:bodyPr/>
        <a:lstStyle/>
        <a:p>
          <a:endParaRPr lang="en-US"/>
        </a:p>
      </dgm:t>
    </dgm:pt>
    <dgm:pt modelId="{55843A73-D0DB-48FB-8BA4-12F2D1B64941}" type="pres">
      <dgm:prSet presAssocID="{E1C48F99-C76E-4055-ADA5-531EB05EAE6A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AFD4F4E-2E8F-4CC9-BB73-D7480EAF8AFA}" type="pres">
      <dgm:prSet presAssocID="{E1C48F99-C76E-4055-ADA5-531EB05EAE6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AAFE657-1357-48BC-A844-940D2AF75069}" type="pres">
      <dgm:prSet presAssocID="{9A949B82-9E48-40F5-8B93-16646156D05D}" presName="node" presStyleLbl="node1" presStyleIdx="0" presStyleCnt="5" custScaleX="78430" custScaleY="7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7028DA-D9DF-4639-B3FD-16352CD9442B}" type="pres">
      <dgm:prSet presAssocID="{109163BD-3B33-441A-B9A2-5EA66FD4E52D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50F124C-D6F8-458F-8449-516A80581B96}" type="pres">
      <dgm:prSet presAssocID="{109163BD-3B33-441A-B9A2-5EA66FD4E52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913A81C-22BB-4253-BF52-57A9492BE90F}" type="pres">
      <dgm:prSet presAssocID="{991BAF6E-263F-4151-A8AB-D7DCA1782B31}" presName="node" presStyleLbl="node1" presStyleIdx="1" presStyleCnt="5" custScaleX="78430" custScaleY="7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91D36-2500-4395-9F2E-6F9340196B37}" type="pres">
      <dgm:prSet presAssocID="{A286DE11-B743-43A5-8794-B2F4CE93C0C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59025BE5-462E-4D3E-A9D3-84762162DEA6}" type="pres">
      <dgm:prSet presAssocID="{A286DE11-B743-43A5-8794-B2F4CE93C0C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746EFC2-1598-46A1-AD88-CA1DB9E60629}" type="pres">
      <dgm:prSet presAssocID="{CF070AA6-A66A-43BA-AA36-1F12D94BE08F}" presName="node" presStyleLbl="node1" presStyleIdx="2" presStyleCnt="5" custScaleX="78430" custScaleY="7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2C38E-6631-4386-B863-8FDE3DA4312C}" type="pres">
      <dgm:prSet presAssocID="{675FB741-8B3D-45F0-84BE-7F11F9D144BA}" presName="parTrans" presStyleLbl="sibTrans2D1" presStyleIdx="3" presStyleCnt="5"/>
      <dgm:spPr/>
      <dgm:t>
        <a:bodyPr/>
        <a:lstStyle/>
        <a:p>
          <a:endParaRPr lang="en-US"/>
        </a:p>
      </dgm:t>
    </dgm:pt>
    <dgm:pt modelId="{72EC6068-7851-4901-AA79-42828E223C1F}" type="pres">
      <dgm:prSet presAssocID="{675FB741-8B3D-45F0-84BE-7F11F9D144BA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824906-1CE1-4BEF-A282-69912A08A745}" type="pres">
      <dgm:prSet presAssocID="{155152E5-A2A2-4905-A02D-C7E4A6A19D07}" presName="node" presStyleLbl="node1" presStyleIdx="3" presStyleCnt="5" custScaleX="78430" custScaleY="7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F0EF5-5C88-4CE1-947D-A6B9F594B7CE}" type="pres">
      <dgm:prSet presAssocID="{D4F80C50-8B90-41FE-8E18-829688EF782F}" presName="parTrans" presStyleLbl="sibTrans2D1" presStyleIdx="4" presStyleCnt="5"/>
      <dgm:spPr/>
      <dgm:t>
        <a:bodyPr/>
        <a:lstStyle/>
        <a:p>
          <a:endParaRPr lang="en-US"/>
        </a:p>
      </dgm:t>
    </dgm:pt>
    <dgm:pt modelId="{EF7C6704-F20D-4D01-9B5A-F8EC80BBBC72}" type="pres">
      <dgm:prSet presAssocID="{D4F80C50-8B90-41FE-8E18-829688EF782F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E807812-93A7-41DC-BC37-468F67235736}" type="pres">
      <dgm:prSet presAssocID="{5EDBAEF6-688C-4CC4-B6F3-7A93D97631FE}" presName="node" presStyleLbl="node1" presStyleIdx="4" presStyleCnt="5" custScaleX="78430" custScaleY="79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621522-AC9F-4291-8D64-D6822707CA93}" type="presOf" srcId="{5EDBAEF6-688C-4CC4-B6F3-7A93D97631FE}" destId="{AE807812-93A7-41DC-BC37-468F67235736}" srcOrd="0" destOrd="0" presId="urn:microsoft.com/office/officeart/2005/8/layout/radial5"/>
    <dgm:cxn modelId="{55CBE646-FAC4-4424-A956-1BD61E1DCCC2}" srcId="{6A2402A9-C450-4040-A73D-39F3AC377598}" destId="{991BAF6E-263F-4151-A8AB-D7DCA1782B31}" srcOrd="1" destOrd="0" parTransId="{109163BD-3B33-441A-B9A2-5EA66FD4E52D}" sibTransId="{E606811D-B559-43D1-A8F3-37400E82DA1E}"/>
    <dgm:cxn modelId="{E401C5C1-DED8-4974-AEEF-078CEED925D0}" type="presOf" srcId="{109163BD-3B33-441A-B9A2-5EA66FD4E52D}" destId="{850F124C-D6F8-458F-8449-516A80581B96}" srcOrd="1" destOrd="0" presId="urn:microsoft.com/office/officeart/2005/8/layout/radial5"/>
    <dgm:cxn modelId="{9A678845-8484-4D2D-BFE6-6F7D63B1C6FF}" srcId="{6A2402A9-C450-4040-A73D-39F3AC377598}" destId="{5EDBAEF6-688C-4CC4-B6F3-7A93D97631FE}" srcOrd="4" destOrd="0" parTransId="{D4F80C50-8B90-41FE-8E18-829688EF782F}" sibTransId="{0E5BAB83-AD18-4B73-9236-8D68221F84C5}"/>
    <dgm:cxn modelId="{F4B010C5-855A-4B66-8FF7-48ACCA0CA460}" type="presOf" srcId="{A286DE11-B743-43A5-8794-B2F4CE93C0CF}" destId="{59025BE5-462E-4D3E-A9D3-84762162DEA6}" srcOrd="1" destOrd="0" presId="urn:microsoft.com/office/officeart/2005/8/layout/radial5"/>
    <dgm:cxn modelId="{CCF6BB01-A483-46E3-B48E-E0667DDF70B8}" type="presOf" srcId="{155152E5-A2A2-4905-A02D-C7E4A6A19D07}" destId="{DC824906-1CE1-4BEF-A282-69912A08A745}" srcOrd="0" destOrd="0" presId="urn:microsoft.com/office/officeart/2005/8/layout/radial5"/>
    <dgm:cxn modelId="{AC0B17C2-67F5-4A2F-BF79-AA9FD975345D}" srcId="{9E0A6531-B1E9-4020-9584-A1718EE037A0}" destId="{6A2402A9-C450-4040-A73D-39F3AC377598}" srcOrd="0" destOrd="0" parTransId="{E23E02EE-D3C4-47BC-94C1-BD4A691CF596}" sibTransId="{9DC533B4-0A15-4BCE-B90B-8CB7921062FF}"/>
    <dgm:cxn modelId="{759D49CD-A7B5-4C33-BA5C-63DC12445233}" type="presOf" srcId="{A286DE11-B743-43A5-8794-B2F4CE93C0CF}" destId="{1AA91D36-2500-4395-9F2E-6F9340196B37}" srcOrd="0" destOrd="0" presId="urn:microsoft.com/office/officeart/2005/8/layout/radial5"/>
    <dgm:cxn modelId="{D9E0F759-7005-4E02-8C8D-6E7488C08FB0}" type="presOf" srcId="{109163BD-3B33-441A-B9A2-5EA66FD4E52D}" destId="{327028DA-D9DF-4639-B3FD-16352CD9442B}" srcOrd="0" destOrd="0" presId="urn:microsoft.com/office/officeart/2005/8/layout/radial5"/>
    <dgm:cxn modelId="{B1A0CFC1-5CC7-445D-A6D4-4E01662336D9}" type="presOf" srcId="{6A2402A9-C450-4040-A73D-39F3AC377598}" destId="{D3CBD23D-D88A-4960-B80C-863636746A64}" srcOrd="0" destOrd="0" presId="urn:microsoft.com/office/officeart/2005/8/layout/radial5"/>
    <dgm:cxn modelId="{57CF5DA6-5AD5-4345-A9BD-FD6E4641BE5D}" type="presOf" srcId="{E1C48F99-C76E-4055-ADA5-531EB05EAE6A}" destId="{55843A73-D0DB-48FB-8BA4-12F2D1B64941}" srcOrd="0" destOrd="0" presId="urn:microsoft.com/office/officeart/2005/8/layout/radial5"/>
    <dgm:cxn modelId="{F0B8F4EB-E372-4123-A462-30A46F018106}" type="presOf" srcId="{9E0A6531-B1E9-4020-9584-A1718EE037A0}" destId="{D956DE84-17AB-4829-B133-A1BB3BA158DB}" srcOrd="0" destOrd="0" presId="urn:microsoft.com/office/officeart/2005/8/layout/radial5"/>
    <dgm:cxn modelId="{11EB0D70-679C-477F-8C5F-1F8EA1EFBCFF}" type="presOf" srcId="{675FB741-8B3D-45F0-84BE-7F11F9D144BA}" destId="{72EC6068-7851-4901-AA79-42828E223C1F}" srcOrd="1" destOrd="0" presId="urn:microsoft.com/office/officeart/2005/8/layout/radial5"/>
    <dgm:cxn modelId="{5EB921C3-7774-48FA-A5C2-94B3568DF167}" type="presOf" srcId="{D4F80C50-8B90-41FE-8E18-829688EF782F}" destId="{EF7C6704-F20D-4D01-9B5A-F8EC80BBBC72}" srcOrd="1" destOrd="0" presId="urn:microsoft.com/office/officeart/2005/8/layout/radial5"/>
    <dgm:cxn modelId="{763756BD-56B9-4465-9B8C-769BBCA1C3D2}" type="presOf" srcId="{CF070AA6-A66A-43BA-AA36-1F12D94BE08F}" destId="{6746EFC2-1598-46A1-AD88-CA1DB9E60629}" srcOrd="0" destOrd="0" presId="urn:microsoft.com/office/officeart/2005/8/layout/radial5"/>
    <dgm:cxn modelId="{A7E708D9-0FDB-4B03-9F33-DDD57E1BA5F9}" type="presOf" srcId="{E1C48F99-C76E-4055-ADA5-531EB05EAE6A}" destId="{FAFD4F4E-2E8F-4CC9-BB73-D7480EAF8AFA}" srcOrd="1" destOrd="0" presId="urn:microsoft.com/office/officeart/2005/8/layout/radial5"/>
    <dgm:cxn modelId="{4E16A77D-0853-4B6F-932C-7AD931CDBF03}" srcId="{6A2402A9-C450-4040-A73D-39F3AC377598}" destId="{155152E5-A2A2-4905-A02D-C7E4A6A19D07}" srcOrd="3" destOrd="0" parTransId="{675FB741-8B3D-45F0-84BE-7F11F9D144BA}" sibTransId="{F2F2E9B6-0DA5-4144-ACD5-4481E41964DB}"/>
    <dgm:cxn modelId="{BAB07328-CD7D-47FA-8945-80123B93E216}" type="presOf" srcId="{991BAF6E-263F-4151-A8AB-D7DCA1782B31}" destId="{3913A81C-22BB-4253-BF52-57A9492BE90F}" srcOrd="0" destOrd="0" presId="urn:microsoft.com/office/officeart/2005/8/layout/radial5"/>
    <dgm:cxn modelId="{4B26583D-B374-450E-ACE2-E4C8720764EF}" type="presOf" srcId="{D4F80C50-8B90-41FE-8E18-829688EF782F}" destId="{DA7F0EF5-5C88-4CE1-947D-A6B9F594B7CE}" srcOrd="0" destOrd="0" presId="urn:microsoft.com/office/officeart/2005/8/layout/radial5"/>
    <dgm:cxn modelId="{2606E9E8-9178-462C-834C-DBECB87443B9}" srcId="{6A2402A9-C450-4040-A73D-39F3AC377598}" destId="{CF070AA6-A66A-43BA-AA36-1F12D94BE08F}" srcOrd="2" destOrd="0" parTransId="{A286DE11-B743-43A5-8794-B2F4CE93C0CF}" sibTransId="{93343EB0-C1DA-45F9-8EFE-971D2BFE1C57}"/>
    <dgm:cxn modelId="{4D159A05-630F-4E00-8C26-E8DD46E52B78}" type="presOf" srcId="{675FB741-8B3D-45F0-84BE-7F11F9D144BA}" destId="{B302C38E-6631-4386-B863-8FDE3DA4312C}" srcOrd="0" destOrd="0" presId="urn:microsoft.com/office/officeart/2005/8/layout/radial5"/>
    <dgm:cxn modelId="{C2E7385A-54EF-4B77-9099-595CEE7AE959}" srcId="{6A2402A9-C450-4040-A73D-39F3AC377598}" destId="{9A949B82-9E48-40F5-8B93-16646156D05D}" srcOrd="0" destOrd="0" parTransId="{E1C48F99-C76E-4055-ADA5-531EB05EAE6A}" sibTransId="{6173ECB0-CB37-4CA7-9136-D0BD920999FA}"/>
    <dgm:cxn modelId="{F2AC8474-8E85-4290-9F5A-A844CD4C8723}" type="presOf" srcId="{9A949B82-9E48-40F5-8B93-16646156D05D}" destId="{AAAFE657-1357-48BC-A844-940D2AF75069}" srcOrd="0" destOrd="0" presId="urn:microsoft.com/office/officeart/2005/8/layout/radial5"/>
    <dgm:cxn modelId="{D6B523EE-45ED-482C-9532-92A9A32724AC}" type="presParOf" srcId="{D956DE84-17AB-4829-B133-A1BB3BA158DB}" destId="{D3CBD23D-D88A-4960-B80C-863636746A64}" srcOrd="0" destOrd="0" presId="urn:microsoft.com/office/officeart/2005/8/layout/radial5"/>
    <dgm:cxn modelId="{73C22DE1-F051-415D-BAAE-3BFA6258E5EE}" type="presParOf" srcId="{D956DE84-17AB-4829-B133-A1BB3BA158DB}" destId="{55843A73-D0DB-48FB-8BA4-12F2D1B64941}" srcOrd="1" destOrd="0" presId="urn:microsoft.com/office/officeart/2005/8/layout/radial5"/>
    <dgm:cxn modelId="{B84D65EC-271B-4C15-ADF6-2574CBDCF32A}" type="presParOf" srcId="{55843A73-D0DB-48FB-8BA4-12F2D1B64941}" destId="{FAFD4F4E-2E8F-4CC9-BB73-D7480EAF8AFA}" srcOrd="0" destOrd="0" presId="urn:microsoft.com/office/officeart/2005/8/layout/radial5"/>
    <dgm:cxn modelId="{C28D410F-3E43-424F-9303-742847D50F5C}" type="presParOf" srcId="{D956DE84-17AB-4829-B133-A1BB3BA158DB}" destId="{AAAFE657-1357-48BC-A844-940D2AF75069}" srcOrd="2" destOrd="0" presId="urn:microsoft.com/office/officeart/2005/8/layout/radial5"/>
    <dgm:cxn modelId="{21DF236F-D638-4DAA-84CE-66BCDCA606B6}" type="presParOf" srcId="{D956DE84-17AB-4829-B133-A1BB3BA158DB}" destId="{327028DA-D9DF-4639-B3FD-16352CD9442B}" srcOrd="3" destOrd="0" presId="urn:microsoft.com/office/officeart/2005/8/layout/radial5"/>
    <dgm:cxn modelId="{FAA79E1D-B44F-4AD5-89A9-EECEFD8D7291}" type="presParOf" srcId="{327028DA-D9DF-4639-B3FD-16352CD9442B}" destId="{850F124C-D6F8-458F-8449-516A80581B96}" srcOrd="0" destOrd="0" presId="urn:microsoft.com/office/officeart/2005/8/layout/radial5"/>
    <dgm:cxn modelId="{5BC6C410-19B3-4C80-A9B6-8847945F0C9E}" type="presParOf" srcId="{D956DE84-17AB-4829-B133-A1BB3BA158DB}" destId="{3913A81C-22BB-4253-BF52-57A9492BE90F}" srcOrd="4" destOrd="0" presId="urn:microsoft.com/office/officeart/2005/8/layout/radial5"/>
    <dgm:cxn modelId="{CDCC9451-4AA6-45A5-B6BE-75D2DE22F782}" type="presParOf" srcId="{D956DE84-17AB-4829-B133-A1BB3BA158DB}" destId="{1AA91D36-2500-4395-9F2E-6F9340196B37}" srcOrd="5" destOrd="0" presId="urn:microsoft.com/office/officeart/2005/8/layout/radial5"/>
    <dgm:cxn modelId="{1C0EDF55-8CB4-4C95-A293-0B34550E458C}" type="presParOf" srcId="{1AA91D36-2500-4395-9F2E-6F9340196B37}" destId="{59025BE5-462E-4D3E-A9D3-84762162DEA6}" srcOrd="0" destOrd="0" presId="urn:microsoft.com/office/officeart/2005/8/layout/radial5"/>
    <dgm:cxn modelId="{AE0B189C-D047-4424-BF9B-F0019B1EE62A}" type="presParOf" srcId="{D956DE84-17AB-4829-B133-A1BB3BA158DB}" destId="{6746EFC2-1598-46A1-AD88-CA1DB9E60629}" srcOrd="6" destOrd="0" presId="urn:microsoft.com/office/officeart/2005/8/layout/radial5"/>
    <dgm:cxn modelId="{2D5D0EE7-BBA1-49C5-87AC-51A7FBBA72F3}" type="presParOf" srcId="{D956DE84-17AB-4829-B133-A1BB3BA158DB}" destId="{B302C38E-6631-4386-B863-8FDE3DA4312C}" srcOrd="7" destOrd="0" presId="urn:microsoft.com/office/officeart/2005/8/layout/radial5"/>
    <dgm:cxn modelId="{995CB84E-805A-4409-AA34-44CA543E4999}" type="presParOf" srcId="{B302C38E-6631-4386-B863-8FDE3DA4312C}" destId="{72EC6068-7851-4901-AA79-42828E223C1F}" srcOrd="0" destOrd="0" presId="urn:microsoft.com/office/officeart/2005/8/layout/radial5"/>
    <dgm:cxn modelId="{8F8B98E5-32AD-41B5-B573-1B85B77F1DE2}" type="presParOf" srcId="{D956DE84-17AB-4829-B133-A1BB3BA158DB}" destId="{DC824906-1CE1-4BEF-A282-69912A08A745}" srcOrd="8" destOrd="0" presId="urn:microsoft.com/office/officeart/2005/8/layout/radial5"/>
    <dgm:cxn modelId="{9017A3E8-021F-49D8-A644-9F4BA134F829}" type="presParOf" srcId="{D956DE84-17AB-4829-B133-A1BB3BA158DB}" destId="{DA7F0EF5-5C88-4CE1-947D-A6B9F594B7CE}" srcOrd="9" destOrd="0" presId="urn:microsoft.com/office/officeart/2005/8/layout/radial5"/>
    <dgm:cxn modelId="{FB573D33-6F8B-40BA-ACCB-ECC351A6C776}" type="presParOf" srcId="{DA7F0EF5-5C88-4CE1-947D-A6B9F594B7CE}" destId="{EF7C6704-F20D-4D01-9B5A-F8EC80BBBC72}" srcOrd="0" destOrd="0" presId="urn:microsoft.com/office/officeart/2005/8/layout/radial5"/>
    <dgm:cxn modelId="{4DD35C71-EAA7-4343-8A90-D592FF6A138A}" type="presParOf" srcId="{D956DE84-17AB-4829-B133-A1BB3BA158DB}" destId="{AE807812-93A7-41DC-BC37-468F67235736}" srcOrd="10" destOrd="0" presId="urn:microsoft.com/office/officeart/2005/8/layout/radial5"/>
  </dgm:cxnLst>
  <dgm:bg>
    <a:noFill/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984697-955E-469C-8321-C523DBCDE52C}">
      <dsp:nvSpPr>
        <dsp:cNvPr id="0" name=""/>
        <dsp:cNvSpPr/>
      </dsp:nvSpPr>
      <dsp:spPr>
        <a:xfrm>
          <a:off x="0" y="0"/>
          <a:ext cx="7747000" cy="3878263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3009963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Regional Analysis - compares motifs from different sites to define regional styles or traditions</a:t>
          </a:r>
        </a:p>
      </dsp:txBody>
      <dsp:txXfrm>
        <a:off x="0" y="0"/>
        <a:ext cx="7747000" cy="3878263"/>
      </dsp:txXfrm>
    </dsp:sp>
    <dsp:sp modelId="{C3E5DF93-F544-4743-B1BA-41E1C95B88EC}">
      <dsp:nvSpPr>
        <dsp:cNvPr id="0" name=""/>
        <dsp:cNvSpPr/>
      </dsp:nvSpPr>
      <dsp:spPr>
        <a:xfrm>
          <a:off x="193675" y="969565"/>
          <a:ext cx="1162050" cy="87885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Rock Art Site A</a:t>
          </a:r>
        </a:p>
      </dsp:txBody>
      <dsp:txXfrm>
        <a:off x="193675" y="969565"/>
        <a:ext cx="1162050" cy="878858"/>
      </dsp:txXfrm>
    </dsp:sp>
    <dsp:sp modelId="{084D64EC-23D8-4E9E-B832-1A53A997C909}">
      <dsp:nvSpPr>
        <dsp:cNvPr id="0" name=""/>
        <dsp:cNvSpPr/>
      </dsp:nvSpPr>
      <dsp:spPr>
        <a:xfrm>
          <a:off x="193675" y="1886043"/>
          <a:ext cx="1162050" cy="87885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Rock Art Site B</a:t>
          </a:r>
        </a:p>
      </dsp:txBody>
      <dsp:txXfrm>
        <a:off x="193675" y="1886043"/>
        <a:ext cx="1162050" cy="878858"/>
      </dsp:txXfrm>
    </dsp:sp>
    <dsp:sp modelId="{D0B3A17E-12BE-481A-803B-79C8F1D369BB}">
      <dsp:nvSpPr>
        <dsp:cNvPr id="0" name=""/>
        <dsp:cNvSpPr/>
      </dsp:nvSpPr>
      <dsp:spPr>
        <a:xfrm>
          <a:off x="193675" y="2802520"/>
          <a:ext cx="1162050" cy="878858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Rock Art Site C</a:t>
          </a:r>
        </a:p>
      </dsp:txBody>
      <dsp:txXfrm>
        <a:off x="193675" y="2802520"/>
        <a:ext cx="1162050" cy="878858"/>
      </dsp:txXfrm>
    </dsp:sp>
    <dsp:sp modelId="{ADE87276-DDAF-4E63-B41D-7FCEA301A3F9}">
      <dsp:nvSpPr>
        <dsp:cNvPr id="0" name=""/>
        <dsp:cNvSpPr/>
      </dsp:nvSpPr>
      <dsp:spPr>
        <a:xfrm>
          <a:off x="1549400" y="969565"/>
          <a:ext cx="6003925" cy="2714784"/>
        </a:xfrm>
        <a:prstGeom prst="roundRect">
          <a:avLst>
            <a:gd name="adj" fmla="val 1050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1723888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Settlement Analysis - compares functional sites at a smaller scale to identify how the sites and the activities at them related</a:t>
          </a:r>
        </a:p>
      </dsp:txBody>
      <dsp:txXfrm>
        <a:off x="1549400" y="969565"/>
        <a:ext cx="6003925" cy="2714784"/>
      </dsp:txXfrm>
    </dsp:sp>
    <dsp:sp modelId="{7BDE783B-5C28-4ECF-A678-6DD0F5B57350}">
      <dsp:nvSpPr>
        <dsp:cNvPr id="0" name=""/>
        <dsp:cNvSpPr/>
      </dsp:nvSpPr>
      <dsp:spPr>
        <a:xfrm>
          <a:off x="1699498" y="1919740"/>
          <a:ext cx="1200785" cy="4954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Quarry</a:t>
          </a:r>
        </a:p>
      </dsp:txBody>
      <dsp:txXfrm>
        <a:off x="1699498" y="1919740"/>
        <a:ext cx="1200785" cy="495434"/>
      </dsp:txXfrm>
    </dsp:sp>
    <dsp:sp modelId="{8BEC3959-0E3E-4245-B8C4-7F8130F8CB21}">
      <dsp:nvSpPr>
        <dsp:cNvPr id="0" name=""/>
        <dsp:cNvSpPr/>
      </dsp:nvSpPr>
      <dsp:spPr>
        <a:xfrm>
          <a:off x="1699498" y="2452056"/>
          <a:ext cx="1200785" cy="4954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Rock Art</a:t>
          </a:r>
        </a:p>
      </dsp:txBody>
      <dsp:txXfrm>
        <a:off x="1699498" y="2452056"/>
        <a:ext cx="1200785" cy="495434"/>
      </dsp:txXfrm>
    </dsp:sp>
    <dsp:sp modelId="{8D9B3360-A26F-43CD-BE19-05A98C653D81}">
      <dsp:nvSpPr>
        <dsp:cNvPr id="0" name=""/>
        <dsp:cNvSpPr/>
      </dsp:nvSpPr>
      <dsp:spPr>
        <a:xfrm>
          <a:off x="1699498" y="2984372"/>
          <a:ext cx="1200785" cy="4954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Cairn</a:t>
          </a:r>
        </a:p>
      </dsp:txBody>
      <dsp:txXfrm>
        <a:off x="1699498" y="2984372"/>
        <a:ext cx="1200785" cy="495434"/>
      </dsp:txXfrm>
    </dsp:sp>
    <dsp:sp modelId="{1BCCDCE1-627E-4F93-823D-4054500A1E55}">
      <dsp:nvSpPr>
        <dsp:cNvPr id="0" name=""/>
        <dsp:cNvSpPr/>
      </dsp:nvSpPr>
      <dsp:spPr>
        <a:xfrm>
          <a:off x="3060065" y="1939131"/>
          <a:ext cx="4299585" cy="1551305"/>
        </a:xfrm>
        <a:prstGeom prst="roundRect">
          <a:avLst>
            <a:gd name="adj" fmla="val 10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875626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Panel </a:t>
          </a:r>
          <a:r>
            <a:rPr lang="en-US" sz="1700" kern="1200" dirty="0" smtClean="0"/>
            <a:t>Analysis </a:t>
          </a:r>
          <a:r>
            <a:rPr lang="en-US" sz="1700" kern="1200" dirty="0"/>
            <a:t>- documents variables of each rock art panel on a site</a:t>
          </a:r>
        </a:p>
      </dsp:txBody>
      <dsp:txXfrm>
        <a:off x="3060065" y="1939131"/>
        <a:ext cx="4299585" cy="1551305"/>
      </dsp:txXfrm>
    </dsp:sp>
    <dsp:sp modelId="{C5FF88EF-5B13-46FC-82D9-09D4D3BDDEC9}">
      <dsp:nvSpPr>
        <dsp:cNvPr id="0" name=""/>
        <dsp:cNvSpPr/>
      </dsp:nvSpPr>
      <dsp:spPr>
        <a:xfrm>
          <a:off x="3167554" y="2637218"/>
          <a:ext cx="1334277" cy="69808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Types of Images</a:t>
          </a:r>
        </a:p>
      </dsp:txBody>
      <dsp:txXfrm>
        <a:off x="3167554" y="2637218"/>
        <a:ext cx="1334277" cy="698087"/>
      </dsp:txXfrm>
    </dsp:sp>
    <dsp:sp modelId="{C6072D95-9B52-43DE-99B2-34603BFE5D2E}">
      <dsp:nvSpPr>
        <dsp:cNvPr id="0" name=""/>
        <dsp:cNvSpPr/>
      </dsp:nvSpPr>
      <dsp:spPr>
        <a:xfrm>
          <a:off x="4539792" y="2637218"/>
          <a:ext cx="1334277" cy="69808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Number of Images</a:t>
          </a:r>
        </a:p>
      </dsp:txBody>
      <dsp:txXfrm>
        <a:off x="4539792" y="2637218"/>
        <a:ext cx="1334277" cy="698087"/>
      </dsp:txXfrm>
    </dsp:sp>
    <dsp:sp modelId="{1C25A1F3-3852-46CC-B20E-4712200F1E57}">
      <dsp:nvSpPr>
        <dsp:cNvPr id="0" name=""/>
        <dsp:cNvSpPr/>
      </dsp:nvSpPr>
      <dsp:spPr>
        <a:xfrm>
          <a:off x="5912029" y="2637218"/>
          <a:ext cx="1334277" cy="69808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Paint, Carved</a:t>
          </a:r>
        </a:p>
      </dsp:txBody>
      <dsp:txXfrm>
        <a:off x="5912029" y="2637218"/>
        <a:ext cx="1334277" cy="6980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CBD23D-D88A-4960-B80C-863636746A64}">
      <dsp:nvSpPr>
        <dsp:cNvPr id="0" name=""/>
        <dsp:cNvSpPr/>
      </dsp:nvSpPr>
      <dsp:spPr>
        <a:xfrm>
          <a:off x="3602012" y="2718201"/>
          <a:ext cx="1939974" cy="193997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Rock Art</a:t>
          </a:r>
        </a:p>
      </dsp:txBody>
      <dsp:txXfrm>
        <a:off x="3602012" y="2718201"/>
        <a:ext cx="1939974" cy="1939974"/>
      </dsp:txXfrm>
    </dsp:sp>
    <dsp:sp modelId="{55843A73-D0DB-48FB-8BA4-12F2D1B64941}">
      <dsp:nvSpPr>
        <dsp:cNvPr id="0" name=""/>
        <dsp:cNvSpPr/>
      </dsp:nvSpPr>
      <dsp:spPr>
        <a:xfrm rot="16200000">
          <a:off x="4314767" y="1917621"/>
          <a:ext cx="514465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6200000">
        <a:off x="4314767" y="1917621"/>
        <a:ext cx="514465" cy="659591"/>
      </dsp:txXfrm>
    </dsp:sp>
    <dsp:sp modelId="{AAAFE657-1357-48BC-A844-940D2AF75069}">
      <dsp:nvSpPr>
        <dsp:cNvPr id="0" name=""/>
        <dsp:cNvSpPr/>
      </dsp:nvSpPr>
      <dsp:spPr>
        <a:xfrm>
          <a:off x="3811238" y="200343"/>
          <a:ext cx="1521522" cy="15471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Content of Images</a:t>
          </a:r>
        </a:p>
      </dsp:txBody>
      <dsp:txXfrm>
        <a:off x="3811238" y="200343"/>
        <a:ext cx="1521522" cy="1547168"/>
      </dsp:txXfrm>
    </dsp:sp>
    <dsp:sp modelId="{327028DA-D9DF-4639-B3FD-16352CD9442B}">
      <dsp:nvSpPr>
        <dsp:cNvPr id="0" name=""/>
        <dsp:cNvSpPr/>
      </dsp:nvSpPr>
      <dsp:spPr>
        <a:xfrm rot="20520000">
          <a:off x="5687304" y="2911427"/>
          <a:ext cx="520627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20520000">
        <a:off x="5687304" y="2911427"/>
        <a:ext cx="520627" cy="659591"/>
      </dsp:txXfrm>
    </dsp:sp>
    <dsp:sp modelId="{3913A81C-22BB-4253-BF52-57A9492BE90F}">
      <dsp:nvSpPr>
        <dsp:cNvPr id="0" name=""/>
        <dsp:cNvSpPr/>
      </dsp:nvSpPr>
      <dsp:spPr>
        <a:xfrm>
          <a:off x="6392654" y="2075851"/>
          <a:ext cx="1521522" cy="15471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Type of Images</a:t>
          </a:r>
        </a:p>
      </dsp:txBody>
      <dsp:txXfrm>
        <a:off x="6392654" y="2075851"/>
        <a:ext cx="1521522" cy="1547168"/>
      </dsp:txXfrm>
    </dsp:sp>
    <dsp:sp modelId="{1AA91D36-2500-4395-9F2E-6F9340196B37}">
      <dsp:nvSpPr>
        <dsp:cNvPr id="0" name=""/>
        <dsp:cNvSpPr/>
      </dsp:nvSpPr>
      <dsp:spPr>
        <a:xfrm rot="3240000">
          <a:off x="5161722" y="4525768"/>
          <a:ext cx="516851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3240000">
        <a:off x="5161722" y="4525768"/>
        <a:ext cx="516851" cy="659591"/>
      </dsp:txXfrm>
    </dsp:sp>
    <dsp:sp modelId="{6746EFC2-1598-46A1-AD88-CA1DB9E60629}">
      <dsp:nvSpPr>
        <dsp:cNvPr id="0" name=""/>
        <dsp:cNvSpPr/>
      </dsp:nvSpPr>
      <dsp:spPr>
        <a:xfrm>
          <a:off x="5406641" y="5110487"/>
          <a:ext cx="1521522" cy="15471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Landscape Context</a:t>
          </a:r>
        </a:p>
      </dsp:txBody>
      <dsp:txXfrm>
        <a:off x="5406641" y="5110487"/>
        <a:ext cx="1521522" cy="1547168"/>
      </dsp:txXfrm>
    </dsp:sp>
    <dsp:sp modelId="{B302C38E-6631-4386-B863-8FDE3DA4312C}">
      <dsp:nvSpPr>
        <dsp:cNvPr id="0" name=""/>
        <dsp:cNvSpPr/>
      </dsp:nvSpPr>
      <dsp:spPr>
        <a:xfrm rot="7560000">
          <a:off x="3465425" y="4525768"/>
          <a:ext cx="516851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7560000">
        <a:off x="3465425" y="4525768"/>
        <a:ext cx="516851" cy="659591"/>
      </dsp:txXfrm>
    </dsp:sp>
    <dsp:sp modelId="{DC824906-1CE1-4BEF-A282-69912A08A745}">
      <dsp:nvSpPr>
        <dsp:cNvPr id="0" name=""/>
        <dsp:cNvSpPr/>
      </dsp:nvSpPr>
      <dsp:spPr>
        <a:xfrm>
          <a:off x="2215836" y="5110487"/>
          <a:ext cx="1521522" cy="15471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Social Context</a:t>
          </a:r>
        </a:p>
      </dsp:txBody>
      <dsp:txXfrm>
        <a:off x="2215836" y="5110487"/>
        <a:ext cx="1521522" cy="1547168"/>
      </dsp:txXfrm>
    </dsp:sp>
    <dsp:sp modelId="{DA7F0EF5-5C88-4CE1-947D-A6B9F594B7CE}">
      <dsp:nvSpPr>
        <dsp:cNvPr id="0" name=""/>
        <dsp:cNvSpPr/>
      </dsp:nvSpPr>
      <dsp:spPr>
        <a:xfrm rot="11880000">
          <a:off x="2936068" y="2911427"/>
          <a:ext cx="520627" cy="6595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11880000">
        <a:off x="2936068" y="2911427"/>
        <a:ext cx="520627" cy="659591"/>
      </dsp:txXfrm>
    </dsp:sp>
    <dsp:sp modelId="{AE807812-93A7-41DC-BC37-468F67235736}">
      <dsp:nvSpPr>
        <dsp:cNvPr id="0" name=""/>
        <dsp:cNvSpPr/>
      </dsp:nvSpPr>
      <dsp:spPr>
        <a:xfrm>
          <a:off x="1229823" y="2075851"/>
          <a:ext cx="1521522" cy="154716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80000"/>
                <a:lumMod val="9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atMod val="130000"/>
              </a:schemeClr>
            </a:gs>
          </a:gsLst>
          <a:lin ang="5160000" scaled="0"/>
        </a:gra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Intra-site Context</a:t>
          </a:r>
        </a:p>
      </dsp:txBody>
      <dsp:txXfrm>
        <a:off x="1229823" y="2075851"/>
        <a:ext cx="1521522" cy="1547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28C8-AACE-4901-8E68-CD2BF44B571B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B538-69CB-468C-BFE8-2762E4023E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14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yourself</a:t>
            </a:r>
          </a:p>
          <a:p>
            <a:r>
              <a:rPr lang="en-US" baseline="0" dirty="0" smtClean="0"/>
              <a:t>Thank Larry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96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Compilation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-File Review</a:t>
            </a:r>
          </a:p>
          <a:p>
            <a:r>
              <a:rPr lang="en-US" baseline="0" dirty="0" smtClean="0"/>
              <a:t>-linking reports from databases to GIS</a:t>
            </a:r>
          </a:p>
          <a:p>
            <a:r>
              <a:rPr lang="en-US" baseline="0" dirty="0" smtClean="0"/>
              <a:t>-Fieldwork</a:t>
            </a:r>
          </a:p>
          <a:p>
            <a:r>
              <a:rPr lang="en-US" baseline="0" dirty="0" smtClean="0"/>
              <a:t>Ethnography</a:t>
            </a:r>
          </a:p>
          <a:p>
            <a:r>
              <a:rPr lang="en-US" baseline="0" dirty="0" smtClean="0"/>
              <a:t>Viewshed</a:t>
            </a:r>
          </a:p>
          <a:p>
            <a:r>
              <a:rPr lang="en-US" baseline="0" dirty="0" smtClean="0"/>
              <a:t>-pattern of sites visible</a:t>
            </a:r>
          </a:p>
          <a:p>
            <a:r>
              <a:rPr lang="en-US" baseline="0" dirty="0" smtClean="0"/>
              <a:t>-model / test large sample</a:t>
            </a:r>
          </a:p>
          <a:p>
            <a:r>
              <a:rPr lang="en-US" baseline="0" dirty="0" smtClean="0"/>
              <a:t>Travel Time</a:t>
            </a:r>
          </a:p>
          <a:p>
            <a:r>
              <a:rPr lang="en-US" baseline="0" dirty="0" smtClean="0"/>
              <a:t>-to and from</a:t>
            </a:r>
          </a:p>
          <a:p>
            <a:r>
              <a:rPr lang="en-US" baseline="0" dirty="0" smtClean="0"/>
              <a:t>-water</a:t>
            </a:r>
          </a:p>
          <a:p>
            <a:r>
              <a:rPr lang="en-US" baseline="0" dirty="0" smtClean="0"/>
              <a:t>-hunting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892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Vance</a:t>
            </a:r>
            <a:r>
              <a:rPr lang="en-US" baseline="0" dirty="0" smtClean="0"/>
              <a:t> Prehistoric Story if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166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Carved, painted, pecked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Part of cultural lands</a:t>
            </a:r>
          </a:p>
          <a:p>
            <a:r>
              <a:rPr lang="en-US" baseline="0" dirty="0" smtClean="0"/>
              <a:t>Leave no Trace</a:t>
            </a:r>
          </a:p>
          <a:p>
            <a:r>
              <a:rPr lang="en-US" baseline="0" dirty="0" smtClean="0"/>
              <a:t>PIT projects – Local Archaeological Chapters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398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Landscape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5481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79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Range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Analyis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16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Rock Art Centric focus</a:t>
            </a:r>
            <a:r>
              <a:rPr lang="en-US" baseline="0" dirty="0" smtClean="0"/>
              <a:t> of research</a:t>
            </a:r>
          </a:p>
          <a:p>
            <a:r>
              <a:rPr lang="en-US" baseline="0" dirty="0" smtClean="0"/>
              <a:t>Primary indicator</a:t>
            </a:r>
          </a:p>
          <a:p>
            <a:r>
              <a:rPr lang="en-US" baseline="0" dirty="0" smtClean="0"/>
              <a:t>Not supplemental evidence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241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Superimposition –</a:t>
            </a:r>
            <a:r>
              <a:rPr lang="en-US" baseline="0" dirty="0" smtClean="0"/>
              <a:t> time depth</a:t>
            </a:r>
            <a:endParaRPr lang="en-US" dirty="0" smtClean="0"/>
          </a:p>
          <a:p>
            <a:r>
              <a:rPr lang="en-US" dirty="0" smtClean="0"/>
              <a:t>Revisiting – behavior, hunting</a:t>
            </a:r>
            <a:r>
              <a:rPr lang="en-US" baseline="0" dirty="0" smtClean="0"/>
              <a:t> magic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9162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Broaden the comprehension on the role of rock art in cultural traditions.</a:t>
            </a:r>
          </a:p>
          <a:p>
            <a:pPr lvl="1"/>
            <a:r>
              <a:rPr lang="en-US" dirty="0" smtClean="0"/>
              <a:t>How does location change meaning? Does it?</a:t>
            </a:r>
          </a:p>
          <a:p>
            <a:pPr lvl="1"/>
            <a:r>
              <a:rPr lang="en-US" dirty="0" smtClean="0"/>
              <a:t>Why was rock art made?</a:t>
            </a:r>
          </a:p>
          <a:p>
            <a:pPr lvl="1"/>
            <a:r>
              <a:rPr lang="en-US" dirty="0" smtClean="0"/>
              <a:t>How did people interact with it?</a:t>
            </a:r>
          </a:p>
          <a:p>
            <a:pPr lvl="1"/>
            <a:r>
              <a:rPr lang="en-US" dirty="0" smtClean="0"/>
              <a:t>Did everyone interact with it?</a:t>
            </a:r>
          </a:p>
          <a:p>
            <a:r>
              <a:rPr lang="en-US" dirty="0" smtClean="0"/>
              <a:t>Broaden the comprehension of rock art in relationship to settlement patterns. </a:t>
            </a:r>
          </a:p>
          <a:p>
            <a:r>
              <a:rPr lang="en-US" dirty="0" smtClean="0"/>
              <a:t>Push analysis beyond case studies. </a:t>
            </a:r>
          </a:p>
          <a:p>
            <a:r>
              <a:rPr lang="en-US" dirty="0" smtClean="0"/>
              <a:t>Approach rock art quantitatively – with qualitative backing.</a:t>
            </a:r>
          </a:p>
          <a:p>
            <a:r>
              <a:rPr lang="en-US" dirty="0" smtClean="0"/>
              <a:t>Can rock art be the key identifier of a behavior?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6010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</a:p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B538-69CB-468C-BFE8-2762E4023ED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544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A4226D3-4C49-47D2-9820-06DE11C40823}" type="datetimeFigureOut">
              <a:rPr lang="en-US" smtClean="0"/>
              <a:pPr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6F9F55-928A-46A9-83E8-8C6D892131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cap="small" dirty="0">
                <a:effectLst/>
              </a:rPr>
              <a:t>Spatial Relationships of Hunting-Themed Rock Art</a:t>
            </a:r>
            <a:r>
              <a:rPr lang="en-US" cap="small" dirty="0" smtClean="0">
                <a:effectLst/>
              </a:rPr>
              <a:t>­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small" dirty="0">
                <a:effectLst/>
              </a:rPr>
              <a:t>Kendra </a:t>
            </a:r>
            <a:r>
              <a:rPr lang="en-US" cap="small" dirty="0" smtClean="0">
                <a:effectLst/>
              </a:rPr>
              <a:t>Rodgers</a:t>
            </a:r>
          </a:p>
          <a:p>
            <a:r>
              <a:rPr lang="en-US" cap="small" dirty="0" smtClean="0">
                <a:effectLst/>
              </a:rPr>
              <a:t>GEOG 596A</a:t>
            </a:r>
          </a:p>
          <a:p>
            <a:r>
              <a:rPr lang="en-US" cap="small" dirty="0" smtClean="0">
                <a:effectLst/>
              </a:rPr>
              <a:t>Research Proposal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750642" y="3919506"/>
            <a:ext cx="1202831" cy="1868318"/>
            <a:chOff x="750642" y="3919506"/>
            <a:chExt cx="1202831" cy="1868318"/>
          </a:xfrm>
        </p:grpSpPr>
        <p:sp>
          <p:nvSpPr>
            <p:cNvPr id="10" name="Freeform 9"/>
            <p:cNvSpPr/>
            <p:nvPr/>
          </p:nvSpPr>
          <p:spPr>
            <a:xfrm rot="936718">
              <a:off x="750642" y="4010550"/>
              <a:ext cx="668082" cy="481385"/>
            </a:xfrm>
            <a:custGeom>
              <a:avLst/>
              <a:gdLst>
                <a:gd name="connsiteX0" fmla="*/ 668082 w 668082"/>
                <a:gd name="connsiteY0" fmla="*/ 0 h 481385"/>
                <a:gd name="connsiteX1" fmla="*/ 1332 w 668082"/>
                <a:gd name="connsiteY1" fmla="*/ 457200 h 481385"/>
                <a:gd name="connsiteX2" fmla="*/ 496632 w 668082"/>
                <a:gd name="connsiteY2" fmla="*/ 419100 h 481385"/>
                <a:gd name="connsiteX3" fmla="*/ 506157 w 668082"/>
                <a:gd name="connsiteY3" fmla="*/ 428625 h 48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8082" h="481385">
                  <a:moveTo>
                    <a:pt x="668082" y="0"/>
                  </a:moveTo>
                  <a:cubicBezTo>
                    <a:pt x="348994" y="193675"/>
                    <a:pt x="29907" y="387350"/>
                    <a:pt x="1332" y="457200"/>
                  </a:cubicBezTo>
                  <a:cubicBezTo>
                    <a:pt x="-27243" y="527050"/>
                    <a:pt x="412495" y="423862"/>
                    <a:pt x="496632" y="419100"/>
                  </a:cubicBezTo>
                  <a:cubicBezTo>
                    <a:pt x="580769" y="414338"/>
                    <a:pt x="543463" y="421481"/>
                    <a:pt x="506157" y="428625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 rot="936718">
              <a:off x="791436" y="3919506"/>
              <a:ext cx="1009650" cy="1419225"/>
            </a:xfrm>
            <a:custGeom>
              <a:avLst/>
              <a:gdLst>
                <a:gd name="connsiteX0" fmla="*/ 0 w 1009650"/>
                <a:gd name="connsiteY0" fmla="*/ 0 h 1419225"/>
                <a:gd name="connsiteX1" fmla="*/ 952500 w 1009650"/>
                <a:gd name="connsiteY1" fmla="*/ 1400175 h 1419225"/>
                <a:gd name="connsiteX2" fmla="*/ 952500 w 1009650"/>
                <a:gd name="connsiteY2" fmla="*/ 1400175 h 1419225"/>
                <a:gd name="connsiteX3" fmla="*/ 1009650 w 1009650"/>
                <a:gd name="connsiteY3" fmla="*/ 1419225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9650" h="1419225">
                  <a:moveTo>
                    <a:pt x="0" y="0"/>
                  </a:moveTo>
                  <a:lnTo>
                    <a:pt x="952500" y="1400175"/>
                  </a:lnTo>
                  <a:lnTo>
                    <a:pt x="952500" y="1400175"/>
                  </a:lnTo>
                  <a:lnTo>
                    <a:pt x="1009650" y="1419225"/>
                  </a:ln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936718" flipV="1">
              <a:off x="950744" y="4083684"/>
              <a:ext cx="762000" cy="69532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3"/>
            </p:cNvCxnSpPr>
            <p:nvPr/>
          </p:nvCxnSpPr>
          <p:spPr>
            <a:xfrm rot="936718">
              <a:off x="1567711" y="5498034"/>
              <a:ext cx="385762" cy="12382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reeform 22"/>
            <p:cNvSpPr/>
            <p:nvPr/>
          </p:nvSpPr>
          <p:spPr>
            <a:xfrm rot="936718">
              <a:off x="1507209" y="5464478"/>
              <a:ext cx="403633" cy="323346"/>
            </a:xfrm>
            <a:custGeom>
              <a:avLst/>
              <a:gdLst>
                <a:gd name="connsiteX0" fmla="*/ 29476 w 449477"/>
                <a:gd name="connsiteY0" fmla="*/ 0 h 310750"/>
                <a:gd name="connsiteX1" fmla="*/ 39001 w 449477"/>
                <a:gd name="connsiteY1" fmla="*/ 104775 h 310750"/>
                <a:gd name="connsiteX2" fmla="*/ 410476 w 449477"/>
                <a:gd name="connsiteY2" fmla="*/ 295275 h 310750"/>
                <a:gd name="connsiteX3" fmla="*/ 420001 w 449477"/>
                <a:gd name="connsiteY3" fmla="*/ 285750 h 310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477" h="310750">
                  <a:moveTo>
                    <a:pt x="29476" y="0"/>
                  </a:moveTo>
                  <a:cubicBezTo>
                    <a:pt x="2488" y="27781"/>
                    <a:pt x="-24499" y="55563"/>
                    <a:pt x="39001" y="104775"/>
                  </a:cubicBezTo>
                  <a:cubicBezTo>
                    <a:pt x="102501" y="153987"/>
                    <a:pt x="346976" y="265113"/>
                    <a:pt x="410476" y="295275"/>
                  </a:cubicBezTo>
                  <a:cubicBezTo>
                    <a:pt x="473976" y="325437"/>
                    <a:pt x="446988" y="305593"/>
                    <a:pt x="420001" y="285750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 rot="936718">
              <a:off x="1606458" y="4163606"/>
              <a:ext cx="160117" cy="219272"/>
            </a:xfrm>
            <a:custGeom>
              <a:avLst/>
              <a:gdLst>
                <a:gd name="connsiteX0" fmla="*/ 0 w 160117"/>
                <a:gd name="connsiteY0" fmla="*/ 19247 h 219272"/>
                <a:gd name="connsiteX1" fmla="*/ 152400 w 160117"/>
                <a:gd name="connsiteY1" fmla="*/ 19247 h 219272"/>
                <a:gd name="connsiteX2" fmla="*/ 123825 w 160117"/>
                <a:gd name="connsiteY2" fmla="*/ 219272 h 21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0117" h="219272">
                  <a:moveTo>
                    <a:pt x="0" y="19247"/>
                  </a:moveTo>
                  <a:cubicBezTo>
                    <a:pt x="65881" y="2578"/>
                    <a:pt x="131763" y="-14091"/>
                    <a:pt x="152400" y="19247"/>
                  </a:cubicBezTo>
                  <a:cubicBezTo>
                    <a:pt x="173038" y="52585"/>
                    <a:pt x="148431" y="135928"/>
                    <a:pt x="123825" y="219272"/>
                  </a:cubicBezTo>
                </a:path>
              </a:pathLst>
            </a:cu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324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34635" y="0"/>
            <a:ext cx="9215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6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Broaden the comprehension </a:t>
            </a:r>
            <a:r>
              <a:rPr lang="en-US" dirty="0" smtClean="0"/>
              <a:t>on the role of rock art in </a:t>
            </a:r>
            <a:r>
              <a:rPr lang="en-US" dirty="0"/>
              <a:t>cultural </a:t>
            </a:r>
            <a:r>
              <a:rPr lang="en-US" dirty="0" smtClean="0"/>
              <a:t>traditions.</a:t>
            </a:r>
          </a:p>
          <a:p>
            <a:r>
              <a:rPr lang="en-US" dirty="0" smtClean="0"/>
              <a:t>Broaden the comprehension of rock art in relationship to settlement patterns. </a:t>
            </a:r>
          </a:p>
          <a:p>
            <a:r>
              <a:rPr lang="en-US" dirty="0" smtClean="0"/>
              <a:t>Approach rock art quantitatively – with qualitative backing.</a:t>
            </a:r>
          </a:p>
          <a:p>
            <a:r>
              <a:rPr lang="en-US" dirty="0" smtClean="0"/>
              <a:t>Can rock art be the key identifier of a behavior?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Goals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6799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2286000"/>
            <a:ext cx="6400800" cy="3877815"/>
          </a:xfrm>
        </p:spPr>
        <p:txBody>
          <a:bodyPr/>
          <a:lstStyle/>
          <a:p>
            <a:r>
              <a:rPr lang="en-US" dirty="0" smtClean="0"/>
              <a:t>Technical Definition of Sample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85800" y="2819400"/>
            <a:ext cx="4038600" cy="32004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Content Placeholder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2819400"/>
            <a:ext cx="3962400" cy="32004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00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Compilation</a:t>
            </a:r>
          </a:p>
          <a:p>
            <a:r>
              <a:rPr lang="en-US" dirty="0" smtClean="0"/>
              <a:t>Ethnographic Research</a:t>
            </a:r>
          </a:p>
          <a:p>
            <a:r>
              <a:rPr lang="en-US" dirty="0" smtClean="0"/>
              <a:t>Geospatial Analysis</a:t>
            </a:r>
          </a:p>
          <a:p>
            <a:pPr lvl="1"/>
            <a:r>
              <a:rPr lang="en-US" dirty="0" smtClean="0"/>
              <a:t>Viewshed Analysis</a:t>
            </a:r>
            <a:endParaRPr lang="en-US" dirty="0"/>
          </a:p>
          <a:p>
            <a:pPr lvl="1"/>
            <a:r>
              <a:rPr lang="en-US" dirty="0" smtClean="0"/>
              <a:t>Travel Time Analysis</a:t>
            </a:r>
          </a:p>
          <a:p>
            <a:pPr lvl="1"/>
            <a:r>
              <a:rPr lang="en-US" dirty="0" smtClean="0"/>
              <a:t>Distribution in Landscape Units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– cont.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" t="1433" r="1866" b="1110"/>
          <a:stretch/>
        </p:blipFill>
        <p:spPr bwMode="auto">
          <a:xfrm>
            <a:off x="5715000" y="2590800"/>
            <a:ext cx="2819400" cy="2438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3656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Archaeology is a finite resource.</a:t>
            </a:r>
          </a:p>
          <a:p>
            <a:r>
              <a:rPr lang="en-US" dirty="0" smtClean="0"/>
              <a:t>Sites are </a:t>
            </a:r>
            <a:r>
              <a:rPr lang="en-US" b="1" dirty="0" smtClean="0"/>
              <a:t>active centers </a:t>
            </a:r>
            <a:r>
              <a:rPr lang="en-US" dirty="0" smtClean="0"/>
              <a:t>of cultural importance. </a:t>
            </a:r>
            <a:r>
              <a:rPr lang="en-US" dirty="0"/>
              <a:t>Reconnect </a:t>
            </a:r>
            <a:r>
              <a:rPr lang="en-US" dirty="0" smtClean="0"/>
              <a:t>places with people.</a:t>
            </a:r>
          </a:p>
          <a:p>
            <a:r>
              <a:rPr lang="en-US" dirty="0" smtClean="0"/>
              <a:t>Tribal Historic Preservation Officers and Tribal Leaders have limited time. Make trips count.</a:t>
            </a:r>
          </a:p>
          <a:p>
            <a:r>
              <a:rPr lang="en-US" dirty="0" smtClean="0"/>
              <a:t>Insight into placement will lead to insight on interpretation allowing for cultural resources to receive proper attention and funding.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66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Larry Gorenflo </a:t>
            </a:r>
          </a:p>
          <a:p>
            <a:r>
              <a:rPr lang="en-US" dirty="0" smtClean="0"/>
              <a:t>Larry Loendorf</a:t>
            </a:r>
          </a:p>
          <a:p>
            <a:r>
              <a:rPr lang="en-US" dirty="0" smtClean="0"/>
              <a:t>Linda Olson</a:t>
            </a:r>
          </a:p>
          <a:p>
            <a:r>
              <a:rPr lang="en-US" dirty="0" smtClean="0"/>
              <a:t>Ms. Pamela Miller </a:t>
            </a:r>
          </a:p>
          <a:p>
            <a:r>
              <a:rPr lang="en-US" dirty="0" smtClean="0"/>
              <a:t>Fort Carson Cultural Resources Management Program Team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047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3092"/>
            <a:ext cx="9144000" cy="701109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962400" cy="838199"/>
          </a:xfr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Highlights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362200"/>
            <a:ext cx="3962400" cy="4114800"/>
          </a:xfrm>
          <a:solidFill>
            <a:schemeClr val="accent1">
              <a:alpha val="5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Study Area</a:t>
            </a: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Rock Art</a:t>
            </a: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Hunting Themed Rock Art</a:t>
            </a: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Goals</a:t>
            </a: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Methodology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Sensory Perception</a:t>
            </a:r>
          </a:p>
          <a:p>
            <a:pPr>
              <a:buClr>
                <a:schemeClr val="bg1"/>
              </a:buClr>
            </a:pPr>
            <a:r>
              <a:rPr lang="en-US" sz="2400" b="1" dirty="0">
                <a:solidFill>
                  <a:schemeClr val="bg1"/>
                </a:solidFill>
              </a:rPr>
              <a:t>Spatial Relationships</a:t>
            </a: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Anticipated Results</a:t>
            </a:r>
          </a:p>
          <a:p>
            <a:pPr>
              <a:buClr>
                <a:schemeClr val="bg1"/>
              </a:buClr>
            </a:pPr>
            <a:r>
              <a:rPr lang="en-US" sz="2400" b="1" dirty="0" smtClean="0">
                <a:solidFill>
                  <a:schemeClr val="bg1"/>
                </a:solidFill>
              </a:rPr>
              <a:t>Significance</a:t>
            </a: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itchFamily="2" charset="2"/>
              <a:buChar char="v"/>
            </a:pPr>
            <a:endParaRPr lang="en-US" sz="3000" b="1" dirty="0" smtClean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4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926950"/>
            <a:ext cx="7756263" cy="1054250"/>
          </a:xfrm>
        </p:spPr>
        <p:txBody>
          <a:bodyPr/>
          <a:lstStyle/>
          <a:p>
            <a:r>
              <a:rPr lang="en-US" sz="4000" dirty="0" smtClean="0"/>
              <a:t>Piñon Canyon Maneuver Site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981200"/>
            <a:ext cx="44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Military Training 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Established 1983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235,000 Acres – 367 square miles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92 % Surveyed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Systematic Survey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Manual of Fieldwork 30+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6,200 Sites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195 prehistoric rock art sites</a:t>
            </a:r>
          </a:p>
        </p:txBody>
      </p:sp>
      <p:pic>
        <p:nvPicPr>
          <p:cNvPr id="10" name="Content Placeholder 6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133600"/>
            <a:ext cx="3203170" cy="24272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90800" y="4290380"/>
            <a:ext cx="3203170" cy="2419349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386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38100" y="-304799"/>
            <a:ext cx="10216542" cy="75914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6719" y="349322"/>
            <a:ext cx="5686425" cy="14465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What is rock </a:t>
            </a:r>
            <a:r>
              <a:rPr lang="en-US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a</a:t>
            </a:r>
            <a:r>
              <a:rPr lang="en-US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rt?</a:t>
            </a:r>
          </a:p>
          <a:p>
            <a:pPr algn="ctr"/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Why is it important?</a:t>
            </a:r>
          </a:p>
        </p:txBody>
      </p:sp>
    </p:spTree>
    <p:extLst>
      <p:ext uri="{BB962C8B-B14F-4D97-AF65-F5344CB8AC3E}">
        <p14:creationId xmlns:p14="http://schemas.microsoft.com/office/powerpoint/2010/main" xmlns="" val="33151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38098" y="0"/>
            <a:ext cx="5562599" cy="396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6300" y="0"/>
            <a:ext cx="4426527" cy="3962400"/>
          </a:xfrm>
          <a:prstGeom prst="rect">
            <a:avLst/>
          </a:prstGeom>
        </p:spPr>
      </p:pic>
      <p:pic>
        <p:nvPicPr>
          <p:cNvPr id="14" name="Content Placeholder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435108" y="3657600"/>
            <a:ext cx="4670793" cy="32004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961"/>
          <a:stretch/>
        </p:blipFill>
        <p:spPr>
          <a:xfrm>
            <a:off x="-38100" y="3595256"/>
            <a:ext cx="4724399" cy="3276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78" t="23485" r="10569" b="23485"/>
          <a:stretch/>
        </p:blipFill>
        <p:spPr>
          <a:xfrm>
            <a:off x="1" y="0"/>
            <a:ext cx="5562599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399" y="0"/>
            <a:ext cx="4426527" cy="39624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0" t="11967" r="9441" b="12478"/>
          <a:stretch/>
        </p:blipFill>
        <p:spPr>
          <a:xfrm>
            <a:off x="4473207" y="3657600"/>
            <a:ext cx="4670793" cy="32004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6" t="-1366" r="7955" b="30345"/>
          <a:stretch/>
        </p:blipFill>
        <p:spPr>
          <a:xfrm>
            <a:off x="-1" y="3595256"/>
            <a:ext cx="4724399" cy="32765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04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Steppes to Hills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27912" y="3048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Hogback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" y="3962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Canyons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42212" y="3962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Hills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45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Rock Art</a:t>
            </a:r>
            <a:endParaRPr lang="en-US" dirty="0"/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40465" y="-60650"/>
            <a:ext cx="9384465" cy="69186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4857" y="4133387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Geographic Traditions</a:t>
            </a:r>
          </a:p>
          <a:p>
            <a:r>
              <a:rPr lang="en-US" sz="2800" b="1" dirty="0" smtClean="0"/>
              <a:t>Temporal Challenges</a:t>
            </a:r>
          </a:p>
          <a:p>
            <a:r>
              <a:rPr lang="en-US" sz="2800" b="1" dirty="0" smtClean="0"/>
              <a:t>Academic Focus – 1980s</a:t>
            </a:r>
          </a:p>
          <a:p>
            <a:r>
              <a:rPr lang="en-US" sz="2800" b="1" dirty="0" smtClean="0"/>
              <a:t>Context and Content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368140" y="4611230"/>
            <a:ext cx="1763160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29257" y="4611230"/>
            <a:ext cx="2038883" cy="22467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002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Rock Art Analysis Levels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75710612"/>
              </p:ext>
            </p:extLst>
          </p:nvPr>
        </p:nvGraphicFramePr>
        <p:xfrm>
          <a:off x="698500" y="2247900"/>
          <a:ext cx="7747000" cy="387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930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5043675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004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Theoretical Stances </a:t>
            </a:r>
            <a:br>
              <a:rPr lang="en-US" sz="3600" dirty="0" smtClean="0"/>
            </a:br>
            <a:r>
              <a:rPr lang="en-US" sz="3600" dirty="0" smtClean="0"/>
              <a:t>Hunting-Themed Rock Art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 Magic</a:t>
            </a:r>
          </a:p>
          <a:p>
            <a:r>
              <a:rPr lang="en-US" dirty="0" smtClean="0"/>
              <a:t>Ritual Use</a:t>
            </a:r>
          </a:p>
          <a:p>
            <a:r>
              <a:rPr lang="en-US" dirty="0" smtClean="0"/>
              <a:t>Markers</a:t>
            </a:r>
          </a:p>
          <a:p>
            <a:r>
              <a:rPr lang="en-US" dirty="0" smtClean="0"/>
              <a:t>Teaching Tools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583132" y="2362200"/>
            <a:ext cx="4953000" cy="3549091"/>
            <a:chOff x="3810000" y="3048000"/>
            <a:chExt cx="4358640" cy="3338195"/>
          </a:xfrm>
        </p:grpSpPr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10000" y="3048000"/>
              <a:ext cx="4358640" cy="333819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962400" y="3276600"/>
              <a:ext cx="11430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798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</TotalTime>
  <Words>522</Words>
  <Application>Microsoft Office PowerPoint</Application>
  <PresentationFormat>On-screen Show (4:3)</PresentationFormat>
  <Paragraphs>131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Hardcover</vt:lpstr>
      <vt:lpstr>Spatial Relationships of Hunting-Themed Rock Art­</vt:lpstr>
      <vt:lpstr>Highlights</vt:lpstr>
      <vt:lpstr>Piñon Canyon Maneuver Site</vt:lpstr>
      <vt:lpstr>Slide 4</vt:lpstr>
      <vt:lpstr>Slide 5</vt:lpstr>
      <vt:lpstr>Rock Art</vt:lpstr>
      <vt:lpstr>Rock Art Analysis Levels</vt:lpstr>
      <vt:lpstr>Slide 8</vt:lpstr>
      <vt:lpstr>Theoretical Stances  Hunting-Themed Rock Art</vt:lpstr>
      <vt:lpstr>Slide 10</vt:lpstr>
      <vt:lpstr>Goals</vt:lpstr>
      <vt:lpstr>Methodology</vt:lpstr>
      <vt:lpstr>Methodology – cont.</vt:lpstr>
      <vt:lpstr>Significance</vt:lpstr>
      <vt:lpstr>Thank You</vt:lpstr>
    </vt:vector>
  </TitlesOfParts>
  <Company>HDR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Relationships of Hunting-Themed Rock Art­</dc:title>
  <dc:creator>KendraRodgers</dc:creator>
  <cp:lastModifiedBy>exf107</cp:lastModifiedBy>
  <cp:revision>48</cp:revision>
  <dcterms:created xsi:type="dcterms:W3CDTF">2014-04-29T01:26:26Z</dcterms:created>
  <dcterms:modified xsi:type="dcterms:W3CDTF">2014-05-09T17:47:42Z</dcterms:modified>
</cp:coreProperties>
</file>