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6"/>
  </p:notesMasterIdLst>
  <p:sldIdLst>
    <p:sldId id="256" r:id="rId2"/>
    <p:sldId id="259" r:id="rId3"/>
    <p:sldId id="270" r:id="rId4"/>
    <p:sldId id="260" r:id="rId5"/>
    <p:sldId id="257" r:id="rId6"/>
    <p:sldId id="261" r:id="rId7"/>
    <p:sldId id="262" r:id="rId8"/>
    <p:sldId id="263" r:id="rId9"/>
    <p:sldId id="264" r:id="rId10"/>
    <p:sldId id="267" r:id="rId11"/>
    <p:sldId id="265" r:id="rId12"/>
    <p:sldId id="271" r:id="rId13"/>
    <p:sldId id="268" r:id="rId14"/>
    <p:sldId id="269" r:id="rId15"/>
  </p:sldIdLst>
  <p:sldSz cx="12192000" cy="6858000"/>
  <p:notesSz cx="6858000" cy="2095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76DE9-3DF4-4E14-B692-280BFE6CD120}" v="316" dt="2019-05-02T02:18:39.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890" autoAdjust="0"/>
  </p:normalViewPr>
  <p:slideViewPr>
    <p:cSldViewPr snapToGrid="0">
      <p:cViewPr varScale="1">
        <p:scale>
          <a:sx n="114" d="100"/>
          <a:sy n="114" d="100"/>
        </p:scale>
        <p:origin x="138" y="276"/>
      </p:cViewPr>
      <p:guideLst/>
    </p:cSldViewPr>
  </p:slideViewPr>
  <p:notesTextViewPr>
    <p:cViewPr>
      <p:scale>
        <a:sx n="1" d="1"/>
        <a:sy n="1" d="1"/>
      </p:scale>
      <p:origin x="0" y="0"/>
    </p:cViewPr>
  </p:notesTextViewPr>
  <p:notesViewPr>
    <p:cSldViewPr snapToGrid="0">
      <p:cViewPr varScale="1">
        <p:scale>
          <a:sx n="95" d="100"/>
          <a:sy n="95" d="100"/>
        </p:scale>
        <p:origin x="3082"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s, Edirlei" userId="467fa3e9-93c7-42db-b5a8-cf5c66f79ea5" providerId="ADAL" clId="{3A276DE9-3DF4-4E14-B692-280BFE6CD120}"/>
    <pc:docChg chg="undo redo custSel mod addSld delSld modSld sldOrd">
      <pc:chgData name="Santos, Edirlei" userId="467fa3e9-93c7-42db-b5a8-cf5c66f79ea5" providerId="ADAL" clId="{3A276DE9-3DF4-4E14-B692-280BFE6CD120}" dt="2019-05-02T02:22:40.493" v="5572" actId="14100"/>
      <pc:docMkLst>
        <pc:docMk/>
      </pc:docMkLst>
      <pc:sldChg chg="modNotesTx">
        <pc:chgData name="Santos, Edirlei" userId="467fa3e9-93c7-42db-b5a8-cf5c66f79ea5" providerId="ADAL" clId="{3A276DE9-3DF4-4E14-B692-280BFE6CD120}" dt="2019-05-01T06:04:17.535" v="4567" actId="20577"/>
        <pc:sldMkLst>
          <pc:docMk/>
          <pc:sldMk cId="4289376492" sldId="256"/>
        </pc:sldMkLst>
      </pc:sldChg>
      <pc:sldChg chg="addSp modSp modNotesTx">
        <pc:chgData name="Santos, Edirlei" userId="467fa3e9-93c7-42db-b5a8-cf5c66f79ea5" providerId="ADAL" clId="{3A276DE9-3DF4-4E14-B692-280BFE6CD120}" dt="2019-05-01T06:10:30.129" v="4579" actId="20577"/>
        <pc:sldMkLst>
          <pc:docMk/>
          <pc:sldMk cId="1096716620" sldId="257"/>
        </pc:sldMkLst>
        <pc:spChg chg="mod">
          <ac:chgData name="Santos, Edirlei" userId="467fa3e9-93c7-42db-b5a8-cf5c66f79ea5" providerId="ADAL" clId="{3A276DE9-3DF4-4E14-B692-280BFE6CD120}" dt="2019-04-30T05:54:59.803" v="3054" actId="255"/>
          <ac:spMkLst>
            <pc:docMk/>
            <pc:sldMk cId="1096716620" sldId="257"/>
            <ac:spMk id="2" creationId="{043AE833-8B20-4482-9881-068B08AF8E6C}"/>
          </ac:spMkLst>
        </pc:spChg>
        <pc:spChg chg="add mod">
          <ac:chgData name="Santos, Edirlei" userId="467fa3e9-93c7-42db-b5a8-cf5c66f79ea5" providerId="ADAL" clId="{3A276DE9-3DF4-4E14-B692-280BFE6CD120}" dt="2019-04-30T05:44:41.589" v="2999" actId="2711"/>
          <ac:spMkLst>
            <pc:docMk/>
            <pc:sldMk cId="1096716620" sldId="257"/>
            <ac:spMk id="3" creationId="{BE30AF42-0BD4-476F-9FC5-449CCAD69E91}"/>
          </ac:spMkLst>
        </pc:spChg>
        <pc:graphicFrameChg chg="modGraphic">
          <ac:chgData name="Santos, Edirlei" userId="467fa3e9-93c7-42db-b5a8-cf5c66f79ea5" providerId="ADAL" clId="{3A276DE9-3DF4-4E14-B692-280BFE6CD120}" dt="2019-04-30T05:44:22.682" v="2998" actId="2711"/>
          <ac:graphicFrameMkLst>
            <pc:docMk/>
            <pc:sldMk cId="1096716620" sldId="257"/>
            <ac:graphicFrameMk id="4" creationId="{6F302BC1-DE57-43C6-9012-8BFCC6C02995}"/>
          </ac:graphicFrameMkLst>
        </pc:graphicFrameChg>
      </pc:sldChg>
      <pc:sldChg chg="addSp delSp modSp setBg modNotesTx">
        <pc:chgData name="Santos, Edirlei" userId="467fa3e9-93c7-42db-b5a8-cf5c66f79ea5" providerId="ADAL" clId="{3A276DE9-3DF4-4E14-B692-280BFE6CD120}" dt="2019-05-01T05:30:39.277" v="3077" actId="6549"/>
        <pc:sldMkLst>
          <pc:docMk/>
          <pc:sldMk cId="2641834922" sldId="259"/>
        </pc:sldMkLst>
        <pc:spChg chg="add del mod ord">
          <ac:chgData name="Santos, Edirlei" userId="467fa3e9-93c7-42db-b5a8-cf5c66f79ea5" providerId="ADAL" clId="{3A276DE9-3DF4-4E14-B692-280BFE6CD120}" dt="2019-04-30T05:04:54.036" v="2722" actId="478"/>
          <ac:spMkLst>
            <pc:docMk/>
            <pc:sldMk cId="2641834922" sldId="259"/>
            <ac:spMk id="2" creationId="{A68D0470-4DF9-45C8-9AAB-9F7E79D65237}"/>
          </ac:spMkLst>
        </pc:spChg>
        <pc:spChg chg="mod">
          <ac:chgData name="Santos, Edirlei" userId="467fa3e9-93c7-42db-b5a8-cf5c66f79ea5" providerId="ADAL" clId="{3A276DE9-3DF4-4E14-B692-280BFE6CD120}" dt="2019-04-30T05:42:52.367" v="2992" actId="2711"/>
          <ac:spMkLst>
            <pc:docMk/>
            <pc:sldMk cId="2641834922" sldId="259"/>
            <ac:spMk id="3" creationId="{9D3F12EB-D3DC-4BEA-BB55-5B1624EFF87E}"/>
          </ac:spMkLst>
        </pc:spChg>
        <pc:spChg chg="add mod ord">
          <ac:chgData name="Santos, Edirlei" userId="467fa3e9-93c7-42db-b5a8-cf5c66f79ea5" providerId="ADAL" clId="{3A276DE9-3DF4-4E14-B692-280BFE6CD120}" dt="2019-04-30T05:11:17.924" v="2788" actId="14100"/>
          <ac:spMkLst>
            <pc:docMk/>
            <pc:sldMk cId="2641834922" sldId="259"/>
            <ac:spMk id="4" creationId="{8B0F3E50-D07D-4740-A952-B4EE0019FD8F}"/>
          </ac:spMkLst>
        </pc:spChg>
        <pc:spChg chg="mod">
          <ac:chgData name="Santos, Edirlei" userId="467fa3e9-93c7-42db-b5a8-cf5c66f79ea5" providerId="ADAL" clId="{3A276DE9-3DF4-4E14-B692-280BFE6CD120}" dt="2019-04-30T05:54:21.795" v="3051" actId="255"/>
          <ac:spMkLst>
            <pc:docMk/>
            <pc:sldMk cId="2641834922" sldId="259"/>
            <ac:spMk id="7" creationId="{B83F1B66-6761-4236-AEFB-23A8475E9C9C}"/>
          </ac:spMkLst>
        </pc:spChg>
        <pc:spChg chg="mod">
          <ac:chgData name="Santos, Edirlei" userId="467fa3e9-93c7-42db-b5a8-cf5c66f79ea5" providerId="ADAL" clId="{3A276DE9-3DF4-4E14-B692-280BFE6CD120}" dt="2019-04-30T05:43:16.383" v="2993" actId="2711"/>
          <ac:spMkLst>
            <pc:docMk/>
            <pc:sldMk cId="2641834922" sldId="259"/>
            <ac:spMk id="8" creationId="{D1BCD5C4-F999-4D8D-B71D-6B443D86CD55}"/>
          </ac:spMkLst>
        </pc:spChg>
        <pc:picChg chg="add mod">
          <ac:chgData name="Santos, Edirlei" userId="467fa3e9-93c7-42db-b5a8-cf5c66f79ea5" providerId="ADAL" clId="{3A276DE9-3DF4-4E14-B692-280BFE6CD120}" dt="2019-04-30T05:10:58.967" v="2787" actId="207"/>
          <ac:picMkLst>
            <pc:docMk/>
            <pc:sldMk cId="2641834922" sldId="259"/>
            <ac:picMk id="6" creationId="{BF8980B0-A507-44D8-BCE5-090DC0D5C180}"/>
          </ac:picMkLst>
        </pc:picChg>
      </pc:sldChg>
      <pc:sldChg chg="modSp modNotesTx">
        <pc:chgData name="Santos, Edirlei" userId="467fa3e9-93c7-42db-b5a8-cf5c66f79ea5" providerId="ADAL" clId="{3A276DE9-3DF4-4E14-B692-280BFE6CD120}" dt="2019-05-01T06:08:36.647" v="4568" actId="20577"/>
        <pc:sldMkLst>
          <pc:docMk/>
          <pc:sldMk cId="213209145" sldId="260"/>
        </pc:sldMkLst>
        <pc:spChg chg="mod">
          <ac:chgData name="Santos, Edirlei" userId="467fa3e9-93c7-42db-b5a8-cf5c66f79ea5" providerId="ADAL" clId="{3A276DE9-3DF4-4E14-B692-280BFE6CD120}" dt="2019-04-30T05:54:46.388" v="3053" actId="255"/>
          <ac:spMkLst>
            <pc:docMk/>
            <pc:sldMk cId="213209145" sldId="260"/>
            <ac:spMk id="2" creationId="{5FA2B916-50DA-477B-9787-A861B31CC3F7}"/>
          </ac:spMkLst>
        </pc:spChg>
        <pc:graphicFrameChg chg="mod">
          <ac:chgData name="Santos, Edirlei" userId="467fa3e9-93c7-42db-b5a8-cf5c66f79ea5" providerId="ADAL" clId="{3A276DE9-3DF4-4E14-B692-280BFE6CD120}" dt="2019-04-30T05:44:03.891" v="2997" actId="2711"/>
          <ac:graphicFrameMkLst>
            <pc:docMk/>
            <pc:sldMk cId="213209145" sldId="260"/>
            <ac:graphicFrameMk id="5" creationId="{A77E1A25-CF50-442A-A5F5-176A8154E898}"/>
          </ac:graphicFrameMkLst>
        </pc:graphicFrameChg>
      </pc:sldChg>
      <pc:sldChg chg="modSp modNotesTx">
        <pc:chgData name="Santos, Edirlei" userId="467fa3e9-93c7-42db-b5a8-cf5c66f79ea5" providerId="ADAL" clId="{3A276DE9-3DF4-4E14-B692-280BFE6CD120}" dt="2019-05-01T06:11:06.232" v="4608" actId="20577"/>
        <pc:sldMkLst>
          <pc:docMk/>
          <pc:sldMk cId="2237028561" sldId="261"/>
        </pc:sldMkLst>
        <pc:spChg chg="mod">
          <ac:chgData name="Santos, Edirlei" userId="467fa3e9-93c7-42db-b5a8-cf5c66f79ea5" providerId="ADAL" clId="{3A276DE9-3DF4-4E14-B692-280BFE6CD120}" dt="2019-04-30T05:55:24.442" v="3056" actId="255"/>
          <ac:spMkLst>
            <pc:docMk/>
            <pc:sldMk cId="2237028561" sldId="261"/>
            <ac:spMk id="2" creationId="{782F31CF-9154-4197-9651-48C12C7E6293}"/>
          </ac:spMkLst>
        </pc:spChg>
        <pc:graphicFrameChg chg="mod">
          <ac:chgData name="Santos, Edirlei" userId="467fa3e9-93c7-42db-b5a8-cf5c66f79ea5" providerId="ADAL" clId="{3A276DE9-3DF4-4E14-B692-280BFE6CD120}" dt="2019-04-30T05:45:03.187" v="3000" actId="2711"/>
          <ac:graphicFrameMkLst>
            <pc:docMk/>
            <pc:sldMk cId="2237028561" sldId="261"/>
            <ac:graphicFrameMk id="5" creationId="{F9728A8C-0974-40F9-AF2A-32AE9B66716A}"/>
          </ac:graphicFrameMkLst>
        </pc:graphicFrameChg>
      </pc:sldChg>
      <pc:sldChg chg="modSp modNotesTx">
        <pc:chgData name="Santos, Edirlei" userId="467fa3e9-93c7-42db-b5a8-cf5c66f79ea5" providerId="ADAL" clId="{3A276DE9-3DF4-4E14-B692-280BFE6CD120}" dt="2019-05-01T06:13:10.360" v="4695" actId="20577"/>
        <pc:sldMkLst>
          <pc:docMk/>
          <pc:sldMk cId="3571736368" sldId="262"/>
        </pc:sldMkLst>
        <pc:spChg chg="mod">
          <ac:chgData name="Santos, Edirlei" userId="467fa3e9-93c7-42db-b5a8-cf5c66f79ea5" providerId="ADAL" clId="{3A276DE9-3DF4-4E14-B692-280BFE6CD120}" dt="2019-04-30T05:55:34.099" v="3057" actId="255"/>
          <ac:spMkLst>
            <pc:docMk/>
            <pc:sldMk cId="3571736368" sldId="262"/>
            <ac:spMk id="2" creationId="{782F31CF-9154-4197-9651-48C12C7E6293}"/>
          </ac:spMkLst>
        </pc:spChg>
        <pc:graphicFrameChg chg="mod">
          <ac:chgData name="Santos, Edirlei" userId="467fa3e9-93c7-42db-b5a8-cf5c66f79ea5" providerId="ADAL" clId="{3A276DE9-3DF4-4E14-B692-280BFE6CD120}" dt="2019-04-30T05:45:28.059" v="3002" actId="255"/>
          <ac:graphicFrameMkLst>
            <pc:docMk/>
            <pc:sldMk cId="3571736368" sldId="262"/>
            <ac:graphicFrameMk id="5" creationId="{59D530E0-8AA3-4855-A6ED-66B546865C72}"/>
          </ac:graphicFrameMkLst>
        </pc:graphicFrameChg>
      </pc:sldChg>
      <pc:sldChg chg="addSp delSp modSp setBg modNotesTx">
        <pc:chgData name="Santos, Edirlei" userId="467fa3e9-93c7-42db-b5a8-cf5c66f79ea5" providerId="ADAL" clId="{3A276DE9-3DF4-4E14-B692-280BFE6CD120}" dt="2019-05-01T06:13:52.256" v="4696" actId="20577"/>
        <pc:sldMkLst>
          <pc:docMk/>
          <pc:sldMk cId="4283157224" sldId="263"/>
        </pc:sldMkLst>
        <pc:spChg chg="mod">
          <ac:chgData name="Santos, Edirlei" userId="467fa3e9-93c7-42db-b5a8-cf5c66f79ea5" providerId="ADAL" clId="{3A276DE9-3DF4-4E14-B692-280BFE6CD120}" dt="2019-04-30T05:55:46.323" v="3058" actId="255"/>
          <ac:spMkLst>
            <pc:docMk/>
            <pc:sldMk cId="4283157224" sldId="263"/>
            <ac:spMk id="2" creationId="{782F31CF-9154-4197-9651-48C12C7E6293}"/>
          </ac:spMkLst>
        </pc:spChg>
        <pc:spChg chg="add del mod">
          <ac:chgData name="Santos, Edirlei" userId="467fa3e9-93c7-42db-b5a8-cf5c66f79ea5" providerId="ADAL" clId="{3A276DE9-3DF4-4E14-B692-280BFE6CD120}" dt="2019-05-01T06:03:17.481" v="4556" actId="947"/>
          <ac:spMkLst>
            <pc:docMk/>
            <pc:sldMk cId="4283157224" sldId="263"/>
            <ac:spMk id="3" creationId="{769F8E7D-7DC1-4AF9-9213-8AAF01DDAF63}"/>
          </ac:spMkLst>
        </pc:spChg>
        <pc:spChg chg="add del">
          <ac:chgData name="Santos, Edirlei" userId="467fa3e9-93c7-42db-b5a8-cf5c66f79ea5" providerId="ADAL" clId="{3A276DE9-3DF4-4E14-B692-280BFE6CD120}" dt="2019-04-30T05:28:40.719" v="2911" actId="26606"/>
          <ac:spMkLst>
            <pc:docMk/>
            <pc:sldMk cId="4283157224" sldId="263"/>
            <ac:spMk id="25" creationId="{9A6C2C86-63BF-47D5-AA3F-905111A238E2}"/>
          </ac:spMkLst>
        </pc:spChg>
        <pc:spChg chg="add del">
          <ac:chgData name="Santos, Edirlei" userId="467fa3e9-93c7-42db-b5a8-cf5c66f79ea5" providerId="ADAL" clId="{3A276DE9-3DF4-4E14-B692-280BFE6CD120}" dt="2019-04-30T05:23:54.623" v="2836" actId="26606"/>
          <ac:spMkLst>
            <pc:docMk/>
            <pc:sldMk cId="4283157224" sldId="263"/>
            <ac:spMk id="33" creationId="{9A6C2C86-63BF-47D5-AA3F-905111A238E2}"/>
          </ac:spMkLst>
        </pc:spChg>
        <pc:spChg chg="add del">
          <ac:chgData name="Santos, Edirlei" userId="467fa3e9-93c7-42db-b5a8-cf5c66f79ea5" providerId="ADAL" clId="{3A276DE9-3DF4-4E14-B692-280BFE6CD120}" dt="2019-04-30T05:23:54.623" v="2836" actId="26606"/>
          <ac:spMkLst>
            <pc:docMk/>
            <pc:sldMk cId="4283157224" sldId="263"/>
            <ac:spMk id="41" creationId="{769F8E7D-7DC1-4AF9-9213-8AAF01DDAF63}"/>
          </ac:spMkLst>
        </pc:spChg>
        <pc:graphicFrameChg chg="add del">
          <ac:chgData name="Santos, Edirlei" userId="467fa3e9-93c7-42db-b5a8-cf5c66f79ea5" providerId="ADAL" clId="{3A276DE9-3DF4-4E14-B692-280BFE6CD120}" dt="2019-04-30T05:23:47.545" v="2832" actId="26606"/>
          <ac:graphicFrameMkLst>
            <pc:docMk/>
            <pc:sldMk cId="4283157224" sldId="263"/>
            <ac:graphicFrameMk id="30" creationId="{312DA76D-B96A-41E6-9154-778E24D99A27}"/>
          </ac:graphicFrameMkLst>
        </pc:graphicFrameChg>
        <pc:graphicFrameChg chg="add del">
          <ac:chgData name="Santos, Edirlei" userId="467fa3e9-93c7-42db-b5a8-cf5c66f79ea5" providerId="ADAL" clId="{3A276DE9-3DF4-4E14-B692-280BFE6CD120}" dt="2019-04-30T05:23:50.470" v="2834" actId="26606"/>
          <ac:graphicFrameMkLst>
            <pc:docMk/>
            <pc:sldMk cId="4283157224" sldId="263"/>
            <ac:graphicFrameMk id="38" creationId="{ECFFABAC-1A57-4B31-9A47-B199120AC740}"/>
          </ac:graphicFrameMkLst>
        </pc:graphicFrameChg>
        <pc:graphicFrameChg chg="add del">
          <ac:chgData name="Santos, Edirlei" userId="467fa3e9-93c7-42db-b5a8-cf5c66f79ea5" providerId="ADAL" clId="{3A276DE9-3DF4-4E14-B692-280BFE6CD120}" dt="2019-04-30T05:23:59.895" v="2838" actId="26606"/>
          <ac:graphicFrameMkLst>
            <pc:docMk/>
            <pc:sldMk cId="4283157224" sldId="263"/>
            <ac:graphicFrameMk id="44" creationId="{312DA76D-B96A-41E6-9154-778E24D99A27}"/>
          </ac:graphicFrameMkLst>
        </pc:graphicFrameChg>
        <pc:graphicFrameChg chg="add del mod">
          <ac:chgData name="Santos, Edirlei" userId="467fa3e9-93c7-42db-b5a8-cf5c66f79ea5" providerId="ADAL" clId="{3A276DE9-3DF4-4E14-B692-280BFE6CD120}" dt="2019-04-30T05:28:40.719" v="2911" actId="26606"/>
          <ac:graphicFrameMkLst>
            <pc:docMk/>
            <pc:sldMk cId="4283157224" sldId="263"/>
            <ac:graphicFrameMk id="47" creationId="{8D62CB88-E712-4E34-8EBC-3168955A8FA1}"/>
          </ac:graphicFrameMkLst>
        </pc:graphicFrameChg>
        <pc:picChg chg="add del">
          <ac:chgData name="Santos, Edirlei" userId="467fa3e9-93c7-42db-b5a8-cf5c66f79ea5" providerId="ADAL" clId="{3A276DE9-3DF4-4E14-B692-280BFE6CD120}" dt="2019-04-30T05:23:47.545" v="2832" actId="26606"/>
          <ac:picMkLst>
            <pc:docMk/>
            <pc:sldMk cId="4283157224" sldId="263"/>
            <ac:picMk id="35" creationId="{82AABC82-C2D1-4340-A6DF-6E73DF06FCAC}"/>
          </ac:picMkLst>
        </pc:picChg>
        <pc:picChg chg="add del">
          <ac:chgData name="Santos, Edirlei" userId="467fa3e9-93c7-42db-b5a8-cf5c66f79ea5" providerId="ADAL" clId="{3A276DE9-3DF4-4E14-B692-280BFE6CD120}" dt="2019-04-30T05:23:50.470" v="2834" actId="26606"/>
          <ac:picMkLst>
            <pc:docMk/>
            <pc:sldMk cId="4283157224" sldId="263"/>
            <ac:picMk id="37" creationId="{82AABC82-C2D1-4340-A6DF-6E73DF06FCAC}"/>
          </ac:picMkLst>
        </pc:picChg>
        <pc:picChg chg="add del">
          <ac:chgData name="Santos, Edirlei" userId="467fa3e9-93c7-42db-b5a8-cf5c66f79ea5" providerId="ADAL" clId="{3A276DE9-3DF4-4E14-B692-280BFE6CD120}" dt="2019-04-30T05:23:59.895" v="2838" actId="26606"/>
          <ac:picMkLst>
            <pc:docMk/>
            <pc:sldMk cId="4283157224" sldId="263"/>
            <ac:picMk id="43" creationId="{82AABC82-C2D1-4340-A6DF-6E73DF06FCAC}"/>
          </ac:picMkLst>
        </pc:picChg>
        <pc:picChg chg="add del">
          <ac:chgData name="Santos, Edirlei" userId="467fa3e9-93c7-42db-b5a8-cf5c66f79ea5" providerId="ADAL" clId="{3A276DE9-3DF4-4E14-B692-280BFE6CD120}" dt="2019-04-30T05:28:40.719" v="2911" actId="26606"/>
          <ac:picMkLst>
            <pc:docMk/>
            <pc:sldMk cId="4283157224" sldId="263"/>
            <ac:picMk id="46" creationId="{B577D423-FE81-4236-89DE-39776B810941}"/>
          </ac:picMkLst>
        </pc:picChg>
        <pc:cxnChg chg="add del">
          <ac:chgData name="Santos, Edirlei" userId="467fa3e9-93c7-42db-b5a8-cf5c66f79ea5" providerId="ADAL" clId="{3A276DE9-3DF4-4E14-B692-280BFE6CD120}" dt="2019-04-30T05:28:40.719" v="2911" actId="26606"/>
          <ac:cxnSpMkLst>
            <pc:docMk/>
            <pc:sldMk cId="4283157224" sldId="263"/>
            <ac:cxnSpMk id="28" creationId="{425A0768-3044-4AA9-A889-D2CAA68C517A}"/>
          </ac:cxnSpMkLst>
        </pc:cxnChg>
        <pc:cxnChg chg="add del">
          <ac:chgData name="Santos, Edirlei" userId="467fa3e9-93c7-42db-b5a8-cf5c66f79ea5" providerId="ADAL" clId="{3A276DE9-3DF4-4E14-B692-280BFE6CD120}" dt="2019-04-30T05:23:54.623" v="2836" actId="26606"/>
          <ac:cxnSpMkLst>
            <pc:docMk/>
            <pc:sldMk cId="4283157224" sldId="263"/>
            <ac:cxnSpMk id="40" creationId="{425A0768-3044-4AA9-A889-D2CAA68C517A}"/>
          </ac:cxnSpMkLst>
        </pc:cxnChg>
      </pc:sldChg>
      <pc:sldChg chg="modSp modNotesTx">
        <pc:chgData name="Santos, Edirlei" userId="467fa3e9-93c7-42db-b5a8-cf5c66f79ea5" providerId="ADAL" clId="{3A276DE9-3DF4-4E14-B692-280BFE6CD120}" dt="2019-05-01T06:15:30.800" v="4722" actId="20577"/>
        <pc:sldMkLst>
          <pc:docMk/>
          <pc:sldMk cId="3367057294" sldId="264"/>
        </pc:sldMkLst>
        <pc:spChg chg="mod">
          <ac:chgData name="Santos, Edirlei" userId="467fa3e9-93c7-42db-b5a8-cf5c66f79ea5" providerId="ADAL" clId="{3A276DE9-3DF4-4E14-B692-280BFE6CD120}" dt="2019-04-30T05:55:56.515" v="3059" actId="255"/>
          <ac:spMkLst>
            <pc:docMk/>
            <pc:sldMk cId="3367057294" sldId="264"/>
            <ac:spMk id="2" creationId="{782F31CF-9154-4197-9651-48C12C7E6293}"/>
          </ac:spMkLst>
        </pc:spChg>
        <pc:graphicFrameChg chg="mod">
          <ac:chgData name="Santos, Edirlei" userId="467fa3e9-93c7-42db-b5a8-cf5c66f79ea5" providerId="ADAL" clId="{3A276DE9-3DF4-4E14-B692-280BFE6CD120}" dt="2019-05-01T06:15:30.800" v="4722" actId="20577"/>
          <ac:graphicFrameMkLst>
            <pc:docMk/>
            <pc:sldMk cId="3367057294" sldId="264"/>
            <ac:graphicFrameMk id="5" creationId="{4F075E27-0F31-4006-8732-6143D445C2A1}"/>
          </ac:graphicFrameMkLst>
        </pc:graphicFrameChg>
      </pc:sldChg>
      <pc:sldChg chg="modSp">
        <pc:chgData name="Santos, Edirlei" userId="467fa3e9-93c7-42db-b5a8-cf5c66f79ea5" providerId="ADAL" clId="{3A276DE9-3DF4-4E14-B692-280BFE6CD120}" dt="2019-05-02T02:22:40.493" v="5572" actId="14100"/>
        <pc:sldMkLst>
          <pc:docMk/>
          <pc:sldMk cId="1269691307" sldId="265"/>
        </pc:sldMkLst>
        <pc:spChg chg="mod">
          <ac:chgData name="Santos, Edirlei" userId="467fa3e9-93c7-42db-b5a8-cf5c66f79ea5" providerId="ADAL" clId="{3A276DE9-3DF4-4E14-B692-280BFE6CD120}" dt="2019-05-02T02:08:08.331" v="5377" actId="20577"/>
          <ac:spMkLst>
            <pc:docMk/>
            <pc:sldMk cId="1269691307" sldId="265"/>
            <ac:spMk id="2" creationId="{782F31CF-9154-4197-9651-48C12C7E6293}"/>
          </ac:spMkLst>
        </pc:spChg>
        <pc:spChg chg="mod">
          <ac:chgData name="Santos, Edirlei" userId="467fa3e9-93c7-42db-b5a8-cf5c66f79ea5" providerId="ADAL" clId="{3A276DE9-3DF4-4E14-B692-280BFE6CD120}" dt="2019-05-02T02:22:40.493" v="5572" actId="14100"/>
          <ac:spMkLst>
            <pc:docMk/>
            <pc:sldMk cId="1269691307" sldId="265"/>
            <ac:spMk id="3" creationId="{769F8E7D-7DC1-4AF9-9213-8AAF01DDAF63}"/>
          </ac:spMkLst>
        </pc:spChg>
      </pc:sldChg>
      <pc:sldChg chg="modSp del">
        <pc:chgData name="Santos, Edirlei" userId="467fa3e9-93c7-42db-b5a8-cf5c66f79ea5" providerId="ADAL" clId="{3A276DE9-3DF4-4E14-B692-280BFE6CD120}" dt="2019-05-02T01:52:13.826" v="4726" actId="2696"/>
        <pc:sldMkLst>
          <pc:docMk/>
          <pc:sldMk cId="2918435699" sldId="266"/>
        </pc:sldMkLst>
        <pc:spChg chg="mod">
          <ac:chgData name="Santos, Edirlei" userId="467fa3e9-93c7-42db-b5a8-cf5c66f79ea5" providerId="ADAL" clId="{3A276DE9-3DF4-4E14-B692-280BFE6CD120}" dt="2019-04-30T05:56:44.940" v="3067" actId="14100"/>
          <ac:spMkLst>
            <pc:docMk/>
            <pc:sldMk cId="2918435699" sldId="266"/>
            <ac:spMk id="2" creationId="{782F31CF-9154-4197-9651-48C12C7E6293}"/>
          </ac:spMkLst>
        </pc:spChg>
        <pc:spChg chg="mod">
          <ac:chgData name="Santos, Edirlei" userId="467fa3e9-93c7-42db-b5a8-cf5c66f79ea5" providerId="ADAL" clId="{3A276DE9-3DF4-4E14-B692-280BFE6CD120}" dt="2019-04-30T05:50:42.617" v="3038" actId="27636"/>
          <ac:spMkLst>
            <pc:docMk/>
            <pc:sldMk cId="2918435699" sldId="266"/>
            <ac:spMk id="3" creationId="{769F8E7D-7DC1-4AF9-9213-8AAF01DDAF63}"/>
          </ac:spMkLst>
        </pc:spChg>
      </pc:sldChg>
      <pc:sldChg chg="addSp delSp modSp ord modNotesTx">
        <pc:chgData name="Santos, Edirlei" userId="467fa3e9-93c7-42db-b5a8-cf5c66f79ea5" providerId="ADAL" clId="{3A276DE9-3DF4-4E14-B692-280BFE6CD120}" dt="2019-05-02T02:22:21.059" v="5571" actId="27636"/>
        <pc:sldMkLst>
          <pc:docMk/>
          <pc:sldMk cId="626663742" sldId="267"/>
        </pc:sldMkLst>
        <pc:spChg chg="mod">
          <ac:chgData name="Santos, Edirlei" userId="467fa3e9-93c7-42db-b5a8-cf5c66f79ea5" providerId="ADAL" clId="{3A276DE9-3DF4-4E14-B692-280BFE6CD120}" dt="2019-05-02T01:54:47.163" v="4784" actId="20577"/>
          <ac:spMkLst>
            <pc:docMk/>
            <pc:sldMk cId="626663742" sldId="267"/>
            <ac:spMk id="2" creationId="{782F31CF-9154-4197-9651-48C12C7E6293}"/>
          </ac:spMkLst>
        </pc:spChg>
        <pc:spChg chg="mod">
          <ac:chgData name="Santos, Edirlei" userId="467fa3e9-93c7-42db-b5a8-cf5c66f79ea5" providerId="ADAL" clId="{3A276DE9-3DF4-4E14-B692-280BFE6CD120}" dt="2019-05-02T02:22:21.059" v="5571" actId="27636"/>
          <ac:spMkLst>
            <pc:docMk/>
            <pc:sldMk cId="626663742" sldId="267"/>
            <ac:spMk id="3" creationId="{769F8E7D-7DC1-4AF9-9213-8AAF01DDAF63}"/>
          </ac:spMkLst>
        </pc:spChg>
        <pc:spChg chg="add del mod">
          <ac:chgData name="Santos, Edirlei" userId="467fa3e9-93c7-42db-b5a8-cf5c66f79ea5" providerId="ADAL" clId="{3A276DE9-3DF4-4E14-B692-280BFE6CD120}" dt="2019-05-02T01:56:52.411" v="4791" actId="478"/>
          <ac:spMkLst>
            <pc:docMk/>
            <pc:sldMk cId="626663742" sldId="267"/>
            <ac:spMk id="4" creationId="{4E9C1737-ACB3-4AAA-915C-FFD378B2161E}"/>
          </ac:spMkLst>
        </pc:spChg>
      </pc:sldChg>
      <pc:sldChg chg="modSp">
        <pc:chgData name="Santos, Edirlei" userId="467fa3e9-93c7-42db-b5a8-cf5c66f79ea5" providerId="ADAL" clId="{3A276DE9-3DF4-4E14-B692-280BFE6CD120}" dt="2019-04-30T05:56:54.122" v="3068" actId="255"/>
        <pc:sldMkLst>
          <pc:docMk/>
          <pc:sldMk cId="541707624" sldId="268"/>
        </pc:sldMkLst>
        <pc:spChg chg="mod">
          <ac:chgData name="Santos, Edirlei" userId="467fa3e9-93c7-42db-b5a8-cf5c66f79ea5" providerId="ADAL" clId="{3A276DE9-3DF4-4E14-B692-280BFE6CD120}" dt="2019-04-30T05:56:54.122" v="3068" actId="255"/>
          <ac:spMkLst>
            <pc:docMk/>
            <pc:sldMk cId="541707624" sldId="268"/>
            <ac:spMk id="2" creationId="{782F31CF-9154-4197-9651-48C12C7E6293}"/>
          </ac:spMkLst>
        </pc:spChg>
        <pc:graphicFrameChg chg="mod">
          <ac:chgData name="Santos, Edirlei" userId="467fa3e9-93c7-42db-b5a8-cf5c66f79ea5" providerId="ADAL" clId="{3A276DE9-3DF4-4E14-B692-280BFE6CD120}" dt="2019-04-30T05:51:31.578" v="3044" actId="2711"/>
          <ac:graphicFrameMkLst>
            <pc:docMk/>
            <pc:sldMk cId="541707624" sldId="268"/>
            <ac:graphicFrameMk id="109" creationId="{2FD0B714-55A7-48B5-9494-F48D42D5CDC5}"/>
          </ac:graphicFrameMkLst>
        </pc:graphicFrameChg>
      </pc:sldChg>
      <pc:sldChg chg="addSp modSp">
        <pc:chgData name="Santos, Edirlei" userId="467fa3e9-93c7-42db-b5a8-cf5c66f79ea5" providerId="ADAL" clId="{3A276DE9-3DF4-4E14-B692-280BFE6CD120}" dt="2019-05-02T02:21:36.923" v="5569" actId="1076"/>
        <pc:sldMkLst>
          <pc:docMk/>
          <pc:sldMk cId="3901544681" sldId="269"/>
        </pc:sldMkLst>
        <pc:spChg chg="mod">
          <ac:chgData name="Santos, Edirlei" userId="467fa3e9-93c7-42db-b5a8-cf5c66f79ea5" providerId="ADAL" clId="{3A276DE9-3DF4-4E14-B692-280BFE6CD120}" dt="2019-04-30T05:57:11.074" v="3070" actId="255"/>
          <ac:spMkLst>
            <pc:docMk/>
            <pc:sldMk cId="3901544681" sldId="269"/>
            <ac:spMk id="2" creationId="{782F31CF-9154-4197-9651-48C12C7E6293}"/>
          </ac:spMkLst>
        </pc:spChg>
        <pc:spChg chg="add mod">
          <ac:chgData name="Santos, Edirlei" userId="467fa3e9-93c7-42db-b5a8-cf5c66f79ea5" providerId="ADAL" clId="{3A276DE9-3DF4-4E14-B692-280BFE6CD120}" dt="2019-05-02T02:21:36.923" v="5569" actId="1076"/>
          <ac:spMkLst>
            <pc:docMk/>
            <pc:sldMk cId="3901544681" sldId="269"/>
            <ac:spMk id="3" creationId="{839E1DFF-776A-47C1-AB2B-ED04F78EC126}"/>
          </ac:spMkLst>
        </pc:spChg>
      </pc:sldChg>
      <pc:sldChg chg="modSp modNotesTx">
        <pc:chgData name="Santos, Edirlei" userId="467fa3e9-93c7-42db-b5a8-cf5c66f79ea5" providerId="ADAL" clId="{3A276DE9-3DF4-4E14-B692-280BFE6CD120}" dt="2019-04-30T05:54:32.765" v="3052" actId="255"/>
        <pc:sldMkLst>
          <pc:docMk/>
          <pc:sldMk cId="711274200" sldId="270"/>
        </pc:sldMkLst>
        <pc:spChg chg="mod">
          <ac:chgData name="Santos, Edirlei" userId="467fa3e9-93c7-42db-b5a8-cf5c66f79ea5" providerId="ADAL" clId="{3A276DE9-3DF4-4E14-B692-280BFE6CD120}" dt="2019-04-30T05:43:29.620" v="2994" actId="2711"/>
          <ac:spMkLst>
            <pc:docMk/>
            <pc:sldMk cId="711274200" sldId="270"/>
            <ac:spMk id="3" creationId="{9D3F12EB-D3DC-4BEA-BB55-5B1624EFF87E}"/>
          </ac:spMkLst>
        </pc:spChg>
        <pc:spChg chg="mod">
          <ac:chgData name="Santos, Edirlei" userId="467fa3e9-93c7-42db-b5a8-cf5c66f79ea5" providerId="ADAL" clId="{3A276DE9-3DF4-4E14-B692-280BFE6CD120}" dt="2019-04-30T05:54:32.765" v="3052" actId="255"/>
          <ac:spMkLst>
            <pc:docMk/>
            <pc:sldMk cId="711274200" sldId="270"/>
            <ac:spMk id="7" creationId="{01D5FFB6-05AF-4F0D-93FF-0E0BAC3197B4}"/>
          </ac:spMkLst>
        </pc:spChg>
      </pc:sldChg>
      <pc:sldChg chg="modSp add">
        <pc:chgData name="Santos, Edirlei" userId="467fa3e9-93c7-42db-b5a8-cf5c66f79ea5" providerId="ADAL" clId="{3A276DE9-3DF4-4E14-B692-280BFE6CD120}" dt="2019-05-02T02:14:45.236" v="5544" actId="20577"/>
        <pc:sldMkLst>
          <pc:docMk/>
          <pc:sldMk cId="3635128782" sldId="271"/>
        </pc:sldMkLst>
        <pc:spChg chg="mod">
          <ac:chgData name="Santos, Edirlei" userId="467fa3e9-93c7-42db-b5a8-cf5c66f79ea5" providerId="ADAL" clId="{3A276DE9-3DF4-4E14-B692-280BFE6CD120}" dt="2019-05-02T02:11:07.372" v="5433" actId="20577"/>
          <ac:spMkLst>
            <pc:docMk/>
            <pc:sldMk cId="3635128782" sldId="271"/>
            <ac:spMk id="2" creationId="{782F31CF-9154-4197-9651-48C12C7E6293}"/>
          </ac:spMkLst>
        </pc:spChg>
        <pc:spChg chg="mod">
          <ac:chgData name="Santos, Edirlei" userId="467fa3e9-93c7-42db-b5a8-cf5c66f79ea5" providerId="ADAL" clId="{3A276DE9-3DF4-4E14-B692-280BFE6CD120}" dt="2019-05-02T02:14:45.236" v="5544" actId="20577"/>
          <ac:spMkLst>
            <pc:docMk/>
            <pc:sldMk cId="3635128782" sldId="271"/>
            <ac:spMk id="3" creationId="{769F8E7D-7DC1-4AF9-9213-8AAF01DDAF63}"/>
          </ac:spMkLst>
        </pc:spChg>
      </pc:sldChg>
      <pc:sldChg chg="addSp delSp modSp add del mod setBg">
        <pc:chgData name="Santos, Edirlei" userId="467fa3e9-93c7-42db-b5a8-cf5c66f79ea5" providerId="ADAL" clId="{3A276DE9-3DF4-4E14-B692-280BFE6CD120}" dt="2019-05-02T02:19:37.580" v="5558" actId="2696"/>
        <pc:sldMkLst>
          <pc:docMk/>
          <pc:sldMk cId="3681179005" sldId="272"/>
        </pc:sldMkLst>
        <pc:spChg chg="mod">
          <ac:chgData name="Santos, Edirlei" userId="467fa3e9-93c7-42db-b5a8-cf5c66f79ea5" providerId="ADAL" clId="{3A276DE9-3DF4-4E14-B692-280BFE6CD120}" dt="2019-05-02T02:19:24.723" v="5556" actId="26606"/>
          <ac:spMkLst>
            <pc:docMk/>
            <pc:sldMk cId="3681179005" sldId="272"/>
            <ac:spMk id="2" creationId="{2617AE69-FDF6-459E-8FFA-8521B76DB4BE}"/>
          </ac:spMkLst>
        </pc:spChg>
        <pc:spChg chg="del mod">
          <ac:chgData name="Santos, Edirlei" userId="467fa3e9-93c7-42db-b5a8-cf5c66f79ea5" providerId="ADAL" clId="{3A276DE9-3DF4-4E14-B692-280BFE6CD120}" dt="2019-05-02T02:16:12.995" v="5548" actId="26606"/>
          <ac:spMkLst>
            <pc:docMk/>
            <pc:sldMk cId="3681179005" sldId="272"/>
            <ac:spMk id="3" creationId="{08CC768D-5C97-46C9-A0E6-464624A3CCF2}"/>
          </ac:spMkLst>
        </pc:spChg>
        <pc:spChg chg="add del mod">
          <ac:chgData name="Santos, Edirlei" userId="467fa3e9-93c7-42db-b5a8-cf5c66f79ea5" providerId="ADAL" clId="{3A276DE9-3DF4-4E14-B692-280BFE6CD120}" dt="2019-05-02T02:17:32.902" v="5550" actId="1032"/>
          <ac:spMkLst>
            <pc:docMk/>
            <pc:sldMk cId="3681179005" sldId="272"/>
            <ac:spMk id="4" creationId="{C3272F95-D41F-4908-A5F8-4B01188887B0}"/>
          </ac:spMkLst>
        </pc:spChg>
        <pc:graphicFrameChg chg="add del">
          <ac:chgData name="Santos, Edirlei" userId="467fa3e9-93c7-42db-b5a8-cf5c66f79ea5" providerId="ADAL" clId="{3A276DE9-3DF4-4E14-B692-280BFE6CD120}" dt="2019-05-02T02:17:09.958" v="5549" actId="478"/>
          <ac:graphicFrameMkLst>
            <pc:docMk/>
            <pc:sldMk cId="3681179005" sldId="272"/>
            <ac:graphicFrameMk id="5" creationId="{5A3C8D07-B33E-4859-AF4F-AFE71E3AEE6B}"/>
          </ac:graphicFrameMkLst>
        </pc:graphicFrameChg>
        <pc:graphicFrameChg chg="add mod modGraphic">
          <ac:chgData name="Santos, Edirlei" userId="467fa3e9-93c7-42db-b5a8-cf5c66f79ea5" providerId="ADAL" clId="{3A276DE9-3DF4-4E14-B692-280BFE6CD120}" dt="2019-05-02T02:19:25.012" v="5557" actId="26606"/>
          <ac:graphicFrameMkLst>
            <pc:docMk/>
            <pc:sldMk cId="3681179005" sldId="272"/>
            <ac:graphicFrameMk id="6" creationId="{C9691AE9-F2E0-49A7-B184-79DBE4FB57BF}"/>
          </ac:graphicFrameMkLst>
        </pc:graphicFrameChg>
        <pc:picChg chg="add del">
          <ac:chgData name="Santos, Edirlei" userId="467fa3e9-93c7-42db-b5a8-cf5c66f79ea5" providerId="ADAL" clId="{3A276DE9-3DF4-4E14-B692-280BFE6CD120}" dt="2019-05-02T02:19:25.012" v="5557" actId="26606"/>
          <ac:picMkLst>
            <pc:docMk/>
            <pc:sldMk cId="3681179005" sldId="272"/>
            <ac:picMk id="10" creationId="{A8D526D7-C782-4F65-A21F-A6B40D869B47}"/>
          </ac:picMkLst>
        </pc:picChg>
        <pc:picChg chg="add del">
          <ac:chgData name="Santos, Edirlei" userId="467fa3e9-93c7-42db-b5a8-cf5c66f79ea5" providerId="ADAL" clId="{3A276DE9-3DF4-4E14-B692-280BFE6CD120}" dt="2019-05-02T02:19:24.723" v="5556" actId="26606"/>
          <ac:picMkLst>
            <pc:docMk/>
            <pc:sldMk cId="3681179005" sldId="272"/>
            <ac:picMk id="15" creationId="{B577D423-FE81-4236-89DE-39776B810941}"/>
          </ac:picMkLst>
        </pc:picChg>
        <pc:picChg chg="add">
          <ac:chgData name="Santos, Edirlei" userId="467fa3e9-93c7-42db-b5a8-cf5c66f79ea5" providerId="ADAL" clId="{3A276DE9-3DF4-4E14-B692-280BFE6CD120}" dt="2019-05-02T02:19:25.012" v="5557" actId="26606"/>
          <ac:picMkLst>
            <pc:docMk/>
            <pc:sldMk cId="3681179005" sldId="272"/>
            <ac:picMk id="17" creationId="{A8D526D7-C782-4F65-A21F-A6B40D869B47}"/>
          </ac:picMkLst>
        </pc:picChg>
      </pc:sldChg>
    </pc:docChg>
  </pc:docChgLst>
  <pc:docChgLst>
    <pc:chgData name="Edirlei Santos" userId="467fa3e9-93c7-42db-b5a8-cf5c66f79ea5" providerId="ADAL" clId="{5DA18CA0-3BA6-46A9-9DB2-A69B3377667D}"/>
    <pc:docChg chg="undo custSel modSld">
      <pc:chgData name="Edirlei Santos" userId="467fa3e9-93c7-42db-b5a8-cf5c66f79ea5" providerId="ADAL" clId="{5DA18CA0-3BA6-46A9-9DB2-A69B3377667D}" dt="2019-04-30T02:49:17.043" v="1670" actId="20577"/>
      <pc:docMkLst>
        <pc:docMk/>
      </pc:docMkLst>
      <pc:sldChg chg="modNotesTx">
        <pc:chgData name="Edirlei Santos" userId="467fa3e9-93c7-42db-b5a8-cf5c66f79ea5" providerId="ADAL" clId="{5DA18CA0-3BA6-46A9-9DB2-A69B3377667D}" dt="2019-04-30T02:27:05.126" v="295" actId="20577"/>
        <pc:sldMkLst>
          <pc:docMk/>
          <pc:sldMk cId="4289376492" sldId="256"/>
        </pc:sldMkLst>
      </pc:sldChg>
      <pc:sldChg chg="modNotesTx">
        <pc:chgData name="Edirlei Santos" userId="467fa3e9-93c7-42db-b5a8-cf5c66f79ea5" providerId="ADAL" clId="{5DA18CA0-3BA6-46A9-9DB2-A69B3377667D}" dt="2019-04-30T02:42:01.365" v="1213" actId="20577"/>
        <pc:sldMkLst>
          <pc:docMk/>
          <pc:sldMk cId="2641834922" sldId="259"/>
        </pc:sldMkLst>
      </pc:sldChg>
      <pc:sldChg chg="modSp modNotesTx">
        <pc:chgData name="Edirlei Santos" userId="467fa3e9-93c7-42db-b5a8-cf5c66f79ea5" providerId="ADAL" clId="{5DA18CA0-3BA6-46A9-9DB2-A69B3377667D}" dt="2019-04-30T02:49:17.043" v="1670" actId="20577"/>
        <pc:sldMkLst>
          <pc:docMk/>
          <pc:sldMk cId="213209145" sldId="260"/>
        </pc:sldMkLst>
        <pc:graphicFrameChg chg="mod">
          <ac:chgData name="Edirlei Santos" userId="467fa3e9-93c7-42db-b5a8-cf5c66f79ea5" providerId="ADAL" clId="{5DA18CA0-3BA6-46A9-9DB2-A69B3377667D}" dt="2019-04-30T02:49:17.043" v="1670" actId="20577"/>
          <ac:graphicFrameMkLst>
            <pc:docMk/>
            <pc:sldMk cId="213209145" sldId="260"/>
            <ac:graphicFrameMk id="5" creationId="{A77E1A25-CF50-442A-A5F5-176A8154E898}"/>
          </ac:graphicFrameMkLst>
        </pc:graphicFrameChg>
      </pc:sldChg>
      <pc:sldChg chg="modSp">
        <pc:chgData name="Edirlei Santos" userId="467fa3e9-93c7-42db-b5a8-cf5c66f79ea5" providerId="ADAL" clId="{5DA18CA0-3BA6-46A9-9DB2-A69B3377667D}" dt="2019-04-30T02:17:18.077" v="68" actId="20577"/>
        <pc:sldMkLst>
          <pc:docMk/>
          <pc:sldMk cId="541707624" sldId="268"/>
        </pc:sldMkLst>
        <pc:graphicFrameChg chg="mod">
          <ac:chgData name="Edirlei Santos" userId="467fa3e9-93c7-42db-b5a8-cf5c66f79ea5" providerId="ADAL" clId="{5DA18CA0-3BA6-46A9-9DB2-A69B3377667D}" dt="2019-04-30T02:17:18.077" v="68" actId="20577"/>
          <ac:graphicFrameMkLst>
            <pc:docMk/>
            <pc:sldMk cId="541707624" sldId="268"/>
            <ac:graphicFrameMk id="109" creationId="{2FD0B714-55A7-48B5-9494-F48D42D5CDC5}"/>
          </ac:graphicFrameMkLst>
        </pc:graphicFrameChg>
      </pc:sldChg>
      <pc:sldChg chg="modNotesTx">
        <pc:chgData name="Edirlei Santos" userId="467fa3e9-93c7-42db-b5a8-cf5c66f79ea5" providerId="ADAL" clId="{5DA18CA0-3BA6-46A9-9DB2-A69B3377667D}" dt="2019-04-30T02:44:10.450" v="1420" actId="20577"/>
        <pc:sldMkLst>
          <pc:docMk/>
          <pc:sldMk cId="711274200" sldId="270"/>
        </pc:sldMkLst>
      </pc:sldChg>
    </pc:docChg>
  </pc:docChgLst>
  <pc:docChgLst>
    <pc:chgData name="Santos, Edirlei" userId="S::efs5217@psu.edu::467fa3e9-93c7-42db-b5a8-cf5c66f79ea5" providerId="AD" clId="Web-{FD92F845-B443-4950-9859-B22465127D2C}"/>
    <pc:docChg chg="modSld">
      <pc:chgData name="Santos, Edirlei" userId="S::efs5217@psu.edu::467fa3e9-93c7-42db-b5a8-cf5c66f79ea5" providerId="AD" clId="Web-{FD92F845-B443-4950-9859-B22465127D2C}" dt="2019-04-30T22:50:23.233" v="7"/>
      <pc:docMkLst>
        <pc:docMk/>
      </pc:docMkLst>
      <pc:sldChg chg="modNotes">
        <pc:chgData name="Santos, Edirlei" userId="S::efs5217@psu.edu::467fa3e9-93c7-42db-b5a8-cf5c66f79ea5" providerId="AD" clId="Web-{FD92F845-B443-4950-9859-B22465127D2C}" dt="2019-04-30T22:50:23.233" v="7"/>
        <pc:sldMkLst>
          <pc:docMk/>
          <pc:sldMk cId="2237028561" sldId="261"/>
        </pc:sldMkLst>
      </pc:sldChg>
    </pc:docChg>
  </pc:docChgLst>
  <pc:docChgLst>
    <pc:chgData name="Santos, Edirlei" userId="S::efs5217@psu.edu::467fa3e9-93c7-42db-b5a8-cf5c66f79ea5" providerId="AD" clId="Web-{2C0C8B1C-C671-A376-B489-0C9DB205E532}"/>
    <pc:docChg chg="modSld">
      <pc:chgData name="Santos, Edirlei" userId="S::efs5217@psu.edu::467fa3e9-93c7-42db-b5a8-cf5c66f79ea5" providerId="AD" clId="Web-{2C0C8B1C-C671-A376-B489-0C9DB205E532}" dt="2019-05-02T17:16:50.264" v="96"/>
      <pc:docMkLst>
        <pc:docMk/>
      </pc:docMkLst>
      <pc:sldChg chg="modNotes">
        <pc:chgData name="Santos, Edirlei" userId="S::efs5217@psu.edu::467fa3e9-93c7-42db-b5a8-cf5c66f79ea5" providerId="AD" clId="Web-{2C0C8B1C-C671-A376-B489-0C9DB205E532}" dt="2019-05-02T17:15:53.905" v="46"/>
        <pc:sldMkLst>
          <pc:docMk/>
          <pc:sldMk cId="1269691307" sldId="265"/>
        </pc:sldMkLst>
      </pc:sldChg>
      <pc:sldChg chg="modNotes">
        <pc:chgData name="Santos, Edirlei" userId="S::efs5217@psu.edu::467fa3e9-93c7-42db-b5a8-cf5c66f79ea5" providerId="AD" clId="Web-{2C0C8B1C-C671-A376-B489-0C9DB205E532}" dt="2019-05-02T17:16:50.264" v="96"/>
        <pc:sldMkLst>
          <pc:docMk/>
          <pc:sldMk cId="3635128782" sldId="27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C30A5-5EAC-4F26-8567-A5EF5F5697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66EA5-DFDA-495D-9BDD-CD5D15089139}">
      <dgm:prSet/>
      <dgm:spPr/>
      <dgm:t>
        <a:bodyPr/>
        <a:lstStyle/>
        <a:p>
          <a:r>
            <a:rPr lang="en-US" dirty="0">
              <a:latin typeface="Verdana" panose="020B0604030504040204" pitchFamily="34" charset="0"/>
              <a:ea typeface="Verdana" panose="020B0604030504040204" pitchFamily="34" charset="0"/>
            </a:rPr>
            <a:t>Reduced time in purchasing and provisioning computer resources</a:t>
          </a:r>
        </a:p>
      </dgm:t>
    </dgm:pt>
    <dgm:pt modelId="{DABA523F-9905-499A-860C-6EB49335AC80}" type="parTrans" cxnId="{18C5997E-47BC-49F8-A686-7E66637EBE22}">
      <dgm:prSet/>
      <dgm:spPr/>
      <dgm:t>
        <a:bodyPr/>
        <a:lstStyle/>
        <a:p>
          <a:endParaRPr lang="en-US"/>
        </a:p>
      </dgm:t>
    </dgm:pt>
    <dgm:pt modelId="{60B3AE83-8D0A-45E1-8400-2ACE5EB41CE9}" type="sibTrans" cxnId="{18C5997E-47BC-49F8-A686-7E66637EBE22}">
      <dgm:prSet/>
      <dgm:spPr/>
      <dgm:t>
        <a:bodyPr/>
        <a:lstStyle/>
        <a:p>
          <a:endParaRPr lang="en-US"/>
        </a:p>
      </dgm:t>
    </dgm:pt>
    <dgm:pt modelId="{7A9D07B1-62F2-4A31-8E35-01AF70289433}">
      <dgm:prSet/>
      <dgm:spPr/>
      <dgm:t>
        <a:bodyPr/>
        <a:lstStyle/>
        <a:p>
          <a:r>
            <a:rPr lang="en-US" dirty="0">
              <a:latin typeface="Verdana" panose="020B0604030504040204" pitchFamily="34" charset="0"/>
              <a:ea typeface="Verdana" panose="020B0604030504040204" pitchFamily="34" charset="0"/>
            </a:rPr>
            <a:t>Optimal use of resources – easy to scale to use less or more computing power</a:t>
          </a:r>
        </a:p>
      </dgm:t>
    </dgm:pt>
    <dgm:pt modelId="{3987358E-6AAB-449D-9C54-F1893327DEF3}" type="parTrans" cxnId="{EAEEE99E-7862-41CE-957B-081CD5BCBAB5}">
      <dgm:prSet/>
      <dgm:spPr/>
      <dgm:t>
        <a:bodyPr/>
        <a:lstStyle/>
        <a:p>
          <a:endParaRPr lang="en-US"/>
        </a:p>
      </dgm:t>
    </dgm:pt>
    <dgm:pt modelId="{A1D185FF-5428-40A5-A084-3E3F305EB31B}" type="sibTrans" cxnId="{EAEEE99E-7862-41CE-957B-081CD5BCBAB5}">
      <dgm:prSet/>
      <dgm:spPr/>
      <dgm:t>
        <a:bodyPr/>
        <a:lstStyle/>
        <a:p>
          <a:endParaRPr lang="en-US"/>
        </a:p>
      </dgm:t>
    </dgm:pt>
    <dgm:pt modelId="{9350404B-F1DF-4371-B013-983CB3B2F868}">
      <dgm:prSet/>
      <dgm:spPr/>
      <dgm:t>
        <a:bodyPr/>
        <a:lstStyle/>
        <a:p>
          <a:r>
            <a:rPr lang="en-US" dirty="0">
              <a:latin typeface="Verdana" panose="020B0604030504040204" pitchFamily="34" charset="0"/>
              <a:ea typeface="Verdana" panose="020B0604030504040204" pitchFamily="34" charset="0"/>
            </a:rPr>
            <a:t>Benefit from highly qualified professionals in each area of computer infrastructure </a:t>
          </a:r>
        </a:p>
      </dgm:t>
    </dgm:pt>
    <dgm:pt modelId="{2D980EC9-2AFB-4372-9708-A87BF53DD591}" type="parTrans" cxnId="{52B5EB0B-35F6-4D3D-82BE-BB06B2A3B8BF}">
      <dgm:prSet/>
      <dgm:spPr/>
      <dgm:t>
        <a:bodyPr/>
        <a:lstStyle/>
        <a:p>
          <a:endParaRPr lang="en-US"/>
        </a:p>
      </dgm:t>
    </dgm:pt>
    <dgm:pt modelId="{C716A5B3-58D2-4614-869C-4E0D32BC1C84}" type="sibTrans" cxnId="{52B5EB0B-35F6-4D3D-82BE-BB06B2A3B8BF}">
      <dgm:prSet/>
      <dgm:spPr/>
      <dgm:t>
        <a:bodyPr/>
        <a:lstStyle/>
        <a:p>
          <a:endParaRPr lang="en-US"/>
        </a:p>
      </dgm:t>
    </dgm:pt>
    <dgm:pt modelId="{71AB3ACC-641C-4DAC-ACC9-A5503D59674D}" type="pres">
      <dgm:prSet presAssocID="{85BC30A5-5EAC-4F26-8567-A5EF5F569774}" presName="root" presStyleCnt="0">
        <dgm:presLayoutVars>
          <dgm:dir/>
          <dgm:resizeHandles val="exact"/>
        </dgm:presLayoutVars>
      </dgm:prSet>
      <dgm:spPr/>
    </dgm:pt>
    <dgm:pt modelId="{D4803F8E-8719-4F1E-B1D4-9954C141EE0A}" type="pres">
      <dgm:prSet presAssocID="{22566EA5-DFDA-495D-9BDD-CD5D15089139}" presName="compNode" presStyleCnt="0"/>
      <dgm:spPr/>
    </dgm:pt>
    <dgm:pt modelId="{1710F0D9-D07D-4D82-9707-630B4412F865}" type="pres">
      <dgm:prSet presAssocID="{22566EA5-DFDA-495D-9BDD-CD5D150891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6ED4B5EF-7A22-48E6-A5DA-B93074788DB7}" type="pres">
      <dgm:prSet presAssocID="{22566EA5-DFDA-495D-9BDD-CD5D15089139}" presName="spaceRect" presStyleCnt="0"/>
      <dgm:spPr/>
    </dgm:pt>
    <dgm:pt modelId="{24074115-9FE7-49A5-A98E-27F243BF0936}" type="pres">
      <dgm:prSet presAssocID="{22566EA5-DFDA-495D-9BDD-CD5D15089139}" presName="textRect" presStyleLbl="revTx" presStyleIdx="0" presStyleCnt="3">
        <dgm:presLayoutVars>
          <dgm:chMax val="1"/>
          <dgm:chPref val="1"/>
        </dgm:presLayoutVars>
      </dgm:prSet>
      <dgm:spPr/>
    </dgm:pt>
    <dgm:pt modelId="{E798D541-4B5C-4EDC-88D6-71D9FA65636B}" type="pres">
      <dgm:prSet presAssocID="{60B3AE83-8D0A-45E1-8400-2ACE5EB41CE9}" presName="sibTrans" presStyleCnt="0"/>
      <dgm:spPr/>
    </dgm:pt>
    <dgm:pt modelId="{EBDD31E2-3232-4268-A5BB-8BD5E9264991}" type="pres">
      <dgm:prSet presAssocID="{7A9D07B1-62F2-4A31-8E35-01AF70289433}" presName="compNode" presStyleCnt="0"/>
      <dgm:spPr/>
    </dgm:pt>
    <dgm:pt modelId="{27FD526C-5AC5-402F-AD2C-8B1BA4C4B98B}" type="pres">
      <dgm:prSet presAssocID="{7A9D07B1-62F2-4A31-8E35-01AF702894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cessor"/>
        </a:ext>
      </dgm:extLst>
    </dgm:pt>
    <dgm:pt modelId="{40E24831-8456-4721-B96E-760A1EC82EDF}" type="pres">
      <dgm:prSet presAssocID="{7A9D07B1-62F2-4A31-8E35-01AF70289433}" presName="spaceRect" presStyleCnt="0"/>
      <dgm:spPr/>
    </dgm:pt>
    <dgm:pt modelId="{DB712070-E107-400A-8676-F42C34E1F79F}" type="pres">
      <dgm:prSet presAssocID="{7A9D07B1-62F2-4A31-8E35-01AF70289433}" presName="textRect" presStyleLbl="revTx" presStyleIdx="1" presStyleCnt="3">
        <dgm:presLayoutVars>
          <dgm:chMax val="1"/>
          <dgm:chPref val="1"/>
        </dgm:presLayoutVars>
      </dgm:prSet>
      <dgm:spPr/>
    </dgm:pt>
    <dgm:pt modelId="{953AC3DA-E34D-4A57-82D3-75383F947831}" type="pres">
      <dgm:prSet presAssocID="{A1D185FF-5428-40A5-A084-3E3F305EB31B}" presName="sibTrans" presStyleCnt="0"/>
      <dgm:spPr/>
    </dgm:pt>
    <dgm:pt modelId="{37C55AE0-CF10-4065-B35D-A1BFF1BAAC26}" type="pres">
      <dgm:prSet presAssocID="{9350404B-F1DF-4371-B013-983CB3B2F868}" presName="compNode" presStyleCnt="0"/>
      <dgm:spPr/>
    </dgm:pt>
    <dgm:pt modelId="{E319B931-39E8-4677-87DD-62D8BE6C9234}" type="pres">
      <dgm:prSet presAssocID="{9350404B-F1DF-4371-B013-983CB3B2F8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10F41E67-82CD-478C-B892-9ECA76457CF0}" type="pres">
      <dgm:prSet presAssocID="{9350404B-F1DF-4371-B013-983CB3B2F868}" presName="spaceRect" presStyleCnt="0"/>
      <dgm:spPr/>
    </dgm:pt>
    <dgm:pt modelId="{794BF725-8BE3-4F80-A91A-D5702755CDA0}" type="pres">
      <dgm:prSet presAssocID="{9350404B-F1DF-4371-B013-983CB3B2F868}" presName="textRect" presStyleLbl="revTx" presStyleIdx="2" presStyleCnt="3">
        <dgm:presLayoutVars>
          <dgm:chMax val="1"/>
          <dgm:chPref val="1"/>
        </dgm:presLayoutVars>
      </dgm:prSet>
      <dgm:spPr/>
    </dgm:pt>
  </dgm:ptLst>
  <dgm:cxnLst>
    <dgm:cxn modelId="{52B5EB0B-35F6-4D3D-82BE-BB06B2A3B8BF}" srcId="{85BC30A5-5EAC-4F26-8567-A5EF5F569774}" destId="{9350404B-F1DF-4371-B013-983CB3B2F868}" srcOrd="2" destOrd="0" parTransId="{2D980EC9-2AFB-4372-9708-A87BF53DD591}" sibTransId="{C716A5B3-58D2-4614-869C-4E0D32BC1C84}"/>
    <dgm:cxn modelId="{7C25C725-3B56-414E-AB1A-917E990B4D1E}" type="presOf" srcId="{85BC30A5-5EAC-4F26-8567-A5EF5F569774}" destId="{71AB3ACC-641C-4DAC-ACC9-A5503D59674D}" srcOrd="0" destOrd="0" presId="urn:microsoft.com/office/officeart/2018/2/layout/IconLabelList"/>
    <dgm:cxn modelId="{18C5997E-47BC-49F8-A686-7E66637EBE22}" srcId="{85BC30A5-5EAC-4F26-8567-A5EF5F569774}" destId="{22566EA5-DFDA-495D-9BDD-CD5D15089139}" srcOrd="0" destOrd="0" parTransId="{DABA523F-9905-499A-860C-6EB49335AC80}" sibTransId="{60B3AE83-8D0A-45E1-8400-2ACE5EB41CE9}"/>
    <dgm:cxn modelId="{EAEEE99E-7862-41CE-957B-081CD5BCBAB5}" srcId="{85BC30A5-5EAC-4F26-8567-A5EF5F569774}" destId="{7A9D07B1-62F2-4A31-8E35-01AF70289433}" srcOrd="1" destOrd="0" parTransId="{3987358E-6AAB-449D-9C54-F1893327DEF3}" sibTransId="{A1D185FF-5428-40A5-A084-3E3F305EB31B}"/>
    <dgm:cxn modelId="{5C0A35B7-D3C5-44E6-9318-C43FAFAE0D08}" type="presOf" srcId="{9350404B-F1DF-4371-B013-983CB3B2F868}" destId="{794BF725-8BE3-4F80-A91A-D5702755CDA0}" srcOrd="0" destOrd="0" presId="urn:microsoft.com/office/officeart/2018/2/layout/IconLabelList"/>
    <dgm:cxn modelId="{7655D1D2-9158-4A05-8B21-F950DEBD7C56}" type="presOf" srcId="{22566EA5-DFDA-495D-9BDD-CD5D15089139}" destId="{24074115-9FE7-49A5-A98E-27F243BF0936}" srcOrd="0" destOrd="0" presId="urn:microsoft.com/office/officeart/2018/2/layout/IconLabelList"/>
    <dgm:cxn modelId="{689B38F2-11E3-441D-B7DF-9F18DF040E16}" type="presOf" srcId="{7A9D07B1-62F2-4A31-8E35-01AF70289433}" destId="{DB712070-E107-400A-8676-F42C34E1F79F}" srcOrd="0" destOrd="0" presId="urn:microsoft.com/office/officeart/2018/2/layout/IconLabelList"/>
    <dgm:cxn modelId="{C97F9C4F-BE60-48ED-AACC-0BB893A71A25}" type="presParOf" srcId="{71AB3ACC-641C-4DAC-ACC9-A5503D59674D}" destId="{D4803F8E-8719-4F1E-B1D4-9954C141EE0A}" srcOrd="0" destOrd="0" presId="urn:microsoft.com/office/officeart/2018/2/layout/IconLabelList"/>
    <dgm:cxn modelId="{AA4AD71F-D3A3-4973-B826-83097866F7D1}" type="presParOf" srcId="{D4803F8E-8719-4F1E-B1D4-9954C141EE0A}" destId="{1710F0D9-D07D-4D82-9707-630B4412F865}" srcOrd="0" destOrd="0" presId="urn:microsoft.com/office/officeart/2018/2/layout/IconLabelList"/>
    <dgm:cxn modelId="{14D3ECB5-AEF3-4D55-9F6A-5A86D6A5E179}" type="presParOf" srcId="{D4803F8E-8719-4F1E-B1D4-9954C141EE0A}" destId="{6ED4B5EF-7A22-48E6-A5DA-B93074788DB7}" srcOrd="1" destOrd="0" presId="urn:microsoft.com/office/officeart/2018/2/layout/IconLabelList"/>
    <dgm:cxn modelId="{439B3707-52C5-41B9-9F74-1C59F23C5BA3}" type="presParOf" srcId="{D4803F8E-8719-4F1E-B1D4-9954C141EE0A}" destId="{24074115-9FE7-49A5-A98E-27F243BF0936}" srcOrd="2" destOrd="0" presId="urn:microsoft.com/office/officeart/2018/2/layout/IconLabelList"/>
    <dgm:cxn modelId="{3751415B-E58A-433A-86BE-53145D88F280}" type="presParOf" srcId="{71AB3ACC-641C-4DAC-ACC9-A5503D59674D}" destId="{E798D541-4B5C-4EDC-88D6-71D9FA65636B}" srcOrd="1" destOrd="0" presId="urn:microsoft.com/office/officeart/2018/2/layout/IconLabelList"/>
    <dgm:cxn modelId="{6DDE2D9F-E65C-4DA0-999C-B940849D56C4}" type="presParOf" srcId="{71AB3ACC-641C-4DAC-ACC9-A5503D59674D}" destId="{EBDD31E2-3232-4268-A5BB-8BD5E9264991}" srcOrd="2" destOrd="0" presId="urn:microsoft.com/office/officeart/2018/2/layout/IconLabelList"/>
    <dgm:cxn modelId="{A38A29B4-B551-4EB3-A2C1-9A50C2C5B822}" type="presParOf" srcId="{EBDD31E2-3232-4268-A5BB-8BD5E9264991}" destId="{27FD526C-5AC5-402F-AD2C-8B1BA4C4B98B}" srcOrd="0" destOrd="0" presId="urn:microsoft.com/office/officeart/2018/2/layout/IconLabelList"/>
    <dgm:cxn modelId="{F8519C78-8CF3-47FC-9879-CECE686C187D}" type="presParOf" srcId="{EBDD31E2-3232-4268-A5BB-8BD5E9264991}" destId="{40E24831-8456-4721-B96E-760A1EC82EDF}" srcOrd="1" destOrd="0" presId="urn:microsoft.com/office/officeart/2018/2/layout/IconLabelList"/>
    <dgm:cxn modelId="{66C23AFD-F021-4C04-91D5-D2BD250428BA}" type="presParOf" srcId="{EBDD31E2-3232-4268-A5BB-8BD5E9264991}" destId="{DB712070-E107-400A-8676-F42C34E1F79F}" srcOrd="2" destOrd="0" presId="urn:microsoft.com/office/officeart/2018/2/layout/IconLabelList"/>
    <dgm:cxn modelId="{C66DFFE8-5D8E-476D-BE57-498AC5FE079C}" type="presParOf" srcId="{71AB3ACC-641C-4DAC-ACC9-A5503D59674D}" destId="{953AC3DA-E34D-4A57-82D3-75383F947831}" srcOrd="3" destOrd="0" presId="urn:microsoft.com/office/officeart/2018/2/layout/IconLabelList"/>
    <dgm:cxn modelId="{49139A85-BE21-4509-A686-C2112A2C2401}" type="presParOf" srcId="{71AB3ACC-641C-4DAC-ACC9-A5503D59674D}" destId="{37C55AE0-CF10-4065-B35D-A1BFF1BAAC26}" srcOrd="4" destOrd="0" presId="urn:microsoft.com/office/officeart/2018/2/layout/IconLabelList"/>
    <dgm:cxn modelId="{3C91A42D-B568-4C96-8A1B-4FD2002F6CD7}" type="presParOf" srcId="{37C55AE0-CF10-4065-B35D-A1BFF1BAAC26}" destId="{E319B931-39E8-4677-87DD-62D8BE6C9234}" srcOrd="0" destOrd="0" presId="urn:microsoft.com/office/officeart/2018/2/layout/IconLabelList"/>
    <dgm:cxn modelId="{6F7F3DD1-E1D2-4B27-A385-97A6A1E3A61E}" type="presParOf" srcId="{37C55AE0-CF10-4065-B35D-A1BFF1BAAC26}" destId="{10F41E67-82CD-478C-B892-9ECA76457CF0}" srcOrd="1" destOrd="0" presId="urn:microsoft.com/office/officeart/2018/2/layout/IconLabelList"/>
    <dgm:cxn modelId="{347E875D-E135-418A-B838-8EF384BBED80}" type="presParOf" srcId="{37C55AE0-CF10-4065-B35D-A1BFF1BAAC26}" destId="{794BF725-8BE3-4F80-A91A-D5702755CDA0}"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23E16-2A5C-49DC-9824-C4DB61B06C6F}" type="doc">
      <dgm:prSet loTypeId="urn:microsoft.com/office/officeart/2005/8/layout/vProcess5" loCatId="process" qsTypeId="urn:microsoft.com/office/officeart/2005/8/quickstyle/simple4" qsCatId="simple" csTypeId="urn:microsoft.com/office/officeart/2005/8/colors/accent1_5" csCatId="accent1" phldr="1"/>
      <dgm:spPr/>
      <dgm:t>
        <a:bodyPr/>
        <a:lstStyle/>
        <a:p>
          <a:endParaRPr lang="en-US"/>
        </a:p>
      </dgm:t>
    </dgm:pt>
    <dgm:pt modelId="{42846B97-FB85-4AD3-A16A-6FDB20C35A3E}">
      <dgm:prSet/>
      <dgm:spPr/>
      <dgm:t>
        <a:bodyPr/>
        <a:lstStyle/>
        <a:p>
          <a:r>
            <a:rPr lang="en-US" dirty="0">
              <a:latin typeface="Verdana" panose="020B0604030504040204" pitchFamily="34" charset="0"/>
              <a:ea typeface="Verdana" panose="020B0604030504040204" pitchFamily="34" charset="0"/>
            </a:rPr>
            <a:t>1.The function code is uploaded to the cloud provider framework. </a:t>
          </a:r>
        </a:p>
      </dgm:t>
    </dgm:pt>
    <dgm:pt modelId="{76D52AC0-98BC-4B9A-BD4B-A302DACE20AA}" type="parTrans" cxnId="{55574927-04CF-4C81-ADBE-F7A956F7A4C4}">
      <dgm:prSet/>
      <dgm:spPr/>
      <dgm:t>
        <a:bodyPr/>
        <a:lstStyle/>
        <a:p>
          <a:endParaRPr lang="en-US">
            <a:latin typeface="Verdana" panose="020B0604030504040204" pitchFamily="34" charset="0"/>
            <a:ea typeface="Verdana" panose="020B0604030504040204" pitchFamily="34" charset="0"/>
          </a:endParaRPr>
        </a:p>
      </dgm:t>
    </dgm:pt>
    <dgm:pt modelId="{D4FF407B-2C49-4884-A875-E3B424D2059B}" type="sibTrans" cxnId="{55574927-04CF-4C81-ADBE-F7A956F7A4C4}">
      <dgm:prSet/>
      <dgm:spPr/>
      <dgm:t>
        <a:bodyPr/>
        <a:lstStyle/>
        <a:p>
          <a:endParaRPr lang="en-US">
            <a:latin typeface="Verdana" panose="020B0604030504040204" pitchFamily="34" charset="0"/>
            <a:ea typeface="Verdana" panose="020B0604030504040204" pitchFamily="34" charset="0"/>
          </a:endParaRPr>
        </a:p>
      </dgm:t>
    </dgm:pt>
    <dgm:pt modelId="{FA105FAC-2F46-4A9A-B351-D7E4F65A1298}">
      <dgm:prSet/>
      <dgm:spPr/>
      <dgm:t>
        <a:bodyPr/>
        <a:lstStyle/>
        <a:p>
          <a:r>
            <a:rPr lang="en-US" dirty="0">
              <a:latin typeface="Verdana" panose="020B0604030504040204" pitchFamily="34" charset="0"/>
              <a:ea typeface="Verdana" panose="020B0604030504040204" pitchFamily="34" charset="0"/>
            </a:rPr>
            <a:t>2.The elementary state of the function is inactive, taking no memory or processor resources.</a:t>
          </a:r>
        </a:p>
      </dgm:t>
    </dgm:pt>
    <dgm:pt modelId="{6157C893-C01D-4032-B839-7566E643CB02}" type="parTrans" cxnId="{A821C41A-F4F4-4811-AA73-BAF2AA793FA4}">
      <dgm:prSet/>
      <dgm:spPr/>
      <dgm:t>
        <a:bodyPr/>
        <a:lstStyle/>
        <a:p>
          <a:endParaRPr lang="en-US">
            <a:latin typeface="Verdana" panose="020B0604030504040204" pitchFamily="34" charset="0"/>
            <a:ea typeface="Verdana" panose="020B0604030504040204" pitchFamily="34" charset="0"/>
          </a:endParaRPr>
        </a:p>
      </dgm:t>
    </dgm:pt>
    <dgm:pt modelId="{D6480EFE-3FE0-4334-AA39-64B43D3F15CB}" type="sibTrans" cxnId="{A821C41A-F4F4-4811-AA73-BAF2AA793FA4}">
      <dgm:prSet/>
      <dgm:spPr/>
      <dgm:t>
        <a:bodyPr/>
        <a:lstStyle/>
        <a:p>
          <a:endParaRPr lang="en-US">
            <a:latin typeface="Verdana" panose="020B0604030504040204" pitchFamily="34" charset="0"/>
            <a:ea typeface="Verdana" panose="020B0604030504040204" pitchFamily="34" charset="0"/>
          </a:endParaRPr>
        </a:p>
      </dgm:t>
    </dgm:pt>
    <dgm:pt modelId="{41882595-B9D7-4E65-9609-F31AFB40713D}">
      <dgm:prSet/>
      <dgm:spPr/>
      <dgm:t>
        <a:bodyPr/>
        <a:lstStyle/>
        <a:p>
          <a:r>
            <a:rPr lang="en-US" dirty="0">
              <a:latin typeface="Verdana" panose="020B0604030504040204" pitchFamily="34" charset="0"/>
              <a:ea typeface="Verdana" panose="020B0604030504040204" pitchFamily="34" charset="0"/>
            </a:rPr>
            <a:t>3.The function executes when an event happens and calls the function.</a:t>
          </a:r>
        </a:p>
      </dgm:t>
    </dgm:pt>
    <dgm:pt modelId="{9F2FFD93-03A5-46D7-BABD-F06DA93ADCBD}" type="parTrans" cxnId="{7446A388-FF8A-488D-929A-2D73525E6E7E}">
      <dgm:prSet/>
      <dgm:spPr/>
      <dgm:t>
        <a:bodyPr/>
        <a:lstStyle/>
        <a:p>
          <a:endParaRPr lang="en-US">
            <a:latin typeface="Verdana" panose="020B0604030504040204" pitchFamily="34" charset="0"/>
            <a:ea typeface="Verdana" panose="020B0604030504040204" pitchFamily="34" charset="0"/>
          </a:endParaRPr>
        </a:p>
      </dgm:t>
    </dgm:pt>
    <dgm:pt modelId="{2FC7DCFC-E81D-49A7-B4D9-73F406944153}" type="sibTrans" cxnId="{7446A388-FF8A-488D-929A-2D73525E6E7E}">
      <dgm:prSet/>
      <dgm:spPr/>
      <dgm:t>
        <a:bodyPr/>
        <a:lstStyle/>
        <a:p>
          <a:endParaRPr lang="en-US">
            <a:latin typeface="Verdana" panose="020B0604030504040204" pitchFamily="34" charset="0"/>
            <a:ea typeface="Verdana" panose="020B0604030504040204" pitchFamily="34" charset="0"/>
          </a:endParaRPr>
        </a:p>
      </dgm:t>
    </dgm:pt>
    <dgm:pt modelId="{123FEAEB-7C35-4ECD-8C89-4A839A99F09B}">
      <dgm:prSet/>
      <dgm:spPr/>
      <dgm:t>
        <a:bodyPr/>
        <a:lstStyle/>
        <a:p>
          <a:r>
            <a:rPr lang="en-US" dirty="0">
              <a:latin typeface="Verdana" panose="020B0604030504040204" pitchFamily="34" charset="0"/>
              <a:ea typeface="Verdana" panose="020B0604030504040204" pitchFamily="34" charset="0"/>
            </a:rPr>
            <a:t>4.The computing resources are allocated for the execution of the function, and after execution ends the resources are deallocated. </a:t>
          </a:r>
        </a:p>
      </dgm:t>
    </dgm:pt>
    <dgm:pt modelId="{3418E926-DCAC-41A4-8314-89A77890E780}" type="parTrans" cxnId="{784EAEF5-2262-47CE-AE7E-5DC2F5ABA42B}">
      <dgm:prSet/>
      <dgm:spPr/>
      <dgm:t>
        <a:bodyPr/>
        <a:lstStyle/>
        <a:p>
          <a:endParaRPr lang="en-US">
            <a:latin typeface="Verdana" panose="020B0604030504040204" pitchFamily="34" charset="0"/>
            <a:ea typeface="Verdana" panose="020B0604030504040204" pitchFamily="34" charset="0"/>
          </a:endParaRPr>
        </a:p>
      </dgm:t>
    </dgm:pt>
    <dgm:pt modelId="{5D8EC479-9525-40EA-8F95-48852EE9F499}" type="sibTrans" cxnId="{784EAEF5-2262-47CE-AE7E-5DC2F5ABA42B}">
      <dgm:prSet/>
      <dgm:spPr/>
      <dgm:t>
        <a:bodyPr/>
        <a:lstStyle/>
        <a:p>
          <a:endParaRPr lang="en-US">
            <a:latin typeface="Verdana" panose="020B0604030504040204" pitchFamily="34" charset="0"/>
            <a:ea typeface="Verdana" panose="020B0604030504040204" pitchFamily="34" charset="0"/>
          </a:endParaRPr>
        </a:p>
      </dgm:t>
    </dgm:pt>
    <dgm:pt modelId="{ACEFE50A-E754-4AD2-87DC-D0667A94B10D}" type="pres">
      <dgm:prSet presAssocID="{60F23E16-2A5C-49DC-9824-C4DB61B06C6F}" presName="outerComposite" presStyleCnt="0">
        <dgm:presLayoutVars>
          <dgm:chMax val="5"/>
          <dgm:dir/>
          <dgm:resizeHandles val="exact"/>
        </dgm:presLayoutVars>
      </dgm:prSet>
      <dgm:spPr/>
    </dgm:pt>
    <dgm:pt modelId="{5A5BC246-8B54-4011-BC70-F6CFCB3634CB}" type="pres">
      <dgm:prSet presAssocID="{60F23E16-2A5C-49DC-9824-C4DB61B06C6F}" presName="dummyMaxCanvas" presStyleCnt="0">
        <dgm:presLayoutVars/>
      </dgm:prSet>
      <dgm:spPr/>
    </dgm:pt>
    <dgm:pt modelId="{BE448D92-448F-4435-B4B9-0F2A1515AA42}" type="pres">
      <dgm:prSet presAssocID="{60F23E16-2A5C-49DC-9824-C4DB61B06C6F}" presName="FourNodes_1" presStyleLbl="node1" presStyleIdx="0" presStyleCnt="4">
        <dgm:presLayoutVars>
          <dgm:bulletEnabled val="1"/>
        </dgm:presLayoutVars>
      </dgm:prSet>
      <dgm:spPr/>
    </dgm:pt>
    <dgm:pt modelId="{4D80B9A1-2A41-477A-88B2-544D05312B7D}" type="pres">
      <dgm:prSet presAssocID="{60F23E16-2A5C-49DC-9824-C4DB61B06C6F}" presName="FourNodes_2" presStyleLbl="node1" presStyleIdx="1" presStyleCnt="4">
        <dgm:presLayoutVars>
          <dgm:bulletEnabled val="1"/>
        </dgm:presLayoutVars>
      </dgm:prSet>
      <dgm:spPr/>
    </dgm:pt>
    <dgm:pt modelId="{491A096A-FEF9-4213-8179-C516AB327E65}" type="pres">
      <dgm:prSet presAssocID="{60F23E16-2A5C-49DC-9824-C4DB61B06C6F}" presName="FourNodes_3" presStyleLbl="node1" presStyleIdx="2" presStyleCnt="4">
        <dgm:presLayoutVars>
          <dgm:bulletEnabled val="1"/>
        </dgm:presLayoutVars>
      </dgm:prSet>
      <dgm:spPr/>
    </dgm:pt>
    <dgm:pt modelId="{2E1FF325-3828-46A4-AC2E-C979437AA274}" type="pres">
      <dgm:prSet presAssocID="{60F23E16-2A5C-49DC-9824-C4DB61B06C6F}" presName="FourNodes_4" presStyleLbl="node1" presStyleIdx="3" presStyleCnt="4">
        <dgm:presLayoutVars>
          <dgm:bulletEnabled val="1"/>
        </dgm:presLayoutVars>
      </dgm:prSet>
      <dgm:spPr/>
    </dgm:pt>
    <dgm:pt modelId="{7EB85647-39EB-4F55-AC48-56389F7A779E}" type="pres">
      <dgm:prSet presAssocID="{60F23E16-2A5C-49DC-9824-C4DB61B06C6F}" presName="FourConn_1-2" presStyleLbl="fgAccFollowNode1" presStyleIdx="0" presStyleCnt="3">
        <dgm:presLayoutVars>
          <dgm:bulletEnabled val="1"/>
        </dgm:presLayoutVars>
      </dgm:prSet>
      <dgm:spPr/>
    </dgm:pt>
    <dgm:pt modelId="{7BFCDEBD-191D-4B60-8A7B-5DB3F1C6B92B}" type="pres">
      <dgm:prSet presAssocID="{60F23E16-2A5C-49DC-9824-C4DB61B06C6F}" presName="FourConn_2-3" presStyleLbl="fgAccFollowNode1" presStyleIdx="1" presStyleCnt="3">
        <dgm:presLayoutVars>
          <dgm:bulletEnabled val="1"/>
        </dgm:presLayoutVars>
      </dgm:prSet>
      <dgm:spPr/>
    </dgm:pt>
    <dgm:pt modelId="{477EEAED-327B-4E6B-9A44-ACCA41750B14}" type="pres">
      <dgm:prSet presAssocID="{60F23E16-2A5C-49DC-9824-C4DB61B06C6F}" presName="FourConn_3-4" presStyleLbl="fgAccFollowNode1" presStyleIdx="2" presStyleCnt="3">
        <dgm:presLayoutVars>
          <dgm:bulletEnabled val="1"/>
        </dgm:presLayoutVars>
      </dgm:prSet>
      <dgm:spPr/>
    </dgm:pt>
    <dgm:pt modelId="{4ECF469C-6614-4B33-979A-E0C5330CF8AF}" type="pres">
      <dgm:prSet presAssocID="{60F23E16-2A5C-49DC-9824-C4DB61B06C6F}" presName="FourNodes_1_text" presStyleLbl="node1" presStyleIdx="3" presStyleCnt="4">
        <dgm:presLayoutVars>
          <dgm:bulletEnabled val="1"/>
        </dgm:presLayoutVars>
      </dgm:prSet>
      <dgm:spPr/>
    </dgm:pt>
    <dgm:pt modelId="{B39E1F42-D25D-4927-9F60-5DD5C07C7068}" type="pres">
      <dgm:prSet presAssocID="{60F23E16-2A5C-49DC-9824-C4DB61B06C6F}" presName="FourNodes_2_text" presStyleLbl="node1" presStyleIdx="3" presStyleCnt="4">
        <dgm:presLayoutVars>
          <dgm:bulletEnabled val="1"/>
        </dgm:presLayoutVars>
      </dgm:prSet>
      <dgm:spPr/>
    </dgm:pt>
    <dgm:pt modelId="{31CD6AA0-6D5D-4E09-ACF9-F6DAF8C3C64A}" type="pres">
      <dgm:prSet presAssocID="{60F23E16-2A5C-49DC-9824-C4DB61B06C6F}" presName="FourNodes_3_text" presStyleLbl="node1" presStyleIdx="3" presStyleCnt="4">
        <dgm:presLayoutVars>
          <dgm:bulletEnabled val="1"/>
        </dgm:presLayoutVars>
      </dgm:prSet>
      <dgm:spPr/>
    </dgm:pt>
    <dgm:pt modelId="{4E050607-483F-42BF-BEBD-DE8F5C447F3D}" type="pres">
      <dgm:prSet presAssocID="{60F23E16-2A5C-49DC-9824-C4DB61B06C6F}" presName="FourNodes_4_text" presStyleLbl="node1" presStyleIdx="3" presStyleCnt="4">
        <dgm:presLayoutVars>
          <dgm:bulletEnabled val="1"/>
        </dgm:presLayoutVars>
      </dgm:prSet>
      <dgm:spPr/>
    </dgm:pt>
  </dgm:ptLst>
  <dgm:cxnLst>
    <dgm:cxn modelId="{E811F205-BA82-4708-A236-F622ECE2E363}" type="presOf" srcId="{41882595-B9D7-4E65-9609-F31AFB40713D}" destId="{31CD6AA0-6D5D-4E09-ACF9-F6DAF8C3C64A}" srcOrd="1" destOrd="0" presId="urn:microsoft.com/office/officeart/2005/8/layout/vProcess5"/>
    <dgm:cxn modelId="{D8372112-4500-481A-8932-18DBA74D6DA9}" type="presOf" srcId="{42846B97-FB85-4AD3-A16A-6FDB20C35A3E}" destId="{4ECF469C-6614-4B33-979A-E0C5330CF8AF}" srcOrd="1" destOrd="0" presId="urn:microsoft.com/office/officeart/2005/8/layout/vProcess5"/>
    <dgm:cxn modelId="{A821C41A-F4F4-4811-AA73-BAF2AA793FA4}" srcId="{60F23E16-2A5C-49DC-9824-C4DB61B06C6F}" destId="{FA105FAC-2F46-4A9A-B351-D7E4F65A1298}" srcOrd="1" destOrd="0" parTransId="{6157C893-C01D-4032-B839-7566E643CB02}" sibTransId="{D6480EFE-3FE0-4334-AA39-64B43D3F15CB}"/>
    <dgm:cxn modelId="{55574927-04CF-4C81-ADBE-F7A956F7A4C4}" srcId="{60F23E16-2A5C-49DC-9824-C4DB61B06C6F}" destId="{42846B97-FB85-4AD3-A16A-6FDB20C35A3E}" srcOrd="0" destOrd="0" parTransId="{76D52AC0-98BC-4B9A-BD4B-A302DACE20AA}" sibTransId="{D4FF407B-2C49-4884-A875-E3B424D2059B}"/>
    <dgm:cxn modelId="{9E51BC37-84BE-423F-9263-C9FBA02A5174}" type="presOf" srcId="{2FC7DCFC-E81D-49A7-B4D9-73F406944153}" destId="{477EEAED-327B-4E6B-9A44-ACCA41750B14}" srcOrd="0" destOrd="0" presId="urn:microsoft.com/office/officeart/2005/8/layout/vProcess5"/>
    <dgm:cxn modelId="{AAAEDC37-3D65-4C9F-A931-AA7354B78C06}" type="presOf" srcId="{123FEAEB-7C35-4ECD-8C89-4A839A99F09B}" destId="{2E1FF325-3828-46A4-AC2E-C979437AA274}" srcOrd="0" destOrd="0" presId="urn:microsoft.com/office/officeart/2005/8/layout/vProcess5"/>
    <dgm:cxn modelId="{A243F469-3F5F-46EE-8BE0-1702D249D3DF}" type="presOf" srcId="{D4FF407B-2C49-4884-A875-E3B424D2059B}" destId="{7EB85647-39EB-4F55-AC48-56389F7A779E}" srcOrd="0" destOrd="0" presId="urn:microsoft.com/office/officeart/2005/8/layout/vProcess5"/>
    <dgm:cxn modelId="{542B856A-9614-433D-A703-AE3F95B777D1}" type="presOf" srcId="{FA105FAC-2F46-4A9A-B351-D7E4F65A1298}" destId="{4D80B9A1-2A41-477A-88B2-544D05312B7D}" srcOrd="0" destOrd="0" presId="urn:microsoft.com/office/officeart/2005/8/layout/vProcess5"/>
    <dgm:cxn modelId="{7446A388-FF8A-488D-929A-2D73525E6E7E}" srcId="{60F23E16-2A5C-49DC-9824-C4DB61B06C6F}" destId="{41882595-B9D7-4E65-9609-F31AFB40713D}" srcOrd="2" destOrd="0" parTransId="{9F2FFD93-03A5-46D7-BABD-F06DA93ADCBD}" sibTransId="{2FC7DCFC-E81D-49A7-B4D9-73F406944153}"/>
    <dgm:cxn modelId="{5A6C829A-EF69-4202-9EC2-F4FF04D25F82}" type="presOf" srcId="{41882595-B9D7-4E65-9609-F31AFB40713D}" destId="{491A096A-FEF9-4213-8179-C516AB327E65}" srcOrd="0" destOrd="0" presId="urn:microsoft.com/office/officeart/2005/8/layout/vProcess5"/>
    <dgm:cxn modelId="{747525B7-E45B-4FF2-BCE8-0947D9D06240}" type="presOf" srcId="{FA105FAC-2F46-4A9A-B351-D7E4F65A1298}" destId="{B39E1F42-D25D-4927-9F60-5DD5C07C7068}" srcOrd="1" destOrd="0" presId="urn:microsoft.com/office/officeart/2005/8/layout/vProcess5"/>
    <dgm:cxn modelId="{A8CD4FBB-DDE8-43DF-AE8E-BF5C5024C5BB}" type="presOf" srcId="{D6480EFE-3FE0-4334-AA39-64B43D3F15CB}" destId="{7BFCDEBD-191D-4B60-8A7B-5DB3F1C6B92B}" srcOrd="0" destOrd="0" presId="urn:microsoft.com/office/officeart/2005/8/layout/vProcess5"/>
    <dgm:cxn modelId="{16DCE2BF-FF2D-4033-97C2-0E05CBAD2481}" type="presOf" srcId="{60F23E16-2A5C-49DC-9824-C4DB61B06C6F}" destId="{ACEFE50A-E754-4AD2-87DC-D0667A94B10D}" srcOrd="0" destOrd="0" presId="urn:microsoft.com/office/officeart/2005/8/layout/vProcess5"/>
    <dgm:cxn modelId="{6631EDE0-42C3-4139-A859-8B0AC0FF4A90}" type="presOf" srcId="{42846B97-FB85-4AD3-A16A-6FDB20C35A3E}" destId="{BE448D92-448F-4435-B4B9-0F2A1515AA42}" srcOrd="0" destOrd="0" presId="urn:microsoft.com/office/officeart/2005/8/layout/vProcess5"/>
    <dgm:cxn modelId="{16681BE2-16B5-4F9B-B3AC-B80F2BD6C00A}" type="presOf" srcId="{123FEAEB-7C35-4ECD-8C89-4A839A99F09B}" destId="{4E050607-483F-42BF-BEBD-DE8F5C447F3D}" srcOrd="1" destOrd="0" presId="urn:microsoft.com/office/officeart/2005/8/layout/vProcess5"/>
    <dgm:cxn modelId="{784EAEF5-2262-47CE-AE7E-5DC2F5ABA42B}" srcId="{60F23E16-2A5C-49DC-9824-C4DB61B06C6F}" destId="{123FEAEB-7C35-4ECD-8C89-4A839A99F09B}" srcOrd="3" destOrd="0" parTransId="{3418E926-DCAC-41A4-8314-89A77890E780}" sibTransId="{5D8EC479-9525-40EA-8F95-48852EE9F499}"/>
    <dgm:cxn modelId="{53C667EB-8B3D-4C98-957F-51D96F933C01}" type="presParOf" srcId="{ACEFE50A-E754-4AD2-87DC-D0667A94B10D}" destId="{5A5BC246-8B54-4011-BC70-F6CFCB3634CB}" srcOrd="0" destOrd="0" presId="urn:microsoft.com/office/officeart/2005/8/layout/vProcess5"/>
    <dgm:cxn modelId="{3B32C3F0-F087-48CE-94F0-36266E863752}" type="presParOf" srcId="{ACEFE50A-E754-4AD2-87DC-D0667A94B10D}" destId="{BE448D92-448F-4435-B4B9-0F2A1515AA42}" srcOrd="1" destOrd="0" presId="urn:microsoft.com/office/officeart/2005/8/layout/vProcess5"/>
    <dgm:cxn modelId="{1A03D66F-8990-462E-AD2B-6907B1EE90DF}" type="presParOf" srcId="{ACEFE50A-E754-4AD2-87DC-D0667A94B10D}" destId="{4D80B9A1-2A41-477A-88B2-544D05312B7D}" srcOrd="2" destOrd="0" presId="urn:microsoft.com/office/officeart/2005/8/layout/vProcess5"/>
    <dgm:cxn modelId="{2DA4A2D9-C55D-42E0-BE6E-58616754C564}" type="presParOf" srcId="{ACEFE50A-E754-4AD2-87DC-D0667A94B10D}" destId="{491A096A-FEF9-4213-8179-C516AB327E65}" srcOrd="3" destOrd="0" presId="urn:microsoft.com/office/officeart/2005/8/layout/vProcess5"/>
    <dgm:cxn modelId="{B3435530-0E61-4286-95C3-40BFD79AF6A9}" type="presParOf" srcId="{ACEFE50A-E754-4AD2-87DC-D0667A94B10D}" destId="{2E1FF325-3828-46A4-AC2E-C979437AA274}" srcOrd="4" destOrd="0" presId="urn:microsoft.com/office/officeart/2005/8/layout/vProcess5"/>
    <dgm:cxn modelId="{F85D8EF1-B891-41BA-A65A-DA03DC43A814}" type="presParOf" srcId="{ACEFE50A-E754-4AD2-87DC-D0667A94B10D}" destId="{7EB85647-39EB-4F55-AC48-56389F7A779E}" srcOrd="5" destOrd="0" presId="urn:microsoft.com/office/officeart/2005/8/layout/vProcess5"/>
    <dgm:cxn modelId="{B2535774-7A52-48C6-907D-3A69809383C9}" type="presParOf" srcId="{ACEFE50A-E754-4AD2-87DC-D0667A94B10D}" destId="{7BFCDEBD-191D-4B60-8A7B-5DB3F1C6B92B}" srcOrd="6" destOrd="0" presId="urn:microsoft.com/office/officeart/2005/8/layout/vProcess5"/>
    <dgm:cxn modelId="{052679CB-3C39-4819-952F-2F1FCF0D4500}" type="presParOf" srcId="{ACEFE50A-E754-4AD2-87DC-D0667A94B10D}" destId="{477EEAED-327B-4E6B-9A44-ACCA41750B14}" srcOrd="7" destOrd="0" presId="urn:microsoft.com/office/officeart/2005/8/layout/vProcess5"/>
    <dgm:cxn modelId="{8AC47478-0156-496D-9AA7-24DF32BA94C1}" type="presParOf" srcId="{ACEFE50A-E754-4AD2-87DC-D0667A94B10D}" destId="{4ECF469C-6614-4B33-979A-E0C5330CF8AF}" srcOrd="8" destOrd="0" presId="urn:microsoft.com/office/officeart/2005/8/layout/vProcess5"/>
    <dgm:cxn modelId="{B3C134DD-45F5-499B-BE19-6C52419BE2F9}" type="presParOf" srcId="{ACEFE50A-E754-4AD2-87DC-D0667A94B10D}" destId="{B39E1F42-D25D-4927-9F60-5DD5C07C7068}" srcOrd="9" destOrd="0" presId="urn:microsoft.com/office/officeart/2005/8/layout/vProcess5"/>
    <dgm:cxn modelId="{044B60D2-E420-4530-86C9-26A08A2ABBF0}" type="presParOf" srcId="{ACEFE50A-E754-4AD2-87DC-D0667A94B10D}" destId="{31CD6AA0-6D5D-4E09-ACF9-F6DAF8C3C64A}" srcOrd="10" destOrd="0" presId="urn:microsoft.com/office/officeart/2005/8/layout/vProcess5"/>
    <dgm:cxn modelId="{E41828D5-54AE-41E6-8A73-04272CC039EC}" type="presParOf" srcId="{ACEFE50A-E754-4AD2-87DC-D0667A94B10D}" destId="{4E050607-483F-42BF-BEBD-DE8F5C447F3D}" srcOrd="11" destOrd="0" presId="urn:microsoft.com/office/officeart/2005/8/layout/vProcess5"/>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EAFCF-0456-4D73-AE02-7253A1D4B58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6DDF0D-170F-4F23-97A1-FC846453D3AD}">
      <dgm:prSet custT="1"/>
      <dgm:spPr/>
      <dgm:t>
        <a:bodyPr/>
        <a:lstStyle/>
        <a:p>
          <a:pPr algn="l"/>
          <a:r>
            <a:rPr lang="en-US" sz="1600" dirty="0">
              <a:latin typeface="Verdana" panose="020B0604030504040204" pitchFamily="34" charset="0"/>
              <a:ea typeface="Verdana" panose="020B0604030504040204" pitchFamily="34" charset="0"/>
            </a:rPr>
            <a:t>1.Typical users are developers</a:t>
          </a:r>
        </a:p>
      </dgm:t>
    </dgm:pt>
    <dgm:pt modelId="{5B88D943-BFB7-4BA4-AC5F-49B231A2556C}" type="parTrans" cxnId="{3846531E-CAF2-4A82-88E9-1A5AEDDF2C5E}">
      <dgm:prSet/>
      <dgm:spPr/>
      <dgm:t>
        <a:bodyPr/>
        <a:lstStyle/>
        <a:p>
          <a:endParaRPr lang="en-US" sz="1600">
            <a:latin typeface="Verdana" panose="020B0604030504040204" pitchFamily="34" charset="0"/>
            <a:ea typeface="Verdana" panose="020B0604030504040204" pitchFamily="34" charset="0"/>
          </a:endParaRPr>
        </a:p>
      </dgm:t>
    </dgm:pt>
    <dgm:pt modelId="{2B1984C3-4EEE-4C8D-84C7-F66CD9DA9EA7}" type="sibTrans" cxnId="{3846531E-CAF2-4A82-88E9-1A5AEDDF2C5E}">
      <dgm:prSet/>
      <dgm:spPr/>
      <dgm:t>
        <a:bodyPr/>
        <a:lstStyle/>
        <a:p>
          <a:endParaRPr lang="en-US" sz="1600">
            <a:latin typeface="Verdana" panose="020B0604030504040204" pitchFamily="34" charset="0"/>
            <a:ea typeface="Verdana" panose="020B0604030504040204" pitchFamily="34" charset="0"/>
          </a:endParaRPr>
        </a:p>
      </dgm:t>
    </dgm:pt>
    <dgm:pt modelId="{909838BA-412B-4AF3-A2D6-261B442EC45C}">
      <dgm:prSet custT="1"/>
      <dgm:spPr/>
      <dgm:t>
        <a:bodyPr/>
        <a:lstStyle/>
        <a:p>
          <a:r>
            <a:rPr lang="en-US" sz="1600" dirty="0">
              <a:latin typeface="Verdana" panose="020B0604030504040204" pitchFamily="34" charset="0"/>
              <a:ea typeface="Verdana" panose="020B0604030504040204" pitchFamily="34" charset="0"/>
            </a:rPr>
            <a:t>2.Users don’t need to configure infrastructure</a:t>
          </a:r>
        </a:p>
      </dgm:t>
    </dgm:pt>
    <dgm:pt modelId="{215845C2-DF10-4F3D-BD0C-44EDE7F12E0F}" type="parTrans" cxnId="{60A42DEA-7C36-461F-AFE1-3A7D85BE9D9C}">
      <dgm:prSet/>
      <dgm:spPr/>
      <dgm:t>
        <a:bodyPr/>
        <a:lstStyle/>
        <a:p>
          <a:endParaRPr lang="en-US" sz="1600">
            <a:latin typeface="Verdana" panose="020B0604030504040204" pitchFamily="34" charset="0"/>
            <a:ea typeface="Verdana" panose="020B0604030504040204" pitchFamily="34" charset="0"/>
          </a:endParaRPr>
        </a:p>
      </dgm:t>
    </dgm:pt>
    <dgm:pt modelId="{E4876B66-09FD-4AE7-964B-A61B4E809492}" type="sibTrans" cxnId="{60A42DEA-7C36-461F-AFE1-3A7D85BE9D9C}">
      <dgm:prSet/>
      <dgm:spPr/>
      <dgm:t>
        <a:bodyPr/>
        <a:lstStyle/>
        <a:p>
          <a:endParaRPr lang="en-US" sz="1600">
            <a:latin typeface="Verdana" panose="020B0604030504040204" pitchFamily="34" charset="0"/>
            <a:ea typeface="Verdana" panose="020B0604030504040204" pitchFamily="34" charset="0"/>
          </a:endParaRPr>
        </a:p>
      </dgm:t>
    </dgm:pt>
    <dgm:pt modelId="{75584C1F-7A06-4878-A6A2-37271743B81E}">
      <dgm:prSet custT="1"/>
      <dgm:spPr/>
      <dgm:t>
        <a:bodyPr/>
        <a:lstStyle/>
        <a:p>
          <a:r>
            <a:rPr lang="en-US" sz="1600" dirty="0">
              <a:latin typeface="Verdana" panose="020B0604030504040204" pitchFamily="34" charset="0"/>
              <a:ea typeface="Verdana" panose="020B0604030504040204" pitchFamily="34" charset="0"/>
            </a:rPr>
            <a:t>3.Costs are applied only to resources allocated on execution of the code</a:t>
          </a:r>
        </a:p>
      </dgm:t>
    </dgm:pt>
    <dgm:pt modelId="{E874F2DE-8CD2-4501-A9A4-9693A3FDA4AA}" type="parTrans" cxnId="{992BEA8E-B09D-4589-98A3-E2E6DA64A092}">
      <dgm:prSet/>
      <dgm:spPr/>
      <dgm:t>
        <a:bodyPr/>
        <a:lstStyle/>
        <a:p>
          <a:endParaRPr lang="en-US" sz="1600">
            <a:latin typeface="Verdana" panose="020B0604030504040204" pitchFamily="34" charset="0"/>
            <a:ea typeface="Verdana" panose="020B0604030504040204" pitchFamily="34" charset="0"/>
          </a:endParaRPr>
        </a:p>
      </dgm:t>
    </dgm:pt>
    <dgm:pt modelId="{54515B30-356C-4B64-8D15-B83191D9A005}" type="sibTrans" cxnId="{992BEA8E-B09D-4589-98A3-E2E6DA64A092}">
      <dgm:prSet/>
      <dgm:spPr/>
      <dgm:t>
        <a:bodyPr/>
        <a:lstStyle/>
        <a:p>
          <a:endParaRPr lang="en-US" sz="1600">
            <a:latin typeface="Verdana" panose="020B0604030504040204" pitchFamily="34" charset="0"/>
            <a:ea typeface="Verdana" panose="020B0604030504040204" pitchFamily="34" charset="0"/>
          </a:endParaRPr>
        </a:p>
      </dgm:t>
    </dgm:pt>
    <dgm:pt modelId="{815FD84C-D719-4BEB-A4E4-94EC6E9E4E3A}">
      <dgm:prSet custT="1"/>
      <dgm:spPr/>
      <dgm:t>
        <a:bodyPr/>
        <a:lstStyle/>
        <a:p>
          <a:r>
            <a:rPr lang="en-US" sz="1600" dirty="0">
              <a:latin typeface="Verdana" panose="020B0604030504040204" pitchFamily="34" charset="0"/>
              <a:ea typeface="Verdana" panose="020B0604030504040204" pitchFamily="34" charset="0"/>
            </a:rPr>
            <a:t>4.Execution has a time limit – AWS Lambda is 15 min</a:t>
          </a:r>
        </a:p>
      </dgm:t>
    </dgm:pt>
    <dgm:pt modelId="{2239352F-1796-471A-AEE8-3D3C018D0059}" type="parTrans" cxnId="{90CC480A-1E99-48D4-9B40-1A796E3135DB}">
      <dgm:prSet/>
      <dgm:spPr/>
      <dgm:t>
        <a:bodyPr/>
        <a:lstStyle/>
        <a:p>
          <a:endParaRPr lang="en-US" sz="1600">
            <a:latin typeface="Verdana" panose="020B0604030504040204" pitchFamily="34" charset="0"/>
            <a:ea typeface="Verdana" panose="020B0604030504040204" pitchFamily="34" charset="0"/>
          </a:endParaRPr>
        </a:p>
      </dgm:t>
    </dgm:pt>
    <dgm:pt modelId="{D445EF7A-E540-4D9A-BAA3-05AB51EFE3CA}" type="sibTrans" cxnId="{90CC480A-1E99-48D4-9B40-1A796E3135DB}">
      <dgm:prSet/>
      <dgm:spPr/>
      <dgm:t>
        <a:bodyPr/>
        <a:lstStyle/>
        <a:p>
          <a:endParaRPr lang="en-US" sz="1600">
            <a:latin typeface="Verdana" panose="020B0604030504040204" pitchFamily="34" charset="0"/>
            <a:ea typeface="Verdana" panose="020B0604030504040204" pitchFamily="34" charset="0"/>
          </a:endParaRPr>
        </a:p>
      </dgm:t>
    </dgm:pt>
    <dgm:pt modelId="{6E877D9D-C087-47EB-B1FD-B93091D71ACF}">
      <dgm:prSet custT="1"/>
      <dgm:spPr/>
      <dgm:t>
        <a:bodyPr/>
        <a:lstStyle/>
        <a:p>
          <a:r>
            <a:rPr lang="en-US" sz="1600" dirty="0">
              <a:latin typeface="Verdana" panose="020B0604030504040204" pitchFamily="34" charset="0"/>
              <a:ea typeface="Verdana" panose="020B0604030504040204" pitchFamily="34" charset="0"/>
            </a:rPr>
            <a:t>5.Examples of function triggers are: file storage change, scheduled tasks and https requests</a:t>
          </a:r>
        </a:p>
      </dgm:t>
    </dgm:pt>
    <dgm:pt modelId="{C99767BF-12C7-494C-9A48-CB5DEB68967F}" type="parTrans" cxnId="{0A9577FC-0D19-4EEA-A887-D766F6EE88B1}">
      <dgm:prSet/>
      <dgm:spPr/>
      <dgm:t>
        <a:bodyPr/>
        <a:lstStyle/>
        <a:p>
          <a:endParaRPr lang="en-US" sz="1600">
            <a:latin typeface="Verdana" panose="020B0604030504040204" pitchFamily="34" charset="0"/>
            <a:ea typeface="Verdana" panose="020B0604030504040204" pitchFamily="34" charset="0"/>
          </a:endParaRPr>
        </a:p>
      </dgm:t>
    </dgm:pt>
    <dgm:pt modelId="{56D815CD-DB99-40CE-89B2-DF6B79A1034C}" type="sibTrans" cxnId="{0A9577FC-0D19-4EEA-A887-D766F6EE88B1}">
      <dgm:prSet/>
      <dgm:spPr/>
      <dgm:t>
        <a:bodyPr/>
        <a:lstStyle/>
        <a:p>
          <a:endParaRPr lang="en-US" sz="1600">
            <a:latin typeface="Verdana" panose="020B0604030504040204" pitchFamily="34" charset="0"/>
            <a:ea typeface="Verdana" panose="020B0604030504040204" pitchFamily="34" charset="0"/>
          </a:endParaRPr>
        </a:p>
      </dgm:t>
    </dgm:pt>
    <dgm:pt modelId="{B14629C9-F6F6-4F58-A129-D3D6184E5292}">
      <dgm:prSet custT="1"/>
      <dgm:spPr/>
      <dgm:t>
        <a:bodyPr/>
        <a:lstStyle/>
        <a:p>
          <a:r>
            <a:rPr lang="en-US" sz="1600" dirty="0">
              <a:latin typeface="Verdana" panose="020B0604030504040204" pitchFamily="34" charset="0"/>
              <a:ea typeface="Verdana" panose="020B0604030504040204" pitchFamily="34" charset="0"/>
            </a:rPr>
            <a:t>6.Time from completed code to production is minimized</a:t>
          </a:r>
        </a:p>
      </dgm:t>
    </dgm:pt>
    <dgm:pt modelId="{201E692A-5B9F-41E1-B950-A871E2926C88}" type="parTrans" cxnId="{0BC4484E-C1D2-4C38-8870-21D2A08EDF40}">
      <dgm:prSet/>
      <dgm:spPr/>
      <dgm:t>
        <a:bodyPr/>
        <a:lstStyle/>
        <a:p>
          <a:endParaRPr lang="en-US" sz="1600">
            <a:latin typeface="Verdana" panose="020B0604030504040204" pitchFamily="34" charset="0"/>
            <a:ea typeface="Verdana" panose="020B0604030504040204" pitchFamily="34" charset="0"/>
          </a:endParaRPr>
        </a:p>
      </dgm:t>
    </dgm:pt>
    <dgm:pt modelId="{AB1E8AEF-9674-44EE-AB77-F1C871A3F0CC}" type="sibTrans" cxnId="{0BC4484E-C1D2-4C38-8870-21D2A08EDF40}">
      <dgm:prSet/>
      <dgm:spPr/>
      <dgm:t>
        <a:bodyPr/>
        <a:lstStyle/>
        <a:p>
          <a:endParaRPr lang="en-US" sz="1600">
            <a:latin typeface="Verdana" panose="020B0604030504040204" pitchFamily="34" charset="0"/>
            <a:ea typeface="Verdana" panose="020B0604030504040204" pitchFamily="34" charset="0"/>
          </a:endParaRPr>
        </a:p>
      </dgm:t>
    </dgm:pt>
    <dgm:pt modelId="{627B3233-4AE3-4786-ABDC-72685B55D6CE}" type="pres">
      <dgm:prSet presAssocID="{079EAFCF-0456-4D73-AE02-7253A1D4B580}" presName="root" presStyleCnt="0">
        <dgm:presLayoutVars>
          <dgm:dir/>
          <dgm:resizeHandles val="exact"/>
        </dgm:presLayoutVars>
      </dgm:prSet>
      <dgm:spPr/>
    </dgm:pt>
    <dgm:pt modelId="{D593E3E5-C74D-4AC4-B781-F840030BF3A5}" type="pres">
      <dgm:prSet presAssocID="{079EAFCF-0456-4D73-AE02-7253A1D4B580}" presName="container" presStyleCnt="0">
        <dgm:presLayoutVars>
          <dgm:dir/>
          <dgm:resizeHandles val="exact"/>
        </dgm:presLayoutVars>
      </dgm:prSet>
      <dgm:spPr/>
    </dgm:pt>
    <dgm:pt modelId="{8CACB890-7CEE-4C3A-BAF8-23AF800CBFC1}" type="pres">
      <dgm:prSet presAssocID="{DF6DDF0D-170F-4F23-97A1-FC846453D3AD}" presName="compNode" presStyleCnt="0"/>
      <dgm:spPr/>
    </dgm:pt>
    <dgm:pt modelId="{F4BBA5B9-48EC-4E15-A672-07AB169A753E}" type="pres">
      <dgm:prSet presAssocID="{DF6DDF0D-170F-4F23-97A1-FC846453D3AD}" presName="iconBgRect" presStyleLbl="bgShp" presStyleIdx="0" presStyleCnt="6"/>
      <dgm:spPr/>
    </dgm:pt>
    <dgm:pt modelId="{8AC8E9ED-DEA4-4401-806F-6F34DCAAA554}" type="pres">
      <dgm:prSet presAssocID="{DF6DDF0D-170F-4F23-97A1-FC846453D3AD}"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grammer"/>
        </a:ext>
      </dgm:extLst>
    </dgm:pt>
    <dgm:pt modelId="{64690CDB-9FF1-4173-9CBD-17263F44DFF5}" type="pres">
      <dgm:prSet presAssocID="{DF6DDF0D-170F-4F23-97A1-FC846453D3AD}" presName="spaceRect" presStyleCnt="0"/>
      <dgm:spPr/>
    </dgm:pt>
    <dgm:pt modelId="{29752225-2169-464C-975F-BC508896924E}" type="pres">
      <dgm:prSet presAssocID="{DF6DDF0D-170F-4F23-97A1-FC846453D3AD}" presName="textRect" presStyleLbl="revTx" presStyleIdx="0" presStyleCnt="6">
        <dgm:presLayoutVars>
          <dgm:chMax val="1"/>
          <dgm:chPref val="1"/>
        </dgm:presLayoutVars>
      </dgm:prSet>
      <dgm:spPr/>
    </dgm:pt>
    <dgm:pt modelId="{E8542AA0-C013-42E8-860D-B082D35D0099}" type="pres">
      <dgm:prSet presAssocID="{2B1984C3-4EEE-4C8D-84C7-F66CD9DA9EA7}" presName="sibTrans" presStyleLbl="sibTrans2D1" presStyleIdx="0" presStyleCnt="0"/>
      <dgm:spPr/>
    </dgm:pt>
    <dgm:pt modelId="{7C6FF1F6-A068-49EC-A338-35931C6F7B77}" type="pres">
      <dgm:prSet presAssocID="{909838BA-412B-4AF3-A2D6-261B442EC45C}" presName="compNode" presStyleCnt="0"/>
      <dgm:spPr/>
    </dgm:pt>
    <dgm:pt modelId="{F1FEFA10-0B58-47C5-8986-8937F618AF31}" type="pres">
      <dgm:prSet presAssocID="{909838BA-412B-4AF3-A2D6-261B442EC45C}" presName="iconBgRect" presStyleLbl="bgShp" presStyleIdx="1" presStyleCnt="6"/>
      <dgm:spPr/>
    </dgm:pt>
    <dgm:pt modelId="{E8B44421-2A77-4DF3-86EE-EBF48CB60F8B}" type="pres">
      <dgm:prSet presAssocID="{909838BA-412B-4AF3-A2D6-261B442EC45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EEA0AEEA-B9EC-4CA7-B7A2-9FB91898C9A0}" type="pres">
      <dgm:prSet presAssocID="{909838BA-412B-4AF3-A2D6-261B442EC45C}" presName="spaceRect" presStyleCnt="0"/>
      <dgm:spPr/>
    </dgm:pt>
    <dgm:pt modelId="{9E766ED3-D6EF-4218-84B8-8353EDFA177D}" type="pres">
      <dgm:prSet presAssocID="{909838BA-412B-4AF3-A2D6-261B442EC45C}" presName="textRect" presStyleLbl="revTx" presStyleIdx="1" presStyleCnt="6">
        <dgm:presLayoutVars>
          <dgm:chMax val="1"/>
          <dgm:chPref val="1"/>
        </dgm:presLayoutVars>
      </dgm:prSet>
      <dgm:spPr/>
    </dgm:pt>
    <dgm:pt modelId="{D5E60D32-3EC7-4EE8-86F5-7CEB18ED2C51}" type="pres">
      <dgm:prSet presAssocID="{E4876B66-09FD-4AE7-964B-A61B4E809492}" presName="sibTrans" presStyleLbl="sibTrans2D1" presStyleIdx="0" presStyleCnt="0"/>
      <dgm:spPr/>
    </dgm:pt>
    <dgm:pt modelId="{E5AFDE36-8700-4E63-B92D-9B4636D15D37}" type="pres">
      <dgm:prSet presAssocID="{75584C1F-7A06-4878-A6A2-37271743B81E}" presName="compNode" presStyleCnt="0"/>
      <dgm:spPr/>
    </dgm:pt>
    <dgm:pt modelId="{C9ECF475-5BB1-4807-B6BC-A85DB0901A00}" type="pres">
      <dgm:prSet presAssocID="{75584C1F-7A06-4878-A6A2-37271743B81E}" presName="iconBgRect" presStyleLbl="bgShp" presStyleIdx="2" presStyleCnt="6"/>
      <dgm:spPr/>
    </dgm:pt>
    <dgm:pt modelId="{CC2A863B-E803-4857-BEEA-3664818AB473}" type="pres">
      <dgm:prSet presAssocID="{75584C1F-7A06-4878-A6A2-37271743B81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D5C41DE0-4858-4B93-B0C5-5FA054973C54}" type="pres">
      <dgm:prSet presAssocID="{75584C1F-7A06-4878-A6A2-37271743B81E}" presName="spaceRect" presStyleCnt="0"/>
      <dgm:spPr/>
    </dgm:pt>
    <dgm:pt modelId="{1306DEB0-6D11-47DE-9732-F4497C9723C8}" type="pres">
      <dgm:prSet presAssocID="{75584C1F-7A06-4878-A6A2-37271743B81E}" presName="textRect" presStyleLbl="revTx" presStyleIdx="2" presStyleCnt="6">
        <dgm:presLayoutVars>
          <dgm:chMax val="1"/>
          <dgm:chPref val="1"/>
        </dgm:presLayoutVars>
      </dgm:prSet>
      <dgm:spPr/>
    </dgm:pt>
    <dgm:pt modelId="{04367CD2-7208-4827-B39D-706CD7902ACC}" type="pres">
      <dgm:prSet presAssocID="{54515B30-356C-4B64-8D15-B83191D9A005}" presName="sibTrans" presStyleLbl="sibTrans2D1" presStyleIdx="0" presStyleCnt="0"/>
      <dgm:spPr/>
    </dgm:pt>
    <dgm:pt modelId="{6B7D4164-50C5-4997-A86B-035598631239}" type="pres">
      <dgm:prSet presAssocID="{815FD84C-D719-4BEB-A4E4-94EC6E9E4E3A}" presName="compNode" presStyleCnt="0"/>
      <dgm:spPr/>
    </dgm:pt>
    <dgm:pt modelId="{90D8A836-45FD-4888-85F2-80D924BAE52D}" type="pres">
      <dgm:prSet presAssocID="{815FD84C-D719-4BEB-A4E4-94EC6E9E4E3A}" presName="iconBgRect" presStyleLbl="bgShp" presStyleIdx="3" presStyleCnt="6"/>
      <dgm:spPr/>
    </dgm:pt>
    <dgm:pt modelId="{27C5D1F1-79A0-4CF1-A12A-3F2408B8D9FA}" type="pres">
      <dgm:prSet presAssocID="{815FD84C-D719-4BEB-A4E4-94EC6E9E4E3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3B19752-4C65-4A58-9799-5277F0E7A316}" type="pres">
      <dgm:prSet presAssocID="{815FD84C-D719-4BEB-A4E4-94EC6E9E4E3A}" presName="spaceRect" presStyleCnt="0"/>
      <dgm:spPr/>
    </dgm:pt>
    <dgm:pt modelId="{958D4B03-5EAE-405D-9133-764667B8B2C5}" type="pres">
      <dgm:prSet presAssocID="{815FD84C-D719-4BEB-A4E4-94EC6E9E4E3A}" presName="textRect" presStyleLbl="revTx" presStyleIdx="3" presStyleCnt="6">
        <dgm:presLayoutVars>
          <dgm:chMax val="1"/>
          <dgm:chPref val="1"/>
        </dgm:presLayoutVars>
      </dgm:prSet>
      <dgm:spPr/>
    </dgm:pt>
    <dgm:pt modelId="{5B5E934C-DB39-4FE7-9DC7-5B061147E72E}" type="pres">
      <dgm:prSet presAssocID="{D445EF7A-E540-4D9A-BAA3-05AB51EFE3CA}" presName="sibTrans" presStyleLbl="sibTrans2D1" presStyleIdx="0" presStyleCnt="0"/>
      <dgm:spPr/>
    </dgm:pt>
    <dgm:pt modelId="{9B644679-878C-4399-9B87-339D371A7B90}" type="pres">
      <dgm:prSet presAssocID="{6E877D9D-C087-47EB-B1FD-B93091D71ACF}" presName="compNode" presStyleCnt="0"/>
      <dgm:spPr/>
    </dgm:pt>
    <dgm:pt modelId="{AE389E71-7045-4D6A-9CF7-41BBD1C93C3F}" type="pres">
      <dgm:prSet presAssocID="{6E877D9D-C087-47EB-B1FD-B93091D71ACF}" presName="iconBgRect" presStyleLbl="bgShp" presStyleIdx="4" presStyleCnt="6"/>
      <dgm:spPr/>
    </dgm:pt>
    <dgm:pt modelId="{BD2550F4-33E5-4AFA-ACF5-2D75710BC5DA}" type="pres">
      <dgm:prSet presAssocID="{6E877D9D-C087-47EB-B1FD-B93091D71AC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4D2D6EB3-B435-4A75-9E76-4810DC640F8A}" type="pres">
      <dgm:prSet presAssocID="{6E877D9D-C087-47EB-B1FD-B93091D71ACF}" presName="spaceRect" presStyleCnt="0"/>
      <dgm:spPr/>
    </dgm:pt>
    <dgm:pt modelId="{E8632E4F-2D4E-4179-8865-16C637C018FD}" type="pres">
      <dgm:prSet presAssocID="{6E877D9D-C087-47EB-B1FD-B93091D71ACF}" presName="textRect" presStyleLbl="revTx" presStyleIdx="4" presStyleCnt="6">
        <dgm:presLayoutVars>
          <dgm:chMax val="1"/>
          <dgm:chPref val="1"/>
        </dgm:presLayoutVars>
      </dgm:prSet>
      <dgm:spPr/>
    </dgm:pt>
    <dgm:pt modelId="{30440ADC-75E1-4116-A2F3-5C7AB3D872E3}" type="pres">
      <dgm:prSet presAssocID="{56D815CD-DB99-40CE-89B2-DF6B79A1034C}" presName="sibTrans" presStyleLbl="sibTrans2D1" presStyleIdx="0" presStyleCnt="0"/>
      <dgm:spPr/>
    </dgm:pt>
    <dgm:pt modelId="{0598150C-1392-45DF-B871-C8F97A9C4581}" type="pres">
      <dgm:prSet presAssocID="{B14629C9-F6F6-4F58-A129-D3D6184E5292}" presName="compNode" presStyleCnt="0"/>
      <dgm:spPr/>
    </dgm:pt>
    <dgm:pt modelId="{8AE6DDEE-123E-41B4-9EBD-5E8885249DFE}" type="pres">
      <dgm:prSet presAssocID="{B14629C9-F6F6-4F58-A129-D3D6184E5292}" presName="iconBgRect" presStyleLbl="bgShp" presStyleIdx="5" presStyleCnt="6"/>
      <dgm:spPr/>
    </dgm:pt>
    <dgm:pt modelId="{D38F6852-9EFE-4F58-9AFB-28A26D8F66A3}" type="pres">
      <dgm:prSet presAssocID="{B14629C9-F6F6-4F58-A129-D3D6184E52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umbs Up Sign"/>
        </a:ext>
      </dgm:extLst>
    </dgm:pt>
    <dgm:pt modelId="{0D329803-38BF-4230-8C29-C92DB93C01D8}" type="pres">
      <dgm:prSet presAssocID="{B14629C9-F6F6-4F58-A129-D3D6184E5292}" presName="spaceRect" presStyleCnt="0"/>
      <dgm:spPr/>
    </dgm:pt>
    <dgm:pt modelId="{C84C55C7-5227-4C7F-A6D5-98A4E6D499FB}" type="pres">
      <dgm:prSet presAssocID="{B14629C9-F6F6-4F58-A129-D3D6184E5292}" presName="textRect" presStyleLbl="revTx" presStyleIdx="5" presStyleCnt="6">
        <dgm:presLayoutVars>
          <dgm:chMax val="1"/>
          <dgm:chPref val="1"/>
        </dgm:presLayoutVars>
      </dgm:prSet>
      <dgm:spPr/>
    </dgm:pt>
  </dgm:ptLst>
  <dgm:cxnLst>
    <dgm:cxn modelId="{90CC480A-1E99-48D4-9B40-1A796E3135DB}" srcId="{079EAFCF-0456-4D73-AE02-7253A1D4B580}" destId="{815FD84C-D719-4BEB-A4E4-94EC6E9E4E3A}" srcOrd="3" destOrd="0" parTransId="{2239352F-1796-471A-AEE8-3D3C018D0059}" sibTransId="{D445EF7A-E540-4D9A-BAA3-05AB51EFE3CA}"/>
    <dgm:cxn modelId="{3CE9C70D-3AFD-47EE-8826-CD2DD944F04F}" type="presOf" srcId="{6E877D9D-C087-47EB-B1FD-B93091D71ACF}" destId="{E8632E4F-2D4E-4179-8865-16C637C018FD}" srcOrd="0" destOrd="0" presId="urn:microsoft.com/office/officeart/2018/2/layout/IconCircleList"/>
    <dgm:cxn modelId="{3846531E-CAF2-4A82-88E9-1A5AEDDF2C5E}" srcId="{079EAFCF-0456-4D73-AE02-7253A1D4B580}" destId="{DF6DDF0D-170F-4F23-97A1-FC846453D3AD}" srcOrd="0" destOrd="0" parTransId="{5B88D943-BFB7-4BA4-AC5F-49B231A2556C}" sibTransId="{2B1984C3-4EEE-4C8D-84C7-F66CD9DA9EA7}"/>
    <dgm:cxn modelId="{A8AA1560-36F7-4F96-BFB2-54F966A14FEA}" type="presOf" srcId="{DF6DDF0D-170F-4F23-97A1-FC846453D3AD}" destId="{29752225-2169-464C-975F-BC508896924E}" srcOrd="0" destOrd="0" presId="urn:microsoft.com/office/officeart/2018/2/layout/IconCircleList"/>
    <dgm:cxn modelId="{0BC4484E-C1D2-4C38-8870-21D2A08EDF40}" srcId="{079EAFCF-0456-4D73-AE02-7253A1D4B580}" destId="{B14629C9-F6F6-4F58-A129-D3D6184E5292}" srcOrd="5" destOrd="0" parTransId="{201E692A-5B9F-41E1-B950-A871E2926C88}" sibTransId="{AB1E8AEF-9674-44EE-AB77-F1C871A3F0CC}"/>
    <dgm:cxn modelId="{5AF44472-B8FA-47C7-B7A1-EF80AEA6B607}" type="presOf" srcId="{56D815CD-DB99-40CE-89B2-DF6B79A1034C}" destId="{30440ADC-75E1-4116-A2F3-5C7AB3D872E3}" srcOrd="0" destOrd="0" presId="urn:microsoft.com/office/officeart/2018/2/layout/IconCircleList"/>
    <dgm:cxn modelId="{71CAE472-0282-4546-B419-85E828B3CA0C}" type="presOf" srcId="{2B1984C3-4EEE-4C8D-84C7-F66CD9DA9EA7}" destId="{E8542AA0-C013-42E8-860D-B082D35D0099}" srcOrd="0" destOrd="0" presId="urn:microsoft.com/office/officeart/2018/2/layout/IconCircleList"/>
    <dgm:cxn modelId="{442E8F73-075D-427A-B16E-8ECA849AC21D}" type="presOf" srcId="{B14629C9-F6F6-4F58-A129-D3D6184E5292}" destId="{C84C55C7-5227-4C7F-A6D5-98A4E6D499FB}" srcOrd="0" destOrd="0" presId="urn:microsoft.com/office/officeart/2018/2/layout/IconCircleList"/>
    <dgm:cxn modelId="{475A6188-BF15-4C67-A0F9-CE02036F0CE5}" type="presOf" srcId="{D445EF7A-E540-4D9A-BAA3-05AB51EFE3CA}" destId="{5B5E934C-DB39-4FE7-9DC7-5B061147E72E}" srcOrd="0" destOrd="0" presId="urn:microsoft.com/office/officeart/2018/2/layout/IconCircleList"/>
    <dgm:cxn modelId="{992BEA8E-B09D-4589-98A3-E2E6DA64A092}" srcId="{079EAFCF-0456-4D73-AE02-7253A1D4B580}" destId="{75584C1F-7A06-4878-A6A2-37271743B81E}" srcOrd="2" destOrd="0" parTransId="{E874F2DE-8CD2-4501-A9A4-9693A3FDA4AA}" sibTransId="{54515B30-356C-4B64-8D15-B83191D9A005}"/>
    <dgm:cxn modelId="{F9C89090-0B55-42FF-AE22-FCEE2A728971}" type="presOf" srcId="{815FD84C-D719-4BEB-A4E4-94EC6E9E4E3A}" destId="{958D4B03-5EAE-405D-9133-764667B8B2C5}" srcOrd="0" destOrd="0" presId="urn:microsoft.com/office/officeart/2018/2/layout/IconCircleList"/>
    <dgm:cxn modelId="{6F0D17AA-F9F6-434B-B2EC-AB3166313E9F}" type="presOf" srcId="{079EAFCF-0456-4D73-AE02-7253A1D4B580}" destId="{627B3233-4AE3-4786-ABDC-72685B55D6CE}" srcOrd="0" destOrd="0" presId="urn:microsoft.com/office/officeart/2018/2/layout/IconCircleList"/>
    <dgm:cxn modelId="{6E6056BD-DCBE-4500-BB3A-08688806784B}" type="presOf" srcId="{E4876B66-09FD-4AE7-964B-A61B4E809492}" destId="{D5E60D32-3EC7-4EE8-86F5-7CEB18ED2C51}" srcOrd="0" destOrd="0" presId="urn:microsoft.com/office/officeart/2018/2/layout/IconCircleList"/>
    <dgm:cxn modelId="{B866C3C6-821F-40CF-99E5-6AF88719B5EA}" type="presOf" srcId="{54515B30-356C-4B64-8D15-B83191D9A005}" destId="{04367CD2-7208-4827-B39D-706CD7902ACC}" srcOrd="0" destOrd="0" presId="urn:microsoft.com/office/officeart/2018/2/layout/IconCircleList"/>
    <dgm:cxn modelId="{10ED3BCC-A7F6-428F-98EB-22EB027472CF}" type="presOf" srcId="{75584C1F-7A06-4878-A6A2-37271743B81E}" destId="{1306DEB0-6D11-47DE-9732-F4497C9723C8}" srcOrd="0" destOrd="0" presId="urn:microsoft.com/office/officeart/2018/2/layout/IconCircleList"/>
    <dgm:cxn modelId="{01F524E9-FFB5-4D07-ADC5-B8D856E6F55B}" type="presOf" srcId="{909838BA-412B-4AF3-A2D6-261B442EC45C}" destId="{9E766ED3-D6EF-4218-84B8-8353EDFA177D}" srcOrd="0" destOrd="0" presId="urn:microsoft.com/office/officeart/2018/2/layout/IconCircleList"/>
    <dgm:cxn modelId="{60A42DEA-7C36-461F-AFE1-3A7D85BE9D9C}" srcId="{079EAFCF-0456-4D73-AE02-7253A1D4B580}" destId="{909838BA-412B-4AF3-A2D6-261B442EC45C}" srcOrd="1" destOrd="0" parTransId="{215845C2-DF10-4F3D-BD0C-44EDE7F12E0F}" sibTransId="{E4876B66-09FD-4AE7-964B-A61B4E809492}"/>
    <dgm:cxn modelId="{0A9577FC-0D19-4EEA-A887-D766F6EE88B1}" srcId="{079EAFCF-0456-4D73-AE02-7253A1D4B580}" destId="{6E877D9D-C087-47EB-B1FD-B93091D71ACF}" srcOrd="4" destOrd="0" parTransId="{C99767BF-12C7-494C-9A48-CB5DEB68967F}" sibTransId="{56D815CD-DB99-40CE-89B2-DF6B79A1034C}"/>
    <dgm:cxn modelId="{518BD8D0-192C-49F2-8C82-6B7236563698}" type="presParOf" srcId="{627B3233-4AE3-4786-ABDC-72685B55D6CE}" destId="{D593E3E5-C74D-4AC4-B781-F840030BF3A5}" srcOrd="0" destOrd="0" presId="urn:microsoft.com/office/officeart/2018/2/layout/IconCircleList"/>
    <dgm:cxn modelId="{01FEFB8D-2818-4326-81FE-7CD73C7FA5E0}" type="presParOf" srcId="{D593E3E5-C74D-4AC4-B781-F840030BF3A5}" destId="{8CACB890-7CEE-4C3A-BAF8-23AF800CBFC1}" srcOrd="0" destOrd="0" presId="urn:microsoft.com/office/officeart/2018/2/layout/IconCircleList"/>
    <dgm:cxn modelId="{BD7B74A1-F425-474E-8B03-D1C3D8B1119A}" type="presParOf" srcId="{8CACB890-7CEE-4C3A-BAF8-23AF800CBFC1}" destId="{F4BBA5B9-48EC-4E15-A672-07AB169A753E}" srcOrd="0" destOrd="0" presId="urn:microsoft.com/office/officeart/2018/2/layout/IconCircleList"/>
    <dgm:cxn modelId="{3D605F30-F7E2-4720-BA4E-B2B493546D7C}" type="presParOf" srcId="{8CACB890-7CEE-4C3A-BAF8-23AF800CBFC1}" destId="{8AC8E9ED-DEA4-4401-806F-6F34DCAAA554}" srcOrd="1" destOrd="0" presId="urn:microsoft.com/office/officeart/2018/2/layout/IconCircleList"/>
    <dgm:cxn modelId="{0D8B52D6-58BC-4459-9C36-5E1570952123}" type="presParOf" srcId="{8CACB890-7CEE-4C3A-BAF8-23AF800CBFC1}" destId="{64690CDB-9FF1-4173-9CBD-17263F44DFF5}" srcOrd="2" destOrd="0" presId="urn:microsoft.com/office/officeart/2018/2/layout/IconCircleList"/>
    <dgm:cxn modelId="{9BB87D6F-7CE9-4224-9107-7723B4FE81FA}" type="presParOf" srcId="{8CACB890-7CEE-4C3A-BAF8-23AF800CBFC1}" destId="{29752225-2169-464C-975F-BC508896924E}" srcOrd="3" destOrd="0" presId="urn:microsoft.com/office/officeart/2018/2/layout/IconCircleList"/>
    <dgm:cxn modelId="{2C202117-48DD-4496-B5B0-BB7CCD15648F}" type="presParOf" srcId="{D593E3E5-C74D-4AC4-B781-F840030BF3A5}" destId="{E8542AA0-C013-42E8-860D-B082D35D0099}" srcOrd="1" destOrd="0" presId="urn:microsoft.com/office/officeart/2018/2/layout/IconCircleList"/>
    <dgm:cxn modelId="{1002C9DD-4111-422C-8EE3-B73FC1474219}" type="presParOf" srcId="{D593E3E5-C74D-4AC4-B781-F840030BF3A5}" destId="{7C6FF1F6-A068-49EC-A338-35931C6F7B77}" srcOrd="2" destOrd="0" presId="urn:microsoft.com/office/officeart/2018/2/layout/IconCircleList"/>
    <dgm:cxn modelId="{A55173DF-8AD1-4DEA-B31A-6A80D4A7A979}" type="presParOf" srcId="{7C6FF1F6-A068-49EC-A338-35931C6F7B77}" destId="{F1FEFA10-0B58-47C5-8986-8937F618AF31}" srcOrd="0" destOrd="0" presId="urn:microsoft.com/office/officeart/2018/2/layout/IconCircleList"/>
    <dgm:cxn modelId="{F67CD81A-84F6-4AEA-9B70-FAB20E3A1011}" type="presParOf" srcId="{7C6FF1F6-A068-49EC-A338-35931C6F7B77}" destId="{E8B44421-2A77-4DF3-86EE-EBF48CB60F8B}" srcOrd="1" destOrd="0" presId="urn:microsoft.com/office/officeart/2018/2/layout/IconCircleList"/>
    <dgm:cxn modelId="{8D3E6C52-9BF8-49F9-844E-35B7DCAC0BF1}" type="presParOf" srcId="{7C6FF1F6-A068-49EC-A338-35931C6F7B77}" destId="{EEA0AEEA-B9EC-4CA7-B7A2-9FB91898C9A0}" srcOrd="2" destOrd="0" presId="urn:microsoft.com/office/officeart/2018/2/layout/IconCircleList"/>
    <dgm:cxn modelId="{1BD8EECF-B6D1-485D-A452-20F7D57C8AE0}" type="presParOf" srcId="{7C6FF1F6-A068-49EC-A338-35931C6F7B77}" destId="{9E766ED3-D6EF-4218-84B8-8353EDFA177D}" srcOrd="3" destOrd="0" presId="urn:microsoft.com/office/officeart/2018/2/layout/IconCircleList"/>
    <dgm:cxn modelId="{93DAF581-304C-4564-A31E-4E010AF73CD5}" type="presParOf" srcId="{D593E3E5-C74D-4AC4-B781-F840030BF3A5}" destId="{D5E60D32-3EC7-4EE8-86F5-7CEB18ED2C51}" srcOrd="3" destOrd="0" presId="urn:microsoft.com/office/officeart/2018/2/layout/IconCircleList"/>
    <dgm:cxn modelId="{96CCC74E-6E56-42FA-B3EE-1286E282BA67}" type="presParOf" srcId="{D593E3E5-C74D-4AC4-B781-F840030BF3A5}" destId="{E5AFDE36-8700-4E63-B92D-9B4636D15D37}" srcOrd="4" destOrd="0" presId="urn:microsoft.com/office/officeart/2018/2/layout/IconCircleList"/>
    <dgm:cxn modelId="{BABDC521-1048-432E-8723-3B72164EF76E}" type="presParOf" srcId="{E5AFDE36-8700-4E63-B92D-9B4636D15D37}" destId="{C9ECF475-5BB1-4807-B6BC-A85DB0901A00}" srcOrd="0" destOrd="0" presId="urn:microsoft.com/office/officeart/2018/2/layout/IconCircleList"/>
    <dgm:cxn modelId="{E1A6B5CD-7608-43BF-9A3A-E2734F0ACD35}" type="presParOf" srcId="{E5AFDE36-8700-4E63-B92D-9B4636D15D37}" destId="{CC2A863B-E803-4857-BEEA-3664818AB473}" srcOrd="1" destOrd="0" presId="urn:microsoft.com/office/officeart/2018/2/layout/IconCircleList"/>
    <dgm:cxn modelId="{90E49FCF-3250-450A-89AB-2E2187E149B2}" type="presParOf" srcId="{E5AFDE36-8700-4E63-B92D-9B4636D15D37}" destId="{D5C41DE0-4858-4B93-B0C5-5FA054973C54}" srcOrd="2" destOrd="0" presId="urn:microsoft.com/office/officeart/2018/2/layout/IconCircleList"/>
    <dgm:cxn modelId="{13C4B29B-15D8-4735-ACA8-2F366F664CE0}" type="presParOf" srcId="{E5AFDE36-8700-4E63-B92D-9B4636D15D37}" destId="{1306DEB0-6D11-47DE-9732-F4497C9723C8}" srcOrd="3" destOrd="0" presId="urn:microsoft.com/office/officeart/2018/2/layout/IconCircleList"/>
    <dgm:cxn modelId="{5D0E5283-DE8D-4F25-92CB-B3861BA4F6D6}" type="presParOf" srcId="{D593E3E5-C74D-4AC4-B781-F840030BF3A5}" destId="{04367CD2-7208-4827-B39D-706CD7902ACC}" srcOrd="5" destOrd="0" presId="urn:microsoft.com/office/officeart/2018/2/layout/IconCircleList"/>
    <dgm:cxn modelId="{A6634277-29F3-4145-AFC1-8AA4939156DE}" type="presParOf" srcId="{D593E3E5-C74D-4AC4-B781-F840030BF3A5}" destId="{6B7D4164-50C5-4997-A86B-035598631239}" srcOrd="6" destOrd="0" presId="urn:microsoft.com/office/officeart/2018/2/layout/IconCircleList"/>
    <dgm:cxn modelId="{44B826DF-80B8-4433-B761-254DCA40A47D}" type="presParOf" srcId="{6B7D4164-50C5-4997-A86B-035598631239}" destId="{90D8A836-45FD-4888-85F2-80D924BAE52D}" srcOrd="0" destOrd="0" presId="urn:microsoft.com/office/officeart/2018/2/layout/IconCircleList"/>
    <dgm:cxn modelId="{45BD31BA-983C-41DB-A916-4656C0398343}" type="presParOf" srcId="{6B7D4164-50C5-4997-A86B-035598631239}" destId="{27C5D1F1-79A0-4CF1-A12A-3F2408B8D9FA}" srcOrd="1" destOrd="0" presId="urn:microsoft.com/office/officeart/2018/2/layout/IconCircleList"/>
    <dgm:cxn modelId="{368647B7-5804-4460-A506-ACFD72724F5E}" type="presParOf" srcId="{6B7D4164-50C5-4997-A86B-035598631239}" destId="{93B19752-4C65-4A58-9799-5277F0E7A316}" srcOrd="2" destOrd="0" presId="urn:microsoft.com/office/officeart/2018/2/layout/IconCircleList"/>
    <dgm:cxn modelId="{567DB5AB-62A2-4909-BF88-990DBB2C9525}" type="presParOf" srcId="{6B7D4164-50C5-4997-A86B-035598631239}" destId="{958D4B03-5EAE-405D-9133-764667B8B2C5}" srcOrd="3" destOrd="0" presId="urn:microsoft.com/office/officeart/2018/2/layout/IconCircleList"/>
    <dgm:cxn modelId="{674672A1-9158-4CF8-ADEE-530E090A3F85}" type="presParOf" srcId="{D593E3E5-C74D-4AC4-B781-F840030BF3A5}" destId="{5B5E934C-DB39-4FE7-9DC7-5B061147E72E}" srcOrd="7" destOrd="0" presId="urn:microsoft.com/office/officeart/2018/2/layout/IconCircleList"/>
    <dgm:cxn modelId="{B508CF3A-2724-4C72-8CF3-84CE291F897E}" type="presParOf" srcId="{D593E3E5-C74D-4AC4-B781-F840030BF3A5}" destId="{9B644679-878C-4399-9B87-339D371A7B90}" srcOrd="8" destOrd="0" presId="urn:microsoft.com/office/officeart/2018/2/layout/IconCircleList"/>
    <dgm:cxn modelId="{3A022EAB-D1D4-4777-9CC1-15ECE96A584F}" type="presParOf" srcId="{9B644679-878C-4399-9B87-339D371A7B90}" destId="{AE389E71-7045-4D6A-9CF7-41BBD1C93C3F}" srcOrd="0" destOrd="0" presId="urn:microsoft.com/office/officeart/2018/2/layout/IconCircleList"/>
    <dgm:cxn modelId="{CED3E027-9B0A-4A54-9B63-48A89D05A0B8}" type="presParOf" srcId="{9B644679-878C-4399-9B87-339D371A7B90}" destId="{BD2550F4-33E5-4AFA-ACF5-2D75710BC5DA}" srcOrd="1" destOrd="0" presId="urn:microsoft.com/office/officeart/2018/2/layout/IconCircleList"/>
    <dgm:cxn modelId="{46B3F27D-B40D-4626-B207-25A9AEB52487}" type="presParOf" srcId="{9B644679-878C-4399-9B87-339D371A7B90}" destId="{4D2D6EB3-B435-4A75-9E76-4810DC640F8A}" srcOrd="2" destOrd="0" presId="urn:microsoft.com/office/officeart/2018/2/layout/IconCircleList"/>
    <dgm:cxn modelId="{6D4B610E-488F-4733-86FA-C68AA5611AA0}" type="presParOf" srcId="{9B644679-878C-4399-9B87-339D371A7B90}" destId="{E8632E4F-2D4E-4179-8865-16C637C018FD}" srcOrd="3" destOrd="0" presId="urn:microsoft.com/office/officeart/2018/2/layout/IconCircleList"/>
    <dgm:cxn modelId="{44BDD75D-51E8-4695-A941-3CD9E9473B37}" type="presParOf" srcId="{D593E3E5-C74D-4AC4-B781-F840030BF3A5}" destId="{30440ADC-75E1-4116-A2F3-5C7AB3D872E3}" srcOrd="9" destOrd="0" presId="urn:microsoft.com/office/officeart/2018/2/layout/IconCircleList"/>
    <dgm:cxn modelId="{9FCE6E94-8299-4309-83BA-A4EFE2F7AA6B}" type="presParOf" srcId="{D593E3E5-C74D-4AC4-B781-F840030BF3A5}" destId="{0598150C-1392-45DF-B871-C8F97A9C4581}" srcOrd="10" destOrd="0" presId="urn:microsoft.com/office/officeart/2018/2/layout/IconCircleList"/>
    <dgm:cxn modelId="{DA996E3D-1869-49FF-91C8-67847BC89C7F}" type="presParOf" srcId="{0598150C-1392-45DF-B871-C8F97A9C4581}" destId="{8AE6DDEE-123E-41B4-9EBD-5E8885249DFE}" srcOrd="0" destOrd="0" presId="urn:microsoft.com/office/officeart/2018/2/layout/IconCircleList"/>
    <dgm:cxn modelId="{1742643E-7D4F-458B-9CCB-3B3FB31D0821}" type="presParOf" srcId="{0598150C-1392-45DF-B871-C8F97A9C4581}" destId="{D38F6852-9EFE-4F58-9AFB-28A26D8F66A3}" srcOrd="1" destOrd="0" presId="urn:microsoft.com/office/officeart/2018/2/layout/IconCircleList"/>
    <dgm:cxn modelId="{FE4DDCFF-4998-41F3-9C1C-DBC4D3DD927F}" type="presParOf" srcId="{0598150C-1392-45DF-B871-C8F97A9C4581}" destId="{0D329803-38BF-4230-8C29-C92DB93C01D8}" srcOrd="2" destOrd="0" presId="urn:microsoft.com/office/officeart/2018/2/layout/IconCircleList"/>
    <dgm:cxn modelId="{E5C4F77E-0786-4E7F-9D47-E5524AC744E7}" type="presParOf" srcId="{0598150C-1392-45DF-B871-C8F97A9C4581}" destId="{C84C55C7-5227-4C7F-A6D5-98A4E6D499F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E2223E-2871-4A13-9088-D5DDDA4B97F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95997A-4E67-4AD8-9D71-E08352B2B51B}">
      <dgm:prSet custT="1"/>
      <dgm:spPr/>
      <dgm:t>
        <a:bodyPr/>
        <a:lstStyle/>
        <a:p>
          <a:r>
            <a:rPr lang="en-US" sz="1800" dirty="0">
              <a:latin typeface="Verdana" panose="020B0604030504040204" pitchFamily="34" charset="0"/>
              <a:ea typeface="Verdana" panose="020B0604030504040204" pitchFamily="34" charset="0"/>
            </a:rPr>
            <a:t>1.Serverless is popular for IoT, light-weight web apps and coupling mechanism between cloud providers(</a:t>
          </a:r>
          <a:r>
            <a:rPr lang="en-US" sz="1800" dirty="0" err="1">
              <a:latin typeface="Verdana" panose="020B0604030504040204" pitchFamily="34" charset="0"/>
              <a:ea typeface="Verdana" panose="020B0604030504040204" pitchFamily="34" charset="0"/>
            </a:rPr>
            <a:t>Spillner</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Mateos</a:t>
          </a:r>
          <a:r>
            <a:rPr lang="en-US" sz="1800" dirty="0">
              <a:latin typeface="Verdana" panose="020B0604030504040204" pitchFamily="34" charset="0"/>
              <a:ea typeface="Verdana" panose="020B0604030504040204" pitchFamily="34" charset="0"/>
            </a:rPr>
            <a:t>, &amp; Monge, 2017).</a:t>
          </a:r>
        </a:p>
      </dgm:t>
    </dgm:pt>
    <dgm:pt modelId="{6765FA12-6649-4967-9BC5-3308486A30C2}" type="parTrans" cxnId="{0734B80F-C1CB-4743-B06D-4B89ECF2D760}">
      <dgm:prSet/>
      <dgm:spPr/>
      <dgm:t>
        <a:bodyPr/>
        <a:lstStyle/>
        <a:p>
          <a:endParaRPr lang="en-US"/>
        </a:p>
      </dgm:t>
    </dgm:pt>
    <dgm:pt modelId="{12875556-DF00-4977-AE16-FCB336153B43}" type="sibTrans" cxnId="{0734B80F-C1CB-4743-B06D-4B89ECF2D760}">
      <dgm:prSet/>
      <dgm:spPr/>
      <dgm:t>
        <a:bodyPr/>
        <a:lstStyle/>
        <a:p>
          <a:endParaRPr lang="en-US"/>
        </a:p>
      </dgm:t>
    </dgm:pt>
    <dgm:pt modelId="{40666025-D4D5-444B-ADC1-52659A36D7A6}">
      <dgm:prSet custT="1"/>
      <dgm:spPr/>
      <dgm:t>
        <a:bodyPr/>
        <a:lstStyle/>
        <a:p>
          <a:r>
            <a:rPr lang="en-US" sz="1800" dirty="0">
              <a:latin typeface="Verdana" panose="020B0604030504040204" pitchFamily="34" charset="0"/>
              <a:ea typeface="Verdana" panose="020B0604030504040204" pitchFamily="34" charset="0"/>
            </a:rPr>
            <a:t>2.Not much work has been done on scientific computing </a:t>
          </a:r>
          <a:r>
            <a:rPr lang="en-US" sz="1800">
              <a:latin typeface="Verdana" panose="020B0604030504040204" pitchFamily="34" charset="0"/>
              <a:ea typeface="Verdana" panose="020B0604030504040204" pitchFamily="34" charset="0"/>
            </a:rPr>
            <a:t>with serverless </a:t>
          </a:r>
          <a:r>
            <a:rPr lang="en-US" sz="1800" dirty="0">
              <a:latin typeface="Verdana" panose="020B0604030504040204" pitchFamily="34" charset="0"/>
              <a:ea typeface="Verdana" panose="020B0604030504040204" pitchFamily="34" charset="0"/>
            </a:rPr>
            <a:t>(</a:t>
          </a:r>
          <a:r>
            <a:rPr lang="en-US" sz="1800" dirty="0" err="1">
              <a:latin typeface="Verdana" panose="020B0604030504040204" pitchFamily="34" charset="0"/>
              <a:ea typeface="Verdana" panose="020B0604030504040204" pitchFamily="34" charset="0"/>
            </a:rPr>
            <a:t>Spillner</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Mateos</a:t>
          </a:r>
          <a:r>
            <a:rPr lang="en-US" sz="1800" dirty="0">
              <a:latin typeface="Verdana" panose="020B0604030504040204" pitchFamily="34" charset="0"/>
              <a:ea typeface="Verdana" panose="020B0604030504040204" pitchFamily="34" charset="0"/>
            </a:rPr>
            <a:t>, &amp; Monge, 2017)</a:t>
          </a:r>
        </a:p>
      </dgm:t>
    </dgm:pt>
    <dgm:pt modelId="{2985409F-8A0D-4529-BC87-74CFF05BC7D2}" type="parTrans" cxnId="{8498FCBA-E7A6-4500-87C4-85DBF3481183}">
      <dgm:prSet/>
      <dgm:spPr/>
      <dgm:t>
        <a:bodyPr/>
        <a:lstStyle/>
        <a:p>
          <a:endParaRPr lang="en-US"/>
        </a:p>
      </dgm:t>
    </dgm:pt>
    <dgm:pt modelId="{3C743CC7-A363-4A9B-B3F6-CAC9288DE4B3}" type="sibTrans" cxnId="{8498FCBA-E7A6-4500-87C4-85DBF3481183}">
      <dgm:prSet/>
      <dgm:spPr/>
      <dgm:t>
        <a:bodyPr/>
        <a:lstStyle/>
        <a:p>
          <a:endParaRPr lang="en-US"/>
        </a:p>
      </dgm:t>
    </dgm:pt>
    <dgm:pt modelId="{79D55DCC-38E5-47B4-830D-F33BE153F659}">
      <dgm:prSet custT="1"/>
      <dgm:spPr/>
      <dgm:t>
        <a:bodyPr/>
        <a:lstStyle/>
        <a:p>
          <a:r>
            <a:rPr lang="en-US" sz="1800" dirty="0">
              <a:latin typeface="Verdana" panose="020B0604030504040204" pitchFamily="34" charset="0"/>
              <a:ea typeface="Verdana" panose="020B0604030504040204" pitchFamily="34" charset="0"/>
            </a:rPr>
            <a:t>3.The understanding of geoprocessing using serverless is a welcome addition to research, and can be a reference for GIS Professionals</a:t>
          </a:r>
        </a:p>
      </dgm:t>
    </dgm:pt>
    <dgm:pt modelId="{BA90136B-5C6D-4FFD-8308-25C231348B51}" type="parTrans" cxnId="{FDF4CD74-F2A3-4CF0-9287-51BE7C1F0323}">
      <dgm:prSet/>
      <dgm:spPr/>
      <dgm:t>
        <a:bodyPr/>
        <a:lstStyle/>
        <a:p>
          <a:endParaRPr lang="en-US"/>
        </a:p>
      </dgm:t>
    </dgm:pt>
    <dgm:pt modelId="{8DF26F9F-C4B4-4FC0-8ECD-B5EB98BA6D1C}" type="sibTrans" cxnId="{FDF4CD74-F2A3-4CF0-9287-51BE7C1F0323}">
      <dgm:prSet/>
      <dgm:spPr/>
      <dgm:t>
        <a:bodyPr/>
        <a:lstStyle/>
        <a:p>
          <a:endParaRPr lang="en-US"/>
        </a:p>
      </dgm:t>
    </dgm:pt>
    <dgm:pt modelId="{298EAB40-8275-43E4-951B-07CEE116123B}" type="pres">
      <dgm:prSet presAssocID="{44E2223E-2871-4A13-9088-D5DDDA4B97F9}" presName="root" presStyleCnt="0">
        <dgm:presLayoutVars>
          <dgm:dir/>
          <dgm:resizeHandles val="exact"/>
        </dgm:presLayoutVars>
      </dgm:prSet>
      <dgm:spPr/>
    </dgm:pt>
    <dgm:pt modelId="{B313D3BC-8655-43EE-BF3D-28C17B9053CB}" type="pres">
      <dgm:prSet presAssocID="{C895997A-4E67-4AD8-9D71-E08352B2B51B}" presName="compNode" presStyleCnt="0"/>
      <dgm:spPr/>
    </dgm:pt>
    <dgm:pt modelId="{CE1AE602-9EC0-4D90-B3BA-A3C3603274C8}" type="pres">
      <dgm:prSet presAssocID="{C895997A-4E67-4AD8-9D71-E08352B2B51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ud"/>
        </a:ext>
      </dgm:extLst>
    </dgm:pt>
    <dgm:pt modelId="{2ED97877-91F7-4ABB-A1F3-B5265A64CD85}" type="pres">
      <dgm:prSet presAssocID="{C895997A-4E67-4AD8-9D71-E08352B2B51B}" presName="spaceRect" presStyleCnt="0"/>
      <dgm:spPr/>
    </dgm:pt>
    <dgm:pt modelId="{F85D9C44-1559-40C8-B145-455F2D1E17C4}" type="pres">
      <dgm:prSet presAssocID="{C895997A-4E67-4AD8-9D71-E08352B2B51B}" presName="textRect" presStyleLbl="revTx" presStyleIdx="0" presStyleCnt="3" custScaleX="118082">
        <dgm:presLayoutVars>
          <dgm:chMax val="1"/>
          <dgm:chPref val="1"/>
        </dgm:presLayoutVars>
      </dgm:prSet>
      <dgm:spPr/>
    </dgm:pt>
    <dgm:pt modelId="{36A23C9D-0613-47F2-B131-091449EF73C7}" type="pres">
      <dgm:prSet presAssocID="{12875556-DF00-4977-AE16-FCB336153B43}" presName="sibTrans" presStyleCnt="0"/>
      <dgm:spPr/>
    </dgm:pt>
    <dgm:pt modelId="{31BAB617-38E6-42D2-8E1F-CC572413EF8C}" type="pres">
      <dgm:prSet presAssocID="{40666025-D4D5-444B-ADC1-52659A36D7A6}" presName="compNode" presStyleCnt="0"/>
      <dgm:spPr/>
    </dgm:pt>
    <dgm:pt modelId="{F4B92877-EA67-46B0-A565-9EFEA35C5793}" type="pres">
      <dgm:prSet presAssocID="{40666025-D4D5-444B-ADC1-52659A36D7A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lask"/>
        </a:ext>
      </dgm:extLst>
    </dgm:pt>
    <dgm:pt modelId="{D463857D-41AF-405C-BA41-7ABDE2634111}" type="pres">
      <dgm:prSet presAssocID="{40666025-D4D5-444B-ADC1-52659A36D7A6}" presName="spaceRect" presStyleCnt="0"/>
      <dgm:spPr/>
    </dgm:pt>
    <dgm:pt modelId="{E476948F-D99B-4FA1-A496-5B9852B973AE}" type="pres">
      <dgm:prSet presAssocID="{40666025-D4D5-444B-ADC1-52659A36D7A6}" presName="textRect" presStyleLbl="revTx" presStyleIdx="1" presStyleCnt="3">
        <dgm:presLayoutVars>
          <dgm:chMax val="1"/>
          <dgm:chPref val="1"/>
        </dgm:presLayoutVars>
      </dgm:prSet>
      <dgm:spPr/>
    </dgm:pt>
    <dgm:pt modelId="{000C5387-7979-4FBD-A698-35B4CDE57B49}" type="pres">
      <dgm:prSet presAssocID="{3C743CC7-A363-4A9B-B3F6-CAC9288DE4B3}" presName="sibTrans" presStyleCnt="0"/>
      <dgm:spPr/>
    </dgm:pt>
    <dgm:pt modelId="{33C9DFE3-3827-4E29-BDA1-6C3C955E2AEA}" type="pres">
      <dgm:prSet presAssocID="{79D55DCC-38E5-47B4-830D-F33BE153F659}" presName="compNode" presStyleCnt="0"/>
      <dgm:spPr/>
    </dgm:pt>
    <dgm:pt modelId="{EB8EE7F4-5871-4B56-9DD6-236463E0F608}" type="pres">
      <dgm:prSet presAssocID="{79D55DCC-38E5-47B4-830D-F33BE153F65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arth globe: Americas"/>
        </a:ext>
      </dgm:extLst>
    </dgm:pt>
    <dgm:pt modelId="{AB2FB301-7765-4B7E-B8AC-52F5C68DE818}" type="pres">
      <dgm:prSet presAssocID="{79D55DCC-38E5-47B4-830D-F33BE153F659}" presName="spaceRect" presStyleCnt="0"/>
      <dgm:spPr/>
    </dgm:pt>
    <dgm:pt modelId="{FAFDE5EF-CA73-4DC9-8BF1-7FF12D672C45}" type="pres">
      <dgm:prSet presAssocID="{79D55DCC-38E5-47B4-830D-F33BE153F659}" presName="textRect" presStyleLbl="revTx" presStyleIdx="2" presStyleCnt="3" custScaleX="122447" custScaleY="123015" custLinFactNeighborY="7934">
        <dgm:presLayoutVars>
          <dgm:chMax val="1"/>
          <dgm:chPref val="1"/>
        </dgm:presLayoutVars>
      </dgm:prSet>
      <dgm:spPr/>
    </dgm:pt>
  </dgm:ptLst>
  <dgm:cxnLst>
    <dgm:cxn modelId="{0734B80F-C1CB-4743-B06D-4B89ECF2D760}" srcId="{44E2223E-2871-4A13-9088-D5DDDA4B97F9}" destId="{C895997A-4E67-4AD8-9D71-E08352B2B51B}" srcOrd="0" destOrd="0" parTransId="{6765FA12-6649-4967-9BC5-3308486A30C2}" sibTransId="{12875556-DF00-4977-AE16-FCB336153B43}"/>
    <dgm:cxn modelId="{B39C9736-EC5C-41F9-A0AF-DB494B705DE7}" type="presOf" srcId="{44E2223E-2871-4A13-9088-D5DDDA4B97F9}" destId="{298EAB40-8275-43E4-951B-07CEE116123B}" srcOrd="0" destOrd="0" presId="urn:microsoft.com/office/officeart/2018/2/layout/IconLabelList"/>
    <dgm:cxn modelId="{3EDAB341-4A61-4AA3-8C06-CEC9ECCDCAC4}" type="presOf" srcId="{C895997A-4E67-4AD8-9D71-E08352B2B51B}" destId="{F85D9C44-1559-40C8-B145-455F2D1E17C4}" srcOrd="0" destOrd="0" presId="urn:microsoft.com/office/officeart/2018/2/layout/IconLabelList"/>
    <dgm:cxn modelId="{FDF4CD74-F2A3-4CF0-9287-51BE7C1F0323}" srcId="{44E2223E-2871-4A13-9088-D5DDDA4B97F9}" destId="{79D55DCC-38E5-47B4-830D-F33BE153F659}" srcOrd="2" destOrd="0" parTransId="{BA90136B-5C6D-4FFD-8308-25C231348B51}" sibTransId="{8DF26F9F-C4B4-4FC0-8ECD-B5EB98BA6D1C}"/>
    <dgm:cxn modelId="{E0B415BA-A7A9-4DBA-854C-0E2AAD5ADD32}" type="presOf" srcId="{40666025-D4D5-444B-ADC1-52659A36D7A6}" destId="{E476948F-D99B-4FA1-A496-5B9852B973AE}" srcOrd="0" destOrd="0" presId="urn:microsoft.com/office/officeart/2018/2/layout/IconLabelList"/>
    <dgm:cxn modelId="{8498FCBA-E7A6-4500-87C4-85DBF3481183}" srcId="{44E2223E-2871-4A13-9088-D5DDDA4B97F9}" destId="{40666025-D4D5-444B-ADC1-52659A36D7A6}" srcOrd="1" destOrd="0" parTransId="{2985409F-8A0D-4529-BC87-74CFF05BC7D2}" sibTransId="{3C743CC7-A363-4A9B-B3F6-CAC9288DE4B3}"/>
    <dgm:cxn modelId="{484D7DBF-23E1-4033-8F5B-B6584D14ABFD}" type="presOf" srcId="{79D55DCC-38E5-47B4-830D-F33BE153F659}" destId="{FAFDE5EF-CA73-4DC9-8BF1-7FF12D672C45}" srcOrd="0" destOrd="0" presId="urn:microsoft.com/office/officeart/2018/2/layout/IconLabelList"/>
    <dgm:cxn modelId="{2125997D-0F3D-45B8-A369-66B00E93FFCB}" type="presParOf" srcId="{298EAB40-8275-43E4-951B-07CEE116123B}" destId="{B313D3BC-8655-43EE-BF3D-28C17B9053CB}" srcOrd="0" destOrd="0" presId="urn:microsoft.com/office/officeart/2018/2/layout/IconLabelList"/>
    <dgm:cxn modelId="{736586F0-ABDF-4B2C-9827-DCDD9D8A953A}" type="presParOf" srcId="{B313D3BC-8655-43EE-BF3D-28C17B9053CB}" destId="{CE1AE602-9EC0-4D90-B3BA-A3C3603274C8}" srcOrd="0" destOrd="0" presId="urn:microsoft.com/office/officeart/2018/2/layout/IconLabelList"/>
    <dgm:cxn modelId="{EDD5759C-5F80-4745-B0BA-9FF3EBF7C193}" type="presParOf" srcId="{B313D3BC-8655-43EE-BF3D-28C17B9053CB}" destId="{2ED97877-91F7-4ABB-A1F3-B5265A64CD85}" srcOrd="1" destOrd="0" presId="urn:microsoft.com/office/officeart/2018/2/layout/IconLabelList"/>
    <dgm:cxn modelId="{566C200D-88B0-46AD-AFB7-17F6B3511B94}" type="presParOf" srcId="{B313D3BC-8655-43EE-BF3D-28C17B9053CB}" destId="{F85D9C44-1559-40C8-B145-455F2D1E17C4}" srcOrd="2" destOrd="0" presId="urn:microsoft.com/office/officeart/2018/2/layout/IconLabelList"/>
    <dgm:cxn modelId="{12986B07-0170-4E4D-B32E-FED445FF06C3}" type="presParOf" srcId="{298EAB40-8275-43E4-951B-07CEE116123B}" destId="{36A23C9D-0613-47F2-B131-091449EF73C7}" srcOrd="1" destOrd="0" presId="urn:microsoft.com/office/officeart/2018/2/layout/IconLabelList"/>
    <dgm:cxn modelId="{BB9D2BE9-4382-4231-8DE0-24CC1CA6F3C4}" type="presParOf" srcId="{298EAB40-8275-43E4-951B-07CEE116123B}" destId="{31BAB617-38E6-42D2-8E1F-CC572413EF8C}" srcOrd="2" destOrd="0" presId="urn:microsoft.com/office/officeart/2018/2/layout/IconLabelList"/>
    <dgm:cxn modelId="{F1981576-206B-4106-8FC1-D2827EA435FC}" type="presParOf" srcId="{31BAB617-38E6-42D2-8E1F-CC572413EF8C}" destId="{F4B92877-EA67-46B0-A565-9EFEA35C5793}" srcOrd="0" destOrd="0" presId="urn:microsoft.com/office/officeart/2018/2/layout/IconLabelList"/>
    <dgm:cxn modelId="{72D18ADA-9503-42F7-9D01-467E99F2AC7C}" type="presParOf" srcId="{31BAB617-38E6-42D2-8E1F-CC572413EF8C}" destId="{D463857D-41AF-405C-BA41-7ABDE2634111}" srcOrd="1" destOrd="0" presId="urn:microsoft.com/office/officeart/2018/2/layout/IconLabelList"/>
    <dgm:cxn modelId="{C4EB0C11-425C-4DA3-A2FD-460B9CBCF0BB}" type="presParOf" srcId="{31BAB617-38E6-42D2-8E1F-CC572413EF8C}" destId="{E476948F-D99B-4FA1-A496-5B9852B973AE}" srcOrd="2" destOrd="0" presId="urn:microsoft.com/office/officeart/2018/2/layout/IconLabelList"/>
    <dgm:cxn modelId="{EA54D045-A989-46B4-83EC-4B32202FCC88}" type="presParOf" srcId="{298EAB40-8275-43E4-951B-07CEE116123B}" destId="{000C5387-7979-4FBD-A698-35B4CDE57B49}" srcOrd="3" destOrd="0" presId="urn:microsoft.com/office/officeart/2018/2/layout/IconLabelList"/>
    <dgm:cxn modelId="{71ECF1C3-5F0B-4440-8C0C-62ACD67BA84B}" type="presParOf" srcId="{298EAB40-8275-43E4-951B-07CEE116123B}" destId="{33C9DFE3-3827-4E29-BDA1-6C3C955E2AEA}" srcOrd="4" destOrd="0" presId="urn:microsoft.com/office/officeart/2018/2/layout/IconLabelList"/>
    <dgm:cxn modelId="{EE2477D4-2B18-4CBF-87F8-EA81D7F144BA}" type="presParOf" srcId="{33C9DFE3-3827-4E29-BDA1-6C3C955E2AEA}" destId="{EB8EE7F4-5871-4B56-9DD6-236463E0F608}" srcOrd="0" destOrd="0" presId="urn:microsoft.com/office/officeart/2018/2/layout/IconLabelList"/>
    <dgm:cxn modelId="{0F22CD57-8FC8-4D1A-B949-508912851580}" type="presParOf" srcId="{33C9DFE3-3827-4E29-BDA1-6C3C955E2AEA}" destId="{AB2FB301-7765-4B7E-B8AC-52F5C68DE818}" srcOrd="1" destOrd="0" presId="urn:microsoft.com/office/officeart/2018/2/layout/IconLabelList"/>
    <dgm:cxn modelId="{117628AD-8804-4234-B3C7-66BB446A3ECA}" type="presParOf" srcId="{33C9DFE3-3827-4E29-BDA1-6C3C955E2AEA}" destId="{FAFDE5EF-CA73-4DC9-8BF1-7FF12D672C4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F31D95-E199-44BE-B3A1-5E0FA833A912}" type="doc">
      <dgm:prSet loTypeId="urn:microsoft.com/office/officeart/2017/3/layout/HorizontalLabelsTimeline" loCatId="process" qsTypeId="urn:microsoft.com/office/officeart/2005/8/quickstyle/simple4" qsCatId="simple" csTypeId="urn:microsoft.com/office/officeart/2005/8/colors/colorful2" csCatId="colorful" phldr="1"/>
      <dgm:spPr/>
      <dgm:t>
        <a:bodyPr/>
        <a:lstStyle/>
        <a:p>
          <a:endParaRPr lang="en-US"/>
        </a:p>
      </dgm:t>
    </dgm:pt>
    <dgm:pt modelId="{8C205CBD-44A2-429D-A1E4-E0E8ABEF0F2D}">
      <dgm:prSet/>
      <dgm:spPr/>
      <dgm:t>
        <a:bodyPr/>
        <a:lstStyle/>
        <a:p>
          <a:pPr>
            <a:defRPr b="1"/>
          </a:pPr>
          <a:r>
            <a:rPr lang="en-US">
              <a:latin typeface="Verdana" panose="020B0604030504040204" pitchFamily="34" charset="0"/>
              <a:ea typeface="Verdana" panose="020B0604030504040204" pitchFamily="34" charset="0"/>
            </a:rPr>
            <a:t>May–Aug. 2019</a:t>
          </a:r>
        </a:p>
      </dgm:t>
    </dgm:pt>
    <dgm:pt modelId="{9CFE06DA-2AB6-49B3-B00F-274718A38885}" type="parTrans" cxnId="{A81F486C-A598-4DAC-8704-E6532E8063B6}">
      <dgm:prSet/>
      <dgm:spPr/>
      <dgm:t>
        <a:bodyPr/>
        <a:lstStyle/>
        <a:p>
          <a:endParaRPr lang="en-US">
            <a:latin typeface="Verdana" panose="020B0604030504040204" pitchFamily="34" charset="0"/>
            <a:ea typeface="Verdana" panose="020B0604030504040204" pitchFamily="34" charset="0"/>
          </a:endParaRPr>
        </a:p>
      </dgm:t>
    </dgm:pt>
    <dgm:pt modelId="{44C3F8FE-B72E-4E76-9726-817E35824B67}" type="sibTrans" cxnId="{A81F486C-A598-4DAC-8704-E6532E8063B6}">
      <dgm:prSet/>
      <dgm:spPr/>
      <dgm:t>
        <a:bodyPr/>
        <a:lstStyle/>
        <a:p>
          <a:endParaRPr lang="en-US">
            <a:latin typeface="Verdana" panose="020B0604030504040204" pitchFamily="34" charset="0"/>
            <a:ea typeface="Verdana" panose="020B0604030504040204" pitchFamily="34" charset="0"/>
          </a:endParaRPr>
        </a:p>
      </dgm:t>
    </dgm:pt>
    <dgm:pt modelId="{8EADC6D1-2861-42E5-AE09-0E0406BA62C9}">
      <dgm:prSet/>
      <dgm:spPr/>
      <dgm:t>
        <a:bodyPr/>
        <a:lstStyle/>
        <a:p>
          <a:r>
            <a:rPr lang="en-US" dirty="0">
              <a:latin typeface="Verdana" panose="020B0604030504040204" pitchFamily="34" charset="0"/>
              <a:ea typeface="Verdana" panose="020B0604030504040204" pitchFamily="34" charset="0"/>
            </a:rPr>
            <a:t>AWS account setup</a:t>
          </a:r>
        </a:p>
      </dgm:t>
    </dgm:pt>
    <dgm:pt modelId="{0D405934-46A6-4B69-BA42-F492CE07E2C4}" type="parTrans" cxnId="{9E583ECB-C87A-4841-BA09-56D18B4DF3EF}">
      <dgm:prSet/>
      <dgm:spPr/>
      <dgm:t>
        <a:bodyPr/>
        <a:lstStyle/>
        <a:p>
          <a:endParaRPr lang="en-US">
            <a:latin typeface="Verdana" panose="020B0604030504040204" pitchFamily="34" charset="0"/>
            <a:ea typeface="Verdana" panose="020B0604030504040204" pitchFamily="34" charset="0"/>
          </a:endParaRPr>
        </a:p>
      </dgm:t>
    </dgm:pt>
    <dgm:pt modelId="{9D295930-BE38-4AD3-9A62-9663994719A2}" type="sibTrans" cxnId="{9E583ECB-C87A-4841-BA09-56D18B4DF3EF}">
      <dgm:prSet/>
      <dgm:spPr/>
      <dgm:t>
        <a:bodyPr/>
        <a:lstStyle/>
        <a:p>
          <a:endParaRPr lang="en-US">
            <a:latin typeface="Verdana" panose="020B0604030504040204" pitchFamily="34" charset="0"/>
            <a:ea typeface="Verdana" panose="020B0604030504040204" pitchFamily="34" charset="0"/>
          </a:endParaRPr>
        </a:p>
      </dgm:t>
    </dgm:pt>
    <dgm:pt modelId="{FB6A019C-2078-4D52-956D-35CA2632E63B}">
      <dgm:prSet/>
      <dgm:spPr/>
      <dgm:t>
        <a:bodyPr/>
        <a:lstStyle/>
        <a:p>
          <a:r>
            <a:rPr lang="en-US" dirty="0">
              <a:latin typeface="Verdana" panose="020B0604030504040204" pitchFamily="34" charset="0"/>
              <a:ea typeface="Verdana" panose="020B0604030504040204" pitchFamily="34" charset="0"/>
            </a:rPr>
            <a:t>Lambda setup and tests</a:t>
          </a:r>
        </a:p>
      </dgm:t>
    </dgm:pt>
    <dgm:pt modelId="{A2930E8D-C829-4D39-9572-6F64AC55472E}" type="parTrans" cxnId="{5619EB27-06B0-4540-8BD9-DD20FFAC7A11}">
      <dgm:prSet/>
      <dgm:spPr/>
      <dgm:t>
        <a:bodyPr/>
        <a:lstStyle/>
        <a:p>
          <a:endParaRPr lang="en-US">
            <a:latin typeface="Verdana" panose="020B0604030504040204" pitchFamily="34" charset="0"/>
            <a:ea typeface="Verdana" panose="020B0604030504040204" pitchFamily="34" charset="0"/>
          </a:endParaRPr>
        </a:p>
      </dgm:t>
    </dgm:pt>
    <dgm:pt modelId="{DDACA6DD-E6D7-48FB-A9AA-261DEE67FB50}" type="sibTrans" cxnId="{5619EB27-06B0-4540-8BD9-DD20FFAC7A11}">
      <dgm:prSet/>
      <dgm:spPr/>
      <dgm:t>
        <a:bodyPr/>
        <a:lstStyle/>
        <a:p>
          <a:endParaRPr lang="en-US">
            <a:latin typeface="Verdana" panose="020B0604030504040204" pitchFamily="34" charset="0"/>
            <a:ea typeface="Verdana" panose="020B0604030504040204" pitchFamily="34" charset="0"/>
          </a:endParaRPr>
        </a:p>
      </dgm:t>
    </dgm:pt>
    <dgm:pt modelId="{A71775D5-79AD-47F1-8C2E-273AF3D338A0}">
      <dgm:prSet/>
      <dgm:spPr/>
      <dgm:t>
        <a:bodyPr/>
        <a:lstStyle/>
        <a:p>
          <a:pPr>
            <a:defRPr b="1"/>
          </a:pPr>
          <a:r>
            <a:rPr lang="en-US">
              <a:latin typeface="Verdana" panose="020B0604030504040204" pitchFamily="34" charset="0"/>
              <a:ea typeface="Verdana" panose="020B0604030504040204" pitchFamily="34" charset="0"/>
            </a:rPr>
            <a:t>Sep.–Nov. 2019</a:t>
          </a:r>
        </a:p>
      </dgm:t>
    </dgm:pt>
    <dgm:pt modelId="{AD6F17A0-EA90-4D9A-AB4E-19EAD748DCEF}" type="parTrans" cxnId="{DB9EB42F-3366-470F-9702-5AB09F4FD1DD}">
      <dgm:prSet/>
      <dgm:spPr/>
      <dgm:t>
        <a:bodyPr/>
        <a:lstStyle/>
        <a:p>
          <a:endParaRPr lang="en-US">
            <a:latin typeface="Verdana" panose="020B0604030504040204" pitchFamily="34" charset="0"/>
            <a:ea typeface="Verdana" panose="020B0604030504040204" pitchFamily="34" charset="0"/>
          </a:endParaRPr>
        </a:p>
      </dgm:t>
    </dgm:pt>
    <dgm:pt modelId="{E629D364-5283-4616-8435-8B400548D5C7}" type="sibTrans" cxnId="{DB9EB42F-3366-470F-9702-5AB09F4FD1DD}">
      <dgm:prSet/>
      <dgm:spPr/>
      <dgm:t>
        <a:bodyPr/>
        <a:lstStyle/>
        <a:p>
          <a:endParaRPr lang="en-US">
            <a:latin typeface="Verdana" panose="020B0604030504040204" pitchFamily="34" charset="0"/>
            <a:ea typeface="Verdana" panose="020B0604030504040204" pitchFamily="34" charset="0"/>
          </a:endParaRPr>
        </a:p>
      </dgm:t>
    </dgm:pt>
    <dgm:pt modelId="{F593A78F-169B-45E3-8133-7E3A43C8FAB3}">
      <dgm:prSet/>
      <dgm:spPr/>
      <dgm:t>
        <a:bodyPr/>
        <a:lstStyle/>
        <a:p>
          <a:r>
            <a:rPr lang="en-US">
              <a:latin typeface="Verdana" panose="020B0604030504040204" pitchFamily="34" charset="0"/>
              <a:ea typeface="Verdana" panose="020B0604030504040204" pitchFamily="34" charset="0"/>
            </a:rPr>
            <a:t>Take 883 class</a:t>
          </a:r>
        </a:p>
      </dgm:t>
    </dgm:pt>
    <dgm:pt modelId="{B69D55D6-86B9-43AE-8881-224F767CE125}" type="parTrans" cxnId="{935209E2-DA90-4795-9F5F-3B6842C7B7C8}">
      <dgm:prSet/>
      <dgm:spPr/>
      <dgm:t>
        <a:bodyPr/>
        <a:lstStyle/>
        <a:p>
          <a:endParaRPr lang="en-US">
            <a:latin typeface="Verdana" panose="020B0604030504040204" pitchFamily="34" charset="0"/>
            <a:ea typeface="Verdana" panose="020B0604030504040204" pitchFamily="34" charset="0"/>
          </a:endParaRPr>
        </a:p>
      </dgm:t>
    </dgm:pt>
    <dgm:pt modelId="{344F59D3-B526-43F0-974D-A63AFB6BED09}" type="sibTrans" cxnId="{935209E2-DA90-4795-9F5F-3B6842C7B7C8}">
      <dgm:prSet/>
      <dgm:spPr/>
      <dgm:t>
        <a:bodyPr/>
        <a:lstStyle/>
        <a:p>
          <a:endParaRPr lang="en-US">
            <a:latin typeface="Verdana" panose="020B0604030504040204" pitchFamily="34" charset="0"/>
            <a:ea typeface="Verdana" panose="020B0604030504040204" pitchFamily="34" charset="0"/>
          </a:endParaRPr>
        </a:p>
      </dgm:t>
    </dgm:pt>
    <dgm:pt modelId="{2DC2477F-6DE3-41F1-B50E-DF55872B7E7C}">
      <dgm:prSet/>
      <dgm:spPr/>
      <dgm:t>
        <a:bodyPr/>
        <a:lstStyle/>
        <a:p>
          <a:r>
            <a:rPr lang="en-US">
              <a:latin typeface="Verdana" panose="020B0604030504040204" pitchFamily="34" charset="0"/>
              <a:ea typeface="Verdana" panose="020B0604030504040204" pitchFamily="34" charset="0"/>
            </a:rPr>
            <a:t>Define geoprocessing</a:t>
          </a:r>
        </a:p>
      </dgm:t>
    </dgm:pt>
    <dgm:pt modelId="{830E97DB-8EC3-4406-B320-BC60792375CD}" type="parTrans" cxnId="{23688473-DF61-42F8-A484-58D95E0FD748}">
      <dgm:prSet/>
      <dgm:spPr/>
      <dgm:t>
        <a:bodyPr/>
        <a:lstStyle/>
        <a:p>
          <a:endParaRPr lang="en-US">
            <a:latin typeface="Verdana" panose="020B0604030504040204" pitchFamily="34" charset="0"/>
            <a:ea typeface="Verdana" panose="020B0604030504040204" pitchFamily="34" charset="0"/>
          </a:endParaRPr>
        </a:p>
      </dgm:t>
    </dgm:pt>
    <dgm:pt modelId="{C63F2B52-ABA1-4997-B4E2-F3E4D87721F1}" type="sibTrans" cxnId="{23688473-DF61-42F8-A484-58D95E0FD748}">
      <dgm:prSet/>
      <dgm:spPr/>
      <dgm:t>
        <a:bodyPr/>
        <a:lstStyle/>
        <a:p>
          <a:endParaRPr lang="en-US">
            <a:latin typeface="Verdana" panose="020B0604030504040204" pitchFamily="34" charset="0"/>
            <a:ea typeface="Verdana" panose="020B0604030504040204" pitchFamily="34" charset="0"/>
          </a:endParaRPr>
        </a:p>
      </dgm:t>
    </dgm:pt>
    <dgm:pt modelId="{124F4F86-13C9-4059-AF81-D5ADC636E703}">
      <dgm:prSet/>
      <dgm:spPr/>
      <dgm:t>
        <a:bodyPr/>
        <a:lstStyle/>
        <a:p>
          <a:pPr>
            <a:defRPr b="1"/>
          </a:pPr>
          <a:r>
            <a:rPr lang="en-US">
              <a:latin typeface="Verdana" panose="020B0604030504040204" pitchFamily="34" charset="0"/>
              <a:ea typeface="Verdana" panose="020B0604030504040204" pitchFamily="34" charset="0"/>
            </a:rPr>
            <a:t>Dec. 2019 – Jan. 2020</a:t>
          </a:r>
        </a:p>
      </dgm:t>
    </dgm:pt>
    <dgm:pt modelId="{CA628915-80FC-48C1-A674-AC21DD9FDC89}" type="parTrans" cxnId="{4D551573-FE7E-46AD-8341-B7DF544812C1}">
      <dgm:prSet/>
      <dgm:spPr/>
      <dgm:t>
        <a:bodyPr/>
        <a:lstStyle/>
        <a:p>
          <a:endParaRPr lang="en-US">
            <a:latin typeface="Verdana" panose="020B0604030504040204" pitchFamily="34" charset="0"/>
            <a:ea typeface="Verdana" panose="020B0604030504040204" pitchFamily="34" charset="0"/>
          </a:endParaRPr>
        </a:p>
      </dgm:t>
    </dgm:pt>
    <dgm:pt modelId="{23F733BC-61DC-455C-814C-9EDE5F39F0E3}" type="sibTrans" cxnId="{4D551573-FE7E-46AD-8341-B7DF544812C1}">
      <dgm:prSet/>
      <dgm:spPr/>
      <dgm:t>
        <a:bodyPr/>
        <a:lstStyle/>
        <a:p>
          <a:endParaRPr lang="en-US">
            <a:latin typeface="Verdana" panose="020B0604030504040204" pitchFamily="34" charset="0"/>
            <a:ea typeface="Verdana" panose="020B0604030504040204" pitchFamily="34" charset="0"/>
          </a:endParaRPr>
        </a:p>
      </dgm:t>
    </dgm:pt>
    <dgm:pt modelId="{E34BB8E3-F675-47C0-89D1-7C7A2159A704}">
      <dgm:prSet/>
      <dgm:spPr/>
      <dgm:t>
        <a:bodyPr/>
        <a:lstStyle/>
        <a:p>
          <a:r>
            <a:rPr lang="en-US">
              <a:latin typeface="Verdana" panose="020B0604030504040204" pitchFamily="34" charset="0"/>
              <a:ea typeface="Verdana" panose="020B0604030504040204" pitchFamily="34" charset="0"/>
            </a:rPr>
            <a:t>Transform geoprocessing into Lambda format</a:t>
          </a:r>
        </a:p>
      </dgm:t>
    </dgm:pt>
    <dgm:pt modelId="{83D8C525-167D-44AD-B615-D6BA31A22003}" type="parTrans" cxnId="{436D0B54-90B2-4FAD-B5EB-0B02AA11F426}">
      <dgm:prSet/>
      <dgm:spPr/>
      <dgm:t>
        <a:bodyPr/>
        <a:lstStyle/>
        <a:p>
          <a:endParaRPr lang="en-US">
            <a:latin typeface="Verdana" panose="020B0604030504040204" pitchFamily="34" charset="0"/>
            <a:ea typeface="Verdana" panose="020B0604030504040204" pitchFamily="34" charset="0"/>
          </a:endParaRPr>
        </a:p>
      </dgm:t>
    </dgm:pt>
    <dgm:pt modelId="{4929CC9B-4E26-4C2C-9891-427A17AC331D}" type="sibTrans" cxnId="{436D0B54-90B2-4FAD-B5EB-0B02AA11F426}">
      <dgm:prSet/>
      <dgm:spPr/>
      <dgm:t>
        <a:bodyPr/>
        <a:lstStyle/>
        <a:p>
          <a:endParaRPr lang="en-US">
            <a:latin typeface="Verdana" panose="020B0604030504040204" pitchFamily="34" charset="0"/>
            <a:ea typeface="Verdana" panose="020B0604030504040204" pitchFamily="34" charset="0"/>
          </a:endParaRPr>
        </a:p>
      </dgm:t>
    </dgm:pt>
    <dgm:pt modelId="{6E296120-FF73-4789-A66E-1B522511ADCE}">
      <dgm:prSet/>
      <dgm:spPr/>
      <dgm:t>
        <a:bodyPr/>
        <a:lstStyle/>
        <a:p>
          <a:r>
            <a:rPr lang="en-US">
              <a:latin typeface="Verdana" panose="020B0604030504040204" pitchFamily="34" charset="0"/>
              <a:ea typeface="Verdana" panose="020B0604030504040204" pitchFamily="34" charset="0"/>
            </a:rPr>
            <a:t>Deploy function</a:t>
          </a:r>
        </a:p>
      </dgm:t>
    </dgm:pt>
    <dgm:pt modelId="{52C8E1E7-25FB-4BF1-B4B8-E02C7D4F2F2A}" type="parTrans" cxnId="{E4DB3E2A-FBA9-496C-A4C6-DEE7714896C8}">
      <dgm:prSet/>
      <dgm:spPr/>
      <dgm:t>
        <a:bodyPr/>
        <a:lstStyle/>
        <a:p>
          <a:endParaRPr lang="en-US">
            <a:latin typeface="Verdana" panose="020B0604030504040204" pitchFamily="34" charset="0"/>
            <a:ea typeface="Verdana" panose="020B0604030504040204" pitchFamily="34" charset="0"/>
          </a:endParaRPr>
        </a:p>
      </dgm:t>
    </dgm:pt>
    <dgm:pt modelId="{7B80E58C-B32A-4B6C-BD22-801AE04B7D03}" type="sibTrans" cxnId="{E4DB3E2A-FBA9-496C-A4C6-DEE7714896C8}">
      <dgm:prSet/>
      <dgm:spPr/>
      <dgm:t>
        <a:bodyPr/>
        <a:lstStyle/>
        <a:p>
          <a:endParaRPr lang="en-US">
            <a:latin typeface="Verdana" panose="020B0604030504040204" pitchFamily="34" charset="0"/>
            <a:ea typeface="Verdana" panose="020B0604030504040204" pitchFamily="34" charset="0"/>
          </a:endParaRPr>
        </a:p>
      </dgm:t>
    </dgm:pt>
    <dgm:pt modelId="{DB95CED5-B944-4619-9A06-81935AACB72F}">
      <dgm:prSet/>
      <dgm:spPr/>
      <dgm:t>
        <a:bodyPr/>
        <a:lstStyle/>
        <a:p>
          <a:pPr>
            <a:defRPr b="1"/>
          </a:pPr>
          <a:r>
            <a:rPr lang="en-US">
              <a:latin typeface="Verdana" panose="020B0604030504040204" pitchFamily="34" charset="0"/>
              <a:ea typeface="Verdana" panose="020B0604030504040204" pitchFamily="34" charset="0"/>
            </a:rPr>
            <a:t>Feb.–Apr. 2020</a:t>
          </a:r>
        </a:p>
      </dgm:t>
    </dgm:pt>
    <dgm:pt modelId="{0956FE31-81D4-4D70-9FDC-ECA7400CC2E7}" type="parTrans" cxnId="{68CC167B-33D1-43E1-A855-F6265803808D}">
      <dgm:prSet/>
      <dgm:spPr/>
      <dgm:t>
        <a:bodyPr/>
        <a:lstStyle/>
        <a:p>
          <a:endParaRPr lang="en-US">
            <a:latin typeface="Verdana" panose="020B0604030504040204" pitchFamily="34" charset="0"/>
            <a:ea typeface="Verdana" panose="020B0604030504040204" pitchFamily="34" charset="0"/>
          </a:endParaRPr>
        </a:p>
      </dgm:t>
    </dgm:pt>
    <dgm:pt modelId="{BAA7CD85-E5CD-4A5F-84C0-B029D7A70024}" type="sibTrans" cxnId="{68CC167B-33D1-43E1-A855-F6265803808D}">
      <dgm:prSet/>
      <dgm:spPr/>
      <dgm:t>
        <a:bodyPr/>
        <a:lstStyle/>
        <a:p>
          <a:endParaRPr lang="en-US">
            <a:latin typeface="Verdana" panose="020B0604030504040204" pitchFamily="34" charset="0"/>
            <a:ea typeface="Verdana" panose="020B0604030504040204" pitchFamily="34" charset="0"/>
          </a:endParaRPr>
        </a:p>
      </dgm:t>
    </dgm:pt>
    <dgm:pt modelId="{2C2D9364-A448-45A9-8475-758C5B6F17D6}">
      <dgm:prSet/>
      <dgm:spPr/>
      <dgm:t>
        <a:bodyPr/>
        <a:lstStyle/>
        <a:p>
          <a:r>
            <a:rPr lang="en-US">
              <a:latin typeface="Verdana" panose="020B0604030504040204" pitchFamily="34" charset="0"/>
              <a:ea typeface="Verdana" panose="020B0604030504040204" pitchFamily="34" charset="0"/>
            </a:rPr>
            <a:t>Geog 596B</a:t>
          </a:r>
        </a:p>
      </dgm:t>
    </dgm:pt>
    <dgm:pt modelId="{EC97D80F-2C34-4069-AC7C-7FBA94B13122}" type="parTrans" cxnId="{6BB500CB-BC64-497A-94F4-D1C80AFDB871}">
      <dgm:prSet/>
      <dgm:spPr/>
      <dgm:t>
        <a:bodyPr/>
        <a:lstStyle/>
        <a:p>
          <a:endParaRPr lang="en-US">
            <a:latin typeface="Verdana" panose="020B0604030504040204" pitchFamily="34" charset="0"/>
            <a:ea typeface="Verdana" panose="020B0604030504040204" pitchFamily="34" charset="0"/>
          </a:endParaRPr>
        </a:p>
      </dgm:t>
    </dgm:pt>
    <dgm:pt modelId="{B9039981-C357-4CAC-8304-92CFC3B50741}" type="sibTrans" cxnId="{6BB500CB-BC64-497A-94F4-D1C80AFDB871}">
      <dgm:prSet/>
      <dgm:spPr/>
      <dgm:t>
        <a:bodyPr/>
        <a:lstStyle/>
        <a:p>
          <a:endParaRPr lang="en-US">
            <a:latin typeface="Verdana" panose="020B0604030504040204" pitchFamily="34" charset="0"/>
            <a:ea typeface="Verdana" panose="020B0604030504040204" pitchFamily="34" charset="0"/>
          </a:endParaRPr>
        </a:p>
      </dgm:t>
    </dgm:pt>
    <dgm:pt modelId="{938EF091-1ECB-4873-AC07-CDECEBD71843}">
      <dgm:prSet/>
      <dgm:spPr/>
      <dgm:t>
        <a:bodyPr/>
        <a:lstStyle/>
        <a:p>
          <a:r>
            <a:rPr lang="en-US" dirty="0">
              <a:latin typeface="Verdana" panose="020B0604030504040204" pitchFamily="34" charset="0"/>
              <a:ea typeface="Verdana" panose="020B0604030504040204" pitchFamily="34" charset="0"/>
            </a:rPr>
            <a:t>Review goals and Final Project write-up</a:t>
          </a:r>
        </a:p>
      </dgm:t>
    </dgm:pt>
    <dgm:pt modelId="{3B33BE0C-1B85-42B8-AEC7-CCBFB5156835}" type="parTrans" cxnId="{F32443CC-5B9E-4456-AD01-6074E794E2AB}">
      <dgm:prSet/>
      <dgm:spPr/>
      <dgm:t>
        <a:bodyPr/>
        <a:lstStyle/>
        <a:p>
          <a:endParaRPr lang="en-US">
            <a:latin typeface="Verdana" panose="020B0604030504040204" pitchFamily="34" charset="0"/>
            <a:ea typeface="Verdana" panose="020B0604030504040204" pitchFamily="34" charset="0"/>
          </a:endParaRPr>
        </a:p>
      </dgm:t>
    </dgm:pt>
    <dgm:pt modelId="{D7014BDD-D40C-4A99-98E6-6840E1B2181B}" type="sibTrans" cxnId="{F32443CC-5B9E-4456-AD01-6074E794E2AB}">
      <dgm:prSet/>
      <dgm:spPr/>
      <dgm:t>
        <a:bodyPr/>
        <a:lstStyle/>
        <a:p>
          <a:endParaRPr lang="en-US">
            <a:latin typeface="Verdana" panose="020B0604030504040204" pitchFamily="34" charset="0"/>
            <a:ea typeface="Verdana" panose="020B0604030504040204" pitchFamily="34" charset="0"/>
          </a:endParaRPr>
        </a:p>
      </dgm:t>
    </dgm:pt>
    <dgm:pt modelId="{6803B284-8E20-4DC6-A5FB-612C9E33E2F8}">
      <dgm:prSet/>
      <dgm:spPr/>
      <dgm:t>
        <a:bodyPr/>
        <a:lstStyle/>
        <a:p>
          <a:pPr>
            <a:defRPr b="1"/>
          </a:pPr>
          <a:r>
            <a:rPr lang="en-US" dirty="0">
              <a:latin typeface="Verdana" panose="020B0604030504040204" pitchFamily="34" charset="0"/>
              <a:ea typeface="Verdana" panose="020B0604030504040204" pitchFamily="34" charset="0"/>
            </a:rPr>
            <a:t>July 2020</a:t>
          </a:r>
        </a:p>
      </dgm:t>
    </dgm:pt>
    <dgm:pt modelId="{DCC831DB-A05D-4681-8E1D-43C6083F25F0}" type="parTrans" cxnId="{99984651-1358-4E0E-986E-00FF6F7F0747}">
      <dgm:prSet/>
      <dgm:spPr/>
      <dgm:t>
        <a:bodyPr/>
        <a:lstStyle/>
        <a:p>
          <a:endParaRPr lang="en-US">
            <a:latin typeface="Verdana" panose="020B0604030504040204" pitchFamily="34" charset="0"/>
            <a:ea typeface="Verdana" panose="020B0604030504040204" pitchFamily="34" charset="0"/>
          </a:endParaRPr>
        </a:p>
      </dgm:t>
    </dgm:pt>
    <dgm:pt modelId="{8FD78D75-D6F5-4E1C-9D60-BD26A92B9243}" type="sibTrans" cxnId="{99984651-1358-4E0E-986E-00FF6F7F0747}">
      <dgm:prSet/>
      <dgm:spPr/>
      <dgm:t>
        <a:bodyPr/>
        <a:lstStyle/>
        <a:p>
          <a:endParaRPr lang="en-US">
            <a:latin typeface="Verdana" panose="020B0604030504040204" pitchFamily="34" charset="0"/>
            <a:ea typeface="Verdana" panose="020B0604030504040204" pitchFamily="34" charset="0"/>
          </a:endParaRPr>
        </a:p>
      </dgm:t>
    </dgm:pt>
    <dgm:pt modelId="{566D9728-3589-4CE0-82C9-237EE6BAE306}">
      <dgm:prSet/>
      <dgm:spPr/>
      <dgm:t>
        <a:bodyPr/>
        <a:lstStyle/>
        <a:p>
          <a:r>
            <a:rPr lang="en-US" dirty="0">
              <a:latin typeface="Verdana" panose="020B0604030504040204" pitchFamily="34" charset="0"/>
              <a:ea typeface="Verdana" panose="020B0604030504040204" pitchFamily="34" charset="0"/>
            </a:rPr>
            <a:t>Project Presentation at Esri UC 2020</a:t>
          </a:r>
        </a:p>
      </dgm:t>
    </dgm:pt>
    <dgm:pt modelId="{6FBEBA09-F74B-486E-9E26-53593921E5FE}" type="parTrans" cxnId="{1CB0A44D-CE17-4083-8EDD-B438974FBFDD}">
      <dgm:prSet/>
      <dgm:spPr/>
      <dgm:t>
        <a:bodyPr/>
        <a:lstStyle/>
        <a:p>
          <a:endParaRPr lang="en-US">
            <a:latin typeface="Verdana" panose="020B0604030504040204" pitchFamily="34" charset="0"/>
            <a:ea typeface="Verdana" panose="020B0604030504040204" pitchFamily="34" charset="0"/>
          </a:endParaRPr>
        </a:p>
      </dgm:t>
    </dgm:pt>
    <dgm:pt modelId="{362EB25D-1969-43DA-8FC6-0A45EF895DAA}" type="sibTrans" cxnId="{1CB0A44D-CE17-4083-8EDD-B438974FBFDD}">
      <dgm:prSet/>
      <dgm:spPr/>
      <dgm:t>
        <a:bodyPr/>
        <a:lstStyle/>
        <a:p>
          <a:endParaRPr lang="en-US">
            <a:latin typeface="Verdana" panose="020B0604030504040204" pitchFamily="34" charset="0"/>
            <a:ea typeface="Verdana" panose="020B0604030504040204" pitchFamily="34" charset="0"/>
          </a:endParaRPr>
        </a:p>
      </dgm:t>
    </dgm:pt>
    <dgm:pt modelId="{033B2CF1-A5C2-4D3C-BE43-672237DCF5E9}" type="pres">
      <dgm:prSet presAssocID="{E3F31D95-E199-44BE-B3A1-5E0FA833A912}" presName="root" presStyleCnt="0">
        <dgm:presLayoutVars>
          <dgm:chMax/>
          <dgm:chPref/>
          <dgm:animLvl val="lvl"/>
        </dgm:presLayoutVars>
      </dgm:prSet>
      <dgm:spPr/>
    </dgm:pt>
    <dgm:pt modelId="{BF062CDA-9D79-407B-9BB3-855436D281C3}" type="pres">
      <dgm:prSet presAssocID="{E3F31D95-E199-44BE-B3A1-5E0FA833A912}" presName="divider" presStyleLbl="fgAcc1" presStyleIdx="0" presStyleCnt="1"/>
      <dgm:spPr/>
    </dgm:pt>
    <dgm:pt modelId="{F0244767-172C-446B-A142-EF6AE96558F6}" type="pres">
      <dgm:prSet presAssocID="{E3F31D95-E199-44BE-B3A1-5E0FA833A912}" presName="nodes" presStyleCnt="0">
        <dgm:presLayoutVars>
          <dgm:chMax/>
          <dgm:chPref/>
          <dgm:animLvl val="lvl"/>
        </dgm:presLayoutVars>
      </dgm:prSet>
      <dgm:spPr/>
    </dgm:pt>
    <dgm:pt modelId="{EFADDF8A-D381-439E-BB2D-224BA9964192}" type="pres">
      <dgm:prSet presAssocID="{8C205CBD-44A2-429D-A1E4-E0E8ABEF0F2D}" presName="composite" presStyleCnt="0"/>
      <dgm:spPr/>
    </dgm:pt>
    <dgm:pt modelId="{9515E923-D69F-4DEB-ABBB-FC4C5146EB7A}" type="pres">
      <dgm:prSet presAssocID="{8C205CBD-44A2-429D-A1E4-E0E8ABEF0F2D}" presName="L1TextContainer" presStyleLbl="alignNode1" presStyleIdx="0" presStyleCnt="5">
        <dgm:presLayoutVars>
          <dgm:chMax val="1"/>
          <dgm:chPref val="1"/>
          <dgm:bulletEnabled val="1"/>
        </dgm:presLayoutVars>
      </dgm:prSet>
      <dgm:spPr/>
    </dgm:pt>
    <dgm:pt modelId="{B6A65503-C941-4C1E-9980-5544394D2F12}" type="pres">
      <dgm:prSet presAssocID="{8C205CBD-44A2-429D-A1E4-E0E8ABEF0F2D}" presName="L2TextContainerWrapper" presStyleCnt="0">
        <dgm:presLayoutVars>
          <dgm:bulletEnabled val="1"/>
        </dgm:presLayoutVars>
      </dgm:prSet>
      <dgm:spPr/>
    </dgm:pt>
    <dgm:pt modelId="{8F5E69E3-E03D-4E43-A5C6-2F1D8427C6BA}" type="pres">
      <dgm:prSet presAssocID="{8C205CBD-44A2-429D-A1E4-E0E8ABEF0F2D}" presName="L2TextContainer" presStyleLbl="bgAccFollowNode1" presStyleIdx="0" presStyleCnt="5"/>
      <dgm:spPr/>
    </dgm:pt>
    <dgm:pt modelId="{1293A1C6-3CDB-4BC2-BC04-636AEF6B7F02}" type="pres">
      <dgm:prSet presAssocID="{8C205CBD-44A2-429D-A1E4-E0E8ABEF0F2D}" presName="FlexibleEmptyPlaceHolder" presStyleCnt="0"/>
      <dgm:spPr/>
    </dgm:pt>
    <dgm:pt modelId="{AFFD057E-BCF5-4E36-92F4-3043C29D8904}" type="pres">
      <dgm:prSet presAssocID="{8C205CBD-44A2-429D-A1E4-E0E8ABEF0F2D}" presName="ConnectLine" presStyleLbl="sibTrans1D1" presStyleIdx="0" presStyleCnt="5"/>
      <dgm:spPr/>
    </dgm:pt>
    <dgm:pt modelId="{0339EFD1-4CEF-4FCC-B4DB-4DE7A538AAA4}" type="pres">
      <dgm:prSet presAssocID="{8C205CBD-44A2-429D-A1E4-E0E8ABEF0F2D}" presName="ConnectorPoint" presStyleLbl="node1" presStyleIdx="0" presStyleCnt="5"/>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709C98D4-746A-4826-98ED-BBBC5D4D177F}" type="pres">
      <dgm:prSet presAssocID="{8C205CBD-44A2-429D-A1E4-E0E8ABEF0F2D}" presName="EmptyPlaceHolder" presStyleCnt="0"/>
      <dgm:spPr/>
    </dgm:pt>
    <dgm:pt modelId="{29C6A5DE-4DAD-4F3A-AA01-77D49DD2571F}" type="pres">
      <dgm:prSet presAssocID="{44C3F8FE-B72E-4E76-9726-817E35824B67}" presName="spaceBetweenRectangles" presStyleCnt="0"/>
      <dgm:spPr/>
    </dgm:pt>
    <dgm:pt modelId="{864A0EA1-F9E2-4059-85E5-8CCA0F1A4055}" type="pres">
      <dgm:prSet presAssocID="{A71775D5-79AD-47F1-8C2E-273AF3D338A0}" presName="composite" presStyleCnt="0"/>
      <dgm:spPr/>
    </dgm:pt>
    <dgm:pt modelId="{ACE2A286-92EE-4496-86D7-21EBA8227F1D}" type="pres">
      <dgm:prSet presAssocID="{A71775D5-79AD-47F1-8C2E-273AF3D338A0}" presName="L1TextContainer" presStyleLbl="alignNode1" presStyleIdx="1" presStyleCnt="5">
        <dgm:presLayoutVars>
          <dgm:chMax val="1"/>
          <dgm:chPref val="1"/>
          <dgm:bulletEnabled val="1"/>
        </dgm:presLayoutVars>
      </dgm:prSet>
      <dgm:spPr/>
    </dgm:pt>
    <dgm:pt modelId="{B1E16478-0710-4D39-B66B-8A4CC37FE8AD}" type="pres">
      <dgm:prSet presAssocID="{A71775D5-79AD-47F1-8C2E-273AF3D338A0}" presName="L2TextContainerWrapper" presStyleCnt="0">
        <dgm:presLayoutVars>
          <dgm:bulletEnabled val="1"/>
        </dgm:presLayoutVars>
      </dgm:prSet>
      <dgm:spPr/>
    </dgm:pt>
    <dgm:pt modelId="{09767017-7DD2-41F5-A83D-E6793C2A79E4}" type="pres">
      <dgm:prSet presAssocID="{A71775D5-79AD-47F1-8C2E-273AF3D338A0}" presName="L2TextContainer" presStyleLbl="bgAccFollowNode1" presStyleIdx="1" presStyleCnt="5"/>
      <dgm:spPr/>
    </dgm:pt>
    <dgm:pt modelId="{4E118D0D-F706-4835-AE59-F9A3B2787DA9}" type="pres">
      <dgm:prSet presAssocID="{A71775D5-79AD-47F1-8C2E-273AF3D338A0}" presName="FlexibleEmptyPlaceHolder" presStyleCnt="0"/>
      <dgm:spPr/>
    </dgm:pt>
    <dgm:pt modelId="{2327CC5D-0F54-4897-870D-E93305B43EA0}" type="pres">
      <dgm:prSet presAssocID="{A71775D5-79AD-47F1-8C2E-273AF3D338A0}" presName="ConnectLine" presStyleLbl="sibTrans1D1" presStyleIdx="1" presStyleCnt="5"/>
      <dgm:spPr/>
    </dgm:pt>
    <dgm:pt modelId="{E891AD2C-D78F-4423-9503-12CC7014F56A}" type="pres">
      <dgm:prSet presAssocID="{A71775D5-79AD-47F1-8C2E-273AF3D338A0}" presName="ConnectorPoint" presStyleLbl="node1" presStyleIdx="1" presStyleCnt="5"/>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BFE61A21-55CC-4C1E-8985-0211E564118D}" type="pres">
      <dgm:prSet presAssocID="{A71775D5-79AD-47F1-8C2E-273AF3D338A0}" presName="EmptyPlaceHolder" presStyleCnt="0"/>
      <dgm:spPr/>
    </dgm:pt>
    <dgm:pt modelId="{F209FDDE-6389-4D2B-B28C-42631D8A581D}" type="pres">
      <dgm:prSet presAssocID="{E629D364-5283-4616-8435-8B400548D5C7}" presName="spaceBetweenRectangles" presStyleCnt="0"/>
      <dgm:spPr/>
    </dgm:pt>
    <dgm:pt modelId="{463AF4E9-B890-450F-A2F7-6871DC3D6E4A}" type="pres">
      <dgm:prSet presAssocID="{124F4F86-13C9-4059-AF81-D5ADC636E703}" presName="composite" presStyleCnt="0"/>
      <dgm:spPr/>
    </dgm:pt>
    <dgm:pt modelId="{FF04DF52-1A04-4E8C-9DAB-47DEF9B82A30}" type="pres">
      <dgm:prSet presAssocID="{124F4F86-13C9-4059-AF81-D5ADC636E703}" presName="L1TextContainer" presStyleLbl="alignNode1" presStyleIdx="2" presStyleCnt="5">
        <dgm:presLayoutVars>
          <dgm:chMax val="1"/>
          <dgm:chPref val="1"/>
          <dgm:bulletEnabled val="1"/>
        </dgm:presLayoutVars>
      </dgm:prSet>
      <dgm:spPr/>
    </dgm:pt>
    <dgm:pt modelId="{C80320DA-DCE9-4159-9673-224EACC21B2E}" type="pres">
      <dgm:prSet presAssocID="{124F4F86-13C9-4059-AF81-D5ADC636E703}" presName="L2TextContainerWrapper" presStyleCnt="0">
        <dgm:presLayoutVars>
          <dgm:bulletEnabled val="1"/>
        </dgm:presLayoutVars>
      </dgm:prSet>
      <dgm:spPr/>
    </dgm:pt>
    <dgm:pt modelId="{CBAFA5A4-7E73-4B7F-AE99-7830077870E5}" type="pres">
      <dgm:prSet presAssocID="{124F4F86-13C9-4059-AF81-D5ADC636E703}" presName="L2TextContainer" presStyleLbl="bgAccFollowNode1" presStyleIdx="2" presStyleCnt="5"/>
      <dgm:spPr/>
    </dgm:pt>
    <dgm:pt modelId="{96452CFF-99DD-4B86-958E-CC7E6F627609}" type="pres">
      <dgm:prSet presAssocID="{124F4F86-13C9-4059-AF81-D5ADC636E703}" presName="FlexibleEmptyPlaceHolder" presStyleCnt="0"/>
      <dgm:spPr/>
    </dgm:pt>
    <dgm:pt modelId="{21775140-DC24-487A-95F5-EE1C2C935C50}" type="pres">
      <dgm:prSet presAssocID="{124F4F86-13C9-4059-AF81-D5ADC636E703}" presName="ConnectLine" presStyleLbl="sibTrans1D1" presStyleIdx="2" presStyleCnt="5"/>
      <dgm:spPr/>
    </dgm:pt>
    <dgm:pt modelId="{D7E42FF8-8F23-4BC6-A2B2-B6B1052643A5}" type="pres">
      <dgm:prSet presAssocID="{124F4F86-13C9-4059-AF81-D5ADC636E703}" presName="ConnectorPoint" presStyleLbl="node1" presStyleIdx="2" presStyleCnt="5"/>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34BB7B03-2607-49BF-9769-83001B3DBDF6}" type="pres">
      <dgm:prSet presAssocID="{124F4F86-13C9-4059-AF81-D5ADC636E703}" presName="EmptyPlaceHolder" presStyleCnt="0"/>
      <dgm:spPr/>
    </dgm:pt>
    <dgm:pt modelId="{D8D78A30-7AB1-4E64-9F4A-FE296399E44F}" type="pres">
      <dgm:prSet presAssocID="{23F733BC-61DC-455C-814C-9EDE5F39F0E3}" presName="spaceBetweenRectangles" presStyleCnt="0"/>
      <dgm:spPr/>
    </dgm:pt>
    <dgm:pt modelId="{B4275E75-CAB6-4B9A-9245-957D4472CB1B}" type="pres">
      <dgm:prSet presAssocID="{DB95CED5-B944-4619-9A06-81935AACB72F}" presName="composite" presStyleCnt="0"/>
      <dgm:spPr/>
    </dgm:pt>
    <dgm:pt modelId="{11F1C67D-E347-4E7C-AAEF-A2C00F88E152}" type="pres">
      <dgm:prSet presAssocID="{DB95CED5-B944-4619-9A06-81935AACB72F}" presName="L1TextContainer" presStyleLbl="alignNode1" presStyleIdx="3" presStyleCnt="5">
        <dgm:presLayoutVars>
          <dgm:chMax val="1"/>
          <dgm:chPref val="1"/>
          <dgm:bulletEnabled val="1"/>
        </dgm:presLayoutVars>
      </dgm:prSet>
      <dgm:spPr/>
    </dgm:pt>
    <dgm:pt modelId="{FF8EF328-C54A-4080-A2AD-28188E40DC6D}" type="pres">
      <dgm:prSet presAssocID="{DB95CED5-B944-4619-9A06-81935AACB72F}" presName="L2TextContainerWrapper" presStyleCnt="0">
        <dgm:presLayoutVars>
          <dgm:bulletEnabled val="1"/>
        </dgm:presLayoutVars>
      </dgm:prSet>
      <dgm:spPr/>
    </dgm:pt>
    <dgm:pt modelId="{E867483B-2382-4FFC-B732-6EB0A023D542}" type="pres">
      <dgm:prSet presAssocID="{DB95CED5-B944-4619-9A06-81935AACB72F}" presName="L2TextContainer" presStyleLbl="bgAccFollowNode1" presStyleIdx="3" presStyleCnt="5"/>
      <dgm:spPr/>
    </dgm:pt>
    <dgm:pt modelId="{8FAAEB5E-C5EC-4F35-BD71-0BC9E0A79208}" type="pres">
      <dgm:prSet presAssocID="{DB95CED5-B944-4619-9A06-81935AACB72F}" presName="FlexibleEmptyPlaceHolder" presStyleCnt="0"/>
      <dgm:spPr/>
    </dgm:pt>
    <dgm:pt modelId="{6C907428-3CB7-4FE4-A9CA-6BFC49F01DD1}" type="pres">
      <dgm:prSet presAssocID="{DB95CED5-B944-4619-9A06-81935AACB72F}" presName="ConnectLine" presStyleLbl="sibTrans1D1" presStyleIdx="3" presStyleCnt="5"/>
      <dgm:spPr/>
    </dgm:pt>
    <dgm:pt modelId="{10E2DC08-4DCF-4015-B1AD-0B56E05CBE27}" type="pres">
      <dgm:prSet presAssocID="{DB95CED5-B944-4619-9A06-81935AACB72F}" presName="ConnectorPoint" presStyleLbl="node1" presStyleIdx="3" presStyleCnt="5"/>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1AE22D67-5E58-460F-81E9-C49ABAB88CD6}" type="pres">
      <dgm:prSet presAssocID="{DB95CED5-B944-4619-9A06-81935AACB72F}" presName="EmptyPlaceHolder" presStyleCnt="0"/>
      <dgm:spPr/>
    </dgm:pt>
    <dgm:pt modelId="{2B761804-1811-4FD2-BDC3-A33A89FC65E4}" type="pres">
      <dgm:prSet presAssocID="{BAA7CD85-E5CD-4A5F-84C0-B029D7A70024}" presName="spaceBetweenRectangles" presStyleCnt="0"/>
      <dgm:spPr/>
    </dgm:pt>
    <dgm:pt modelId="{609EBD7C-10E2-446C-BA44-0B08175F8538}" type="pres">
      <dgm:prSet presAssocID="{6803B284-8E20-4DC6-A5FB-612C9E33E2F8}" presName="composite" presStyleCnt="0"/>
      <dgm:spPr/>
    </dgm:pt>
    <dgm:pt modelId="{CD6B4EFB-3641-4BD5-982D-D4D5535125F5}" type="pres">
      <dgm:prSet presAssocID="{6803B284-8E20-4DC6-A5FB-612C9E33E2F8}" presName="L1TextContainer" presStyleLbl="alignNode1" presStyleIdx="4" presStyleCnt="5">
        <dgm:presLayoutVars>
          <dgm:chMax val="1"/>
          <dgm:chPref val="1"/>
          <dgm:bulletEnabled val="1"/>
        </dgm:presLayoutVars>
      </dgm:prSet>
      <dgm:spPr/>
    </dgm:pt>
    <dgm:pt modelId="{1E671393-EED9-4BE6-9431-BE9470BA8A18}" type="pres">
      <dgm:prSet presAssocID="{6803B284-8E20-4DC6-A5FB-612C9E33E2F8}" presName="L2TextContainerWrapper" presStyleCnt="0">
        <dgm:presLayoutVars>
          <dgm:bulletEnabled val="1"/>
        </dgm:presLayoutVars>
      </dgm:prSet>
      <dgm:spPr/>
    </dgm:pt>
    <dgm:pt modelId="{B7D3E15E-83BE-4F92-B022-45B3EA0725D5}" type="pres">
      <dgm:prSet presAssocID="{6803B284-8E20-4DC6-A5FB-612C9E33E2F8}" presName="L2TextContainer" presStyleLbl="bgAccFollowNode1" presStyleIdx="4" presStyleCnt="5"/>
      <dgm:spPr/>
    </dgm:pt>
    <dgm:pt modelId="{39696136-6B60-4867-B83E-054EC5E8E16C}" type="pres">
      <dgm:prSet presAssocID="{6803B284-8E20-4DC6-A5FB-612C9E33E2F8}" presName="FlexibleEmptyPlaceHolder" presStyleCnt="0"/>
      <dgm:spPr/>
    </dgm:pt>
    <dgm:pt modelId="{D9F26BB4-61BB-4AFA-BD6D-BEAA13DE50F5}" type="pres">
      <dgm:prSet presAssocID="{6803B284-8E20-4DC6-A5FB-612C9E33E2F8}" presName="ConnectLine" presStyleLbl="sibTrans1D1" presStyleIdx="4" presStyleCnt="5"/>
      <dgm:spPr/>
    </dgm:pt>
    <dgm:pt modelId="{24B79084-AA86-426C-B5D4-EF7F4879B27C}" type="pres">
      <dgm:prSet presAssocID="{6803B284-8E20-4DC6-A5FB-612C9E33E2F8}" presName="ConnectorPoint" presStyleLbl="node1" presStyleIdx="4" presStyleCnt="5"/>
      <dgm:spPr>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gm:spPr>
    </dgm:pt>
    <dgm:pt modelId="{6EA8B4DF-A846-41BA-9DE9-71BD39BC9DB1}" type="pres">
      <dgm:prSet presAssocID="{6803B284-8E20-4DC6-A5FB-612C9E33E2F8}" presName="EmptyPlaceHolder" presStyleCnt="0"/>
      <dgm:spPr/>
    </dgm:pt>
  </dgm:ptLst>
  <dgm:cxnLst>
    <dgm:cxn modelId="{2BAE1C07-7AF2-40DD-8E76-E381CC74DF02}" type="presOf" srcId="{F593A78F-169B-45E3-8133-7E3A43C8FAB3}" destId="{09767017-7DD2-41F5-A83D-E6793C2A79E4}" srcOrd="0" destOrd="0" presId="urn:microsoft.com/office/officeart/2017/3/layout/HorizontalLabelsTimeline"/>
    <dgm:cxn modelId="{BE021B26-F951-4AF7-B77A-A441311A55BA}" type="presOf" srcId="{2DC2477F-6DE3-41F1-B50E-DF55872B7E7C}" destId="{09767017-7DD2-41F5-A83D-E6793C2A79E4}" srcOrd="0" destOrd="1" presId="urn:microsoft.com/office/officeart/2017/3/layout/HorizontalLabelsTimeline"/>
    <dgm:cxn modelId="{5619EB27-06B0-4540-8BD9-DD20FFAC7A11}" srcId="{8C205CBD-44A2-429D-A1E4-E0E8ABEF0F2D}" destId="{FB6A019C-2078-4D52-956D-35CA2632E63B}" srcOrd="1" destOrd="0" parTransId="{A2930E8D-C829-4D39-9572-6F64AC55472E}" sibTransId="{DDACA6DD-E6D7-48FB-A9AA-261DEE67FB50}"/>
    <dgm:cxn modelId="{E4DB3E2A-FBA9-496C-A4C6-DEE7714896C8}" srcId="{124F4F86-13C9-4059-AF81-D5ADC636E703}" destId="{6E296120-FF73-4789-A66E-1B522511ADCE}" srcOrd="1" destOrd="0" parTransId="{52C8E1E7-25FB-4BF1-B4B8-E02C7D4F2F2A}" sibTransId="{7B80E58C-B32A-4B6C-BD22-801AE04B7D03}"/>
    <dgm:cxn modelId="{A9DB792F-9A20-4B0A-91E4-011390B8CD20}" type="presOf" srcId="{FB6A019C-2078-4D52-956D-35CA2632E63B}" destId="{8F5E69E3-E03D-4E43-A5C6-2F1D8427C6BA}" srcOrd="0" destOrd="1" presId="urn:microsoft.com/office/officeart/2017/3/layout/HorizontalLabelsTimeline"/>
    <dgm:cxn modelId="{DB9EB42F-3366-470F-9702-5AB09F4FD1DD}" srcId="{E3F31D95-E199-44BE-B3A1-5E0FA833A912}" destId="{A71775D5-79AD-47F1-8C2E-273AF3D338A0}" srcOrd="1" destOrd="0" parTransId="{AD6F17A0-EA90-4D9A-AB4E-19EAD748DCEF}" sibTransId="{E629D364-5283-4616-8435-8B400548D5C7}"/>
    <dgm:cxn modelId="{B802D749-DA39-412D-9885-64893F50BE78}" type="presOf" srcId="{8C205CBD-44A2-429D-A1E4-E0E8ABEF0F2D}" destId="{9515E923-D69F-4DEB-ABBB-FC4C5146EB7A}" srcOrd="0" destOrd="0" presId="urn:microsoft.com/office/officeart/2017/3/layout/HorizontalLabelsTimeline"/>
    <dgm:cxn modelId="{4CAD2B6C-4B9C-4E0E-8483-996EBE167831}" type="presOf" srcId="{E3F31D95-E199-44BE-B3A1-5E0FA833A912}" destId="{033B2CF1-A5C2-4D3C-BE43-672237DCF5E9}" srcOrd="0" destOrd="0" presId="urn:microsoft.com/office/officeart/2017/3/layout/HorizontalLabelsTimeline"/>
    <dgm:cxn modelId="{A81F486C-A598-4DAC-8704-E6532E8063B6}" srcId="{E3F31D95-E199-44BE-B3A1-5E0FA833A912}" destId="{8C205CBD-44A2-429D-A1E4-E0E8ABEF0F2D}" srcOrd="0" destOrd="0" parTransId="{9CFE06DA-2AB6-49B3-B00F-274718A38885}" sibTransId="{44C3F8FE-B72E-4E76-9726-817E35824B67}"/>
    <dgm:cxn modelId="{9886394D-90DE-4A64-B4A3-48C96E14BD95}" type="presOf" srcId="{2C2D9364-A448-45A9-8475-758C5B6F17D6}" destId="{E867483B-2382-4FFC-B732-6EB0A023D542}" srcOrd="0" destOrd="0" presId="urn:microsoft.com/office/officeart/2017/3/layout/HorizontalLabelsTimeline"/>
    <dgm:cxn modelId="{1CB0A44D-CE17-4083-8EDD-B438974FBFDD}" srcId="{6803B284-8E20-4DC6-A5FB-612C9E33E2F8}" destId="{566D9728-3589-4CE0-82C9-237EE6BAE306}" srcOrd="0" destOrd="0" parTransId="{6FBEBA09-F74B-486E-9E26-53593921E5FE}" sibTransId="{362EB25D-1969-43DA-8FC6-0A45EF895DAA}"/>
    <dgm:cxn modelId="{D9DBD24F-A46C-4E4F-8E4F-5C463E257090}" type="presOf" srcId="{6803B284-8E20-4DC6-A5FB-612C9E33E2F8}" destId="{CD6B4EFB-3641-4BD5-982D-D4D5535125F5}" srcOrd="0" destOrd="0" presId="urn:microsoft.com/office/officeart/2017/3/layout/HorizontalLabelsTimeline"/>
    <dgm:cxn modelId="{99984651-1358-4E0E-986E-00FF6F7F0747}" srcId="{E3F31D95-E199-44BE-B3A1-5E0FA833A912}" destId="{6803B284-8E20-4DC6-A5FB-612C9E33E2F8}" srcOrd="4" destOrd="0" parTransId="{DCC831DB-A05D-4681-8E1D-43C6083F25F0}" sibTransId="{8FD78D75-D6F5-4E1C-9D60-BD26A92B9243}"/>
    <dgm:cxn modelId="{BACD3C72-18A5-4015-936A-AC17DE055087}" type="presOf" srcId="{8EADC6D1-2861-42E5-AE09-0E0406BA62C9}" destId="{8F5E69E3-E03D-4E43-A5C6-2F1D8427C6BA}" srcOrd="0" destOrd="0" presId="urn:microsoft.com/office/officeart/2017/3/layout/HorizontalLabelsTimeline"/>
    <dgm:cxn modelId="{4D551573-FE7E-46AD-8341-B7DF544812C1}" srcId="{E3F31D95-E199-44BE-B3A1-5E0FA833A912}" destId="{124F4F86-13C9-4059-AF81-D5ADC636E703}" srcOrd="2" destOrd="0" parTransId="{CA628915-80FC-48C1-A674-AC21DD9FDC89}" sibTransId="{23F733BC-61DC-455C-814C-9EDE5F39F0E3}"/>
    <dgm:cxn modelId="{23688473-DF61-42F8-A484-58D95E0FD748}" srcId="{A71775D5-79AD-47F1-8C2E-273AF3D338A0}" destId="{2DC2477F-6DE3-41F1-B50E-DF55872B7E7C}" srcOrd="1" destOrd="0" parTransId="{830E97DB-8EC3-4406-B320-BC60792375CD}" sibTransId="{C63F2B52-ABA1-4997-B4E2-F3E4D87721F1}"/>
    <dgm:cxn modelId="{436D0B54-90B2-4FAD-B5EB-0B02AA11F426}" srcId="{124F4F86-13C9-4059-AF81-D5ADC636E703}" destId="{E34BB8E3-F675-47C0-89D1-7C7A2159A704}" srcOrd="0" destOrd="0" parTransId="{83D8C525-167D-44AD-B615-D6BA31A22003}" sibTransId="{4929CC9B-4E26-4C2C-9891-427A17AC331D}"/>
    <dgm:cxn modelId="{68CC167B-33D1-43E1-A855-F6265803808D}" srcId="{E3F31D95-E199-44BE-B3A1-5E0FA833A912}" destId="{DB95CED5-B944-4619-9A06-81935AACB72F}" srcOrd="3" destOrd="0" parTransId="{0956FE31-81D4-4D70-9FDC-ECA7400CC2E7}" sibTransId="{BAA7CD85-E5CD-4A5F-84C0-B029D7A70024}"/>
    <dgm:cxn modelId="{49595A9D-C262-45B8-9AE3-2B9922C85897}" type="presOf" srcId="{6E296120-FF73-4789-A66E-1B522511ADCE}" destId="{CBAFA5A4-7E73-4B7F-AE99-7830077870E5}" srcOrd="0" destOrd="1" presId="urn:microsoft.com/office/officeart/2017/3/layout/HorizontalLabelsTimeline"/>
    <dgm:cxn modelId="{0DF9E4A3-F444-41B6-B311-C3602D6E87D6}" type="presOf" srcId="{124F4F86-13C9-4059-AF81-D5ADC636E703}" destId="{FF04DF52-1A04-4E8C-9DAB-47DEF9B82A30}" srcOrd="0" destOrd="0" presId="urn:microsoft.com/office/officeart/2017/3/layout/HorizontalLabelsTimeline"/>
    <dgm:cxn modelId="{F812DDB0-8B11-4FEE-9E57-6FB75C65AAEE}" type="presOf" srcId="{A71775D5-79AD-47F1-8C2E-273AF3D338A0}" destId="{ACE2A286-92EE-4496-86D7-21EBA8227F1D}" srcOrd="0" destOrd="0" presId="urn:microsoft.com/office/officeart/2017/3/layout/HorizontalLabelsTimeline"/>
    <dgm:cxn modelId="{E689A1C9-E5C5-45CE-9D89-7F7CACF9595B}" type="presOf" srcId="{938EF091-1ECB-4873-AC07-CDECEBD71843}" destId="{E867483B-2382-4FFC-B732-6EB0A023D542}" srcOrd="0" destOrd="1" presId="urn:microsoft.com/office/officeart/2017/3/layout/HorizontalLabelsTimeline"/>
    <dgm:cxn modelId="{6BB500CB-BC64-497A-94F4-D1C80AFDB871}" srcId="{DB95CED5-B944-4619-9A06-81935AACB72F}" destId="{2C2D9364-A448-45A9-8475-758C5B6F17D6}" srcOrd="0" destOrd="0" parTransId="{EC97D80F-2C34-4069-AC7C-7FBA94B13122}" sibTransId="{B9039981-C357-4CAC-8304-92CFC3B50741}"/>
    <dgm:cxn modelId="{9E583ECB-C87A-4841-BA09-56D18B4DF3EF}" srcId="{8C205CBD-44A2-429D-A1E4-E0E8ABEF0F2D}" destId="{8EADC6D1-2861-42E5-AE09-0E0406BA62C9}" srcOrd="0" destOrd="0" parTransId="{0D405934-46A6-4B69-BA42-F492CE07E2C4}" sibTransId="{9D295930-BE38-4AD3-9A62-9663994719A2}"/>
    <dgm:cxn modelId="{F32443CC-5B9E-4456-AD01-6074E794E2AB}" srcId="{DB95CED5-B944-4619-9A06-81935AACB72F}" destId="{938EF091-1ECB-4873-AC07-CDECEBD71843}" srcOrd="1" destOrd="0" parTransId="{3B33BE0C-1B85-42B8-AEC7-CCBFB5156835}" sibTransId="{D7014BDD-D40C-4A99-98E6-6840E1B2181B}"/>
    <dgm:cxn modelId="{82C621CD-9005-4BBC-A6CB-86CC50F1E906}" type="presOf" srcId="{566D9728-3589-4CE0-82C9-237EE6BAE306}" destId="{B7D3E15E-83BE-4F92-B022-45B3EA0725D5}" srcOrd="0" destOrd="0" presId="urn:microsoft.com/office/officeart/2017/3/layout/HorizontalLabelsTimeline"/>
    <dgm:cxn modelId="{3B2C92D8-61F6-4AA8-9A4A-DBF85CD235D4}" type="presOf" srcId="{E34BB8E3-F675-47C0-89D1-7C7A2159A704}" destId="{CBAFA5A4-7E73-4B7F-AE99-7830077870E5}" srcOrd="0" destOrd="0" presId="urn:microsoft.com/office/officeart/2017/3/layout/HorizontalLabelsTimeline"/>
    <dgm:cxn modelId="{935209E2-DA90-4795-9F5F-3B6842C7B7C8}" srcId="{A71775D5-79AD-47F1-8C2E-273AF3D338A0}" destId="{F593A78F-169B-45E3-8133-7E3A43C8FAB3}" srcOrd="0" destOrd="0" parTransId="{B69D55D6-86B9-43AE-8881-224F767CE125}" sibTransId="{344F59D3-B526-43F0-974D-A63AFB6BED09}"/>
    <dgm:cxn modelId="{18E558E2-0FC1-40FB-9A04-8A76E1B6377A}" type="presOf" srcId="{DB95CED5-B944-4619-9A06-81935AACB72F}" destId="{11F1C67D-E347-4E7C-AAEF-A2C00F88E152}" srcOrd="0" destOrd="0" presId="urn:microsoft.com/office/officeart/2017/3/layout/HorizontalLabelsTimeline"/>
    <dgm:cxn modelId="{F11AAA49-5872-4180-B737-614B2D86F72F}" type="presParOf" srcId="{033B2CF1-A5C2-4D3C-BE43-672237DCF5E9}" destId="{BF062CDA-9D79-407B-9BB3-855436D281C3}" srcOrd="0" destOrd="0" presId="urn:microsoft.com/office/officeart/2017/3/layout/HorizontalLabelsTimeline"/>
    <dgm:cxn modelId="{D2E51741-7B56-4DA9-8AD5-EE78AEE4004F}" type="presParOf" srcId="{033B2CF1-A5C2-4D3C-BE43-672237DCF5E9}" destId="{F0244767-172C-446B-A142-EF6AE96558F6}" srcOrd="1" destOrd="0" presId="urn:microsoft.com/office/officeart/2017/3/layout/HorizontalLabelsTimeline"/>
    <dgm:cxn modelId="{4EEDF22F-CE0E-40D5-BFDE-E0BE7C3206C1}" type="presParOf" srcId="{F0244767-172C-446B-A142-EF6AE96558F6}" destId="{EFADDF8A-D381-439E-BB2D-224BA9964192}" srcOrd="0" destOrd="0" presId="urn:microsoft.com/office/officeart/2017/3/layout/HorizontalLabelsTimeline"/>
    <dgm:cxn modelId="{46D109A5-9489-4B07-B831-F1C7825CD1E5}" type="presParOf" srcId="{EFADDF8A-D381-439E-BB2D-224BA9964192}" destId="{9515E923-D69F-4DEB-ABBB-FC4C5146EB7A}" srcOrd="0" destOrd="0" presId="urn:microsoft.com/office/officeart/2017/3/layout/HorizontalLabelsTimeline"/>
    <dgm:cxn modelId="{2799F125-F264-4C69-80EC-475247529CA3}" type="presParOf" srcId="{EFADDF8A-D381-439E-BB2D-224BA9964192}" destId="{B6A65503-C941-4C1E-9980-5544394D2F12}" srcOrd="1" destOrd="0" presId="urn:microsoft.com/office/officeart/2017/3/layout/HorizontalLabelsTimeline"/>
    <dgm:cxn modelId="{4C5E95F7-0C5C-44CA-9AB9-EB6E06DD030E}" type="presParOf" srcId="{B6A65503-C941-4C1E-9980-5544394D2F12}" destId="{8F5E69E3-E03D-4E43-A5C6-2F1D8427C6BA}" srcOrd="0" destOrd="0" presId="urn:microsoft.com/office/officeart/2017/3/layout/HorizontalLabelsTimeline"/>
    <dgm:cxn modelId="{75CEAE56-A47E-4290-9EB1-678A64C1842E}" type="presParOf" srcId="{B6A65503-C941-4C1E-9980-5544394D2F12}" destId="{1293A1C6-3CDB-4BC2-BC04-636AEF6B7F02}" srcOrd="1" destOrd="0" presId="urn:microsoft.com/office/officeart/2017/3/layout/HorizontalLabelsTimeline"/>
    <dgm:cxn modelId="{94CD1DD9-6222-494B-9A9C-19D537644F03}" type="presParOf" srcId="{EFADDF8A-D381-439E-BB2D-224BA9964192}" destId="{AFFD057E-BCF5-4E36-92F4-3043C29D8904}" srcOrd="2" destOrd="0" presId="urn:microsoft.com/office/officeart/2017/3/layout/HorizontalLabelsTimeline"/>
    <dgm:cxn modelId="{50DBB851-F846-4724-BF3A-8AFC24D2C83C}" type="presParOf" srcId="{EFADDF8A-D381-439E-BB2D-224BA9964192}" destId="{0339EFD1-4CEF-4FCC-B4DB-4DE7A538AAA4}" srcOrd="3" destOrd="0" presId="urn:microsoft.com/office/officeart/2017/3/layout/HorizontalLabelsTimeline"/>
    <dgm:cxn modelId="{5CD0DEB1-11D8-475C-85CA-453FC8B9F296}" type="presParOf" srcId="{EFADDF8A-D381-439E-BB2D-224BA9964192}" destId="{709C98D4-746A-4826-98ED-BBBC5D4D177F}" srcOrd="4" destOrd="0" presId="urn:microsoft.com/office/officeart/2017/3/layout/HorizontalLabelsTimeline"/>
    <dgm:cxn modelId="{8007E51D-39E4-4820-B078-C7B632507D3C}" type="presParOf" srcId="{F0244767-172C-446B-A142-EF6AE96558F6}" destId="{29C6A5DE-4DAD-4F3A-AA01-77D49DD2571F}" srcOrd="1" destOrd="0" presId="urn:microsoft.com/office/officeart/2017/3/layout/HorizontalLabelsTimeline"/>
    <dgm:cxn modelId="{505B647D-C31C-4772-98E8-EB79DB0AF3E2}" type="presParOf" srcId="{F0244767-172C-446B-A142-EF6AE96558F6}" destId="{864A0EA1-F9E2-4059-85E5-8CCA0F1A4055}" srcOrd="2" destOrd="0" presId="urn:microsoft.com/office/officeart/2017/3/layout/HorizontalLabelsTimeline"/>
    <dgm:cxn modelId="{DF1AE99E-85CE-444D-A84C-2E94F63382E4}" type="presParOf" srcId="{864A0EA1-F9E2-4059-85E5-8CCA0F1A4055}" destId="{ACE2A286-92EE-4496-86D7-21EBA8227F1D}" srcOrd="0" destOrd="0" presId="urn:microsoft.com/office/officeart/2017/3/layout/HorizontalLabelsTimeline"/>
    <dgm:cxn modelId="{B0A3146B-D804-419C-B61E-DA9B5DE3608F}" type="presParOf" srcId="{864A0EA1-F9E2-4059-85E5-8CCA0F1A4055}" destId="{B1E16478-0710-4D39-B66B-8A4CC37FE8AD}" srcOrd="1" destOrd="0" presId="urn:microsoft.com/office/officeart/2017/3/layout/HorizontalLabelsTimeline"/>
    <dgm:cxn modelId="{1EACE626-A44C-48E5-B222-79B677540DB6}" type="presParOf" srcId="{B1E16478-0710-4D39-B66B-8A4CC37FE8AD}" destId="{09767017-7DD2-41F5-A83D-E6793C2A79E4}" srcOrd="0" destOrd="0" presId="urn:microsoft.com/office/officeart/2017/3/layout/HorizontalLabelsTimeline"/>
    <dgm:cxn modelId="{5D22D6FF-39AE-44EF-807A-D7491E94E0C0}" type="presParOf" srcId="{B1E16478-0710-4D39-B66B-8A4CC37FE8AD}" destId="{4E118D0D-F706-4835-AE59-F9A3B2787DA9}" srcOrd="1" destOrd="0" presId="urn:microsoft.com/office/officeart/2017/3/layout/HorizontalLabelsTimeline"/>
    <dgm:cxn modelId="{DD811803-5B13-44C4-9DE1-4ACAB4B74C17}" type="presParOf" srcId="{864A0EA1-F9E2-4059-85E5-8CCA0F1A4055}" destId="{2327CC5D-0F54-4897-870D-E93305B43EA0}" srcOrd="2" destOrd="0" presId="urn:microsoft.com/office/officeart/2017/3/layout/HorizontalLabelsTimeline"/>
    <dgm:cxn modelId="{F27A3013-6C52-4243-B9E0-31BE1E3A18BA}" type="presParOf" srcId="{864A0EA1-F9E2-4059-85E5-8CCA0F1A4055}" destId="{E891AD2C-D78F-4423-9503-12CC7014F56A}" srcOrd="3" destOrd="0" presId="urn:microsoft.com/office/officeart/2017/3/layout/HorizontalLabelsTimeline"/>
    <dgm:cxn modelId="{3E5CA8A8-2BA8-429E-8548-B531A2B0FD7E}" type="presParOf" srcId="{864A0EA1-F9E2-4059-85E5-8CCA0F1A4055}" destId="{BFE61A21-55CC-4C1E-8985-0211E564118D}" srcOrd="4" destOrd="0" presId="urn:microsoft.com/office/officeart/2017/3/layout/HorizontalLabelsTimeline"/>
    <dgm:cxn modelId="{DB82B86D-FCD1-415D-86D9-19E8EA27EC9E}" type="presParOf" srcId="{F0244767-172C-446B-A142-EF6AE96558F6}" destId="{F209FDDE-6389-4D2B-B28C-42631D8A581D}" srcOrd="3" destOrd="0" presId="urn:microsoft.com/office/officeart/2017/3/layout/HorizontalLabelsTimeline"/>
    <dgm:cxn modelId="{939BC920-5902-4FEA-A5EA-E68C39DD6266}" type="presParOf" srcId="{F0244767-172C-446B-A142-EF6AE96558F6}" destId="{463AF4E9-B890-450F-A2F7-6871DC3D6E4A}" srcOrd="4" destOrd="0" presId="urn:microsoft.com/office/officeart/2017/3/layout/HorizontalLabelsTimeline"/>
    <dgm:cxn modelId="{6B4B86B8-9359-4613-99E8-DDAC3A495B16}" type="presParOf" srcId="{463AF4E9-B890-450F-A2F7-6871DC3D6E4A}" destId="{FF04DF52-1A04-4E8C-9DAB-47DEF9B82A30}" srcOrd="0" destOrd="0" presId="urn:microsoft.com/office/officeart/2017/3/layout/HorizontalLabelsTimeline"/>
    <dgm:cxn modelId="{9D9E3524-C999-4ECC-9AA2-FD03C7321A16}" type="presParOf" srcId="{463AF4E9-B890-450F-A2F7-6871DC3D6E4A}" destId="{C80320DA-DCE9-4159-9673-224EACC21B2E}" srcOrd="1" destOrd="0" presId="urn:microsoft.com/office/officeart/2017/3/layout/HorizontalLabelsTimeline"/>
    <dgm:cxn modelId="{F16BAA2D-3D2B-4ACA-AEB1-02DBFF7114CE}" type="presParOf" srcId="{C80320DA-DCE9-4159-9673-224EACC21B2E}" destId="{CBAFA5A4-7E73-4B7F-AE99-7830077870E5}" srcOrd="0" destOrd="0" presId="urn:microsoft.com/office/officeart/2017/3/layout/HorizontalLabelsTimeline"/>
    <dgm:cxn modelId="{CAC284C1-DD1E-4D14-ACBE-3D5BBB89F6A0}" type="presParOf" srcId="{C80320DA-DCE9-4159-9673-224EACC21B2E}" destId="{96452CFF-99DD-4B86-958E-CC7E6F627609}" srcOrd="1" destOrd="0" presId="urn:microsoft.com/office/officeart/2017/3/layout/HorizontalLabelsTimeline"/>
    <dgm:cxn modelId="{BA104976-B57D-4784-96E6-6CA5973E5610}" type="presParOf" srcId="{463AF4E9-B890-450F-A2F7-6871DC3D6E4A}" destId="{21775140-DC24-487A-95F5-EE1C2C935C50}" srcOrd="2" destOrd="0" presId="urn:microsoft.com/office/officeart/2017/3/layout/HorizontalLabelsTimeline"/>
    <dgm:cxn modelId="{67577259-A98D-422D-AFC9-AEF3D04D6DDD}" type="presParOf" srcId="{463AF4E9-B890-450F-A2F7-6871DC3D6E4A}" destId="{D7E42FF8-8F23-4BC6-A2B2-B6B1052643A5}" srcOrd="3" destOrd="0" presId="urn:microsoft.com/office/officeart/2017/3/layout/HorizontalLabelsTimeline"/>
    <dgm:cxn modelId="{53904C12-4D6C-4C41-84DF-D77D49B8D3C8}" type="presParOf" srcId="{463AF4E9-B890-450F-A2F7-6871DC3D6E4A}" destId="{34BB7B03-2607-49BF-9769-83001B3DBDF6}" srcOrd="4" destOrd="0" presId="urn:microsoft.com/office/officeart/2017/3/layout/HorizontalLabelsTimeline"/>
    <dgm:cxn modelId="{7C9865EF-2707-4914-9C9E-C4BA8D249BE7}" type="presParOf" srcId="{F0244767-172C-446B-A142-EF6AE96558F6}" destId="{D8D78A30-7AB1-4E64-9F4A-FE296399E44F}" srcOrd="5" destOrd="0" presId="urn:microsoft.com/office/officeart/2017/3/layout/HorizontalLabelsTimeline"/>
    <dgm:cxn modelId="{0BB27ABA-8B76-41E5-BB7D-DF54C8B43EA9}" type="presParOf" srcId="{F0244767-172C-446B-A142-EF6AE96558F6}" destId="{B4275E75-CAB6-4B9A-9245-957D4472CB1B}" srcOrd="6" destOrd="0" presId="urn:microsoft.com/office/officeart/2017/3/layout/HorizontalLabelsTimeline"/>
    <dgm:cxn modelId="{2A968CB1-E869-4A5E-8D45-CAB688924863}" type="presParOf" srcId="{B4275E75-CAB6-4B9A-9245-957D4472CB1B}" destId="{11F1C67D-E347-4E7C-AAEF-A2C00F88E152}" srcOrd="0" destOrd="0" presId="urn:microsoft.com/office/officeart/2017/3/layout/HorizontalLabelsTimeline"/>
    <dgm:cxn modelId="{76140973-A267-47D1-9A4C-88B578592269}" type="presParOf" srcId="{B4275E75-CAB6-4B9A-9245-957D4472CB1B}" destId="{FF8EF328-C54A-4080-A2AD-28188E40DC6D}" srcOrd="1" destOrd="0" presId="urn:microsoft.com/office/officeart/2017/3/layout/HorizontalLabelsTimeline"/>
    <dgm:cxn modelId="{6F5AFF71-E75D-459D-A4B3-1EF65F0B1994}" type="presParOf" srcId="{FF8EF328-C54A-4080-A2AD-28188E40DC6D}" destId="{E867483B-2382-4FFC-B732-6EB0A023D542}" srcOrd="0" destOrd="0" presId="urn:microsoft.com/office/officeart/2017/3/layout/HorizontalLabelsTimeline"/>
    <dgm:cxn modelId="{A1A869C8-4FC6-43A2-A938-F74A0A9A678F}" type="presParOf" srcId="{FF8EF328-C54A-4080-A2AD-28188E40DC6D}" destId="{8FAAEB5E-C5EC-4F35-BD71-0BC9E0A79208}" srcOrd="1" destOrd="0" presId="urn:microsoft.com/office/officeart/2017/3/layout/HorizontalLabelsTimeline"/>
    <dgm:cxn modelId="{41CA7862-7086-4F8D-B542-B3CC616B0131}" type="presParOf" srcId="{B4275E75-CAB6-4B9A-9245-957D4472CB1B}" destId="{6C907428-3CB7-4FE4-A9CA-6BFC49F01DD1}" srcOrd="2" destOrd="0" presId="urn:microsoft.com/office/officeart/2017/3/layout/HorizontalLabelsTimeline"/>
    <dgm:cxn modelId="{D6688330-DCCB-42B4-9C87-94A9BE935AE0}" type="presParOf" srcId="{B4275E75-CAB6-4B9A-9245-957D4472CB1B}" destId="{10E2DC08-4DCF-4015-B1AD-0B56E05CBE27}" srcOrd="3" destOrd="0" presId="urn:microsoft.com/office/officeart/2017/3/layout/HorizontalLabelsTimeline"/>
    <dgm:cxn modelId="{27D18240-CFE8-4DB4-BA71-87B4905CE04E}" type="presParOf" srcId="{B4275E75-CAB6-4B9A-9245-957D4472CB1B}" destId="{1AE22D67-5E58-460F-81E9-C49ABAB88CD6}" srcOrd="4" destOrd="0" presId="urn:microsoft.com/office/officeart/2017/3/layout/HorizontalLabelsTimeline"/>
    <dgm:cxn modelId="{CF527A0A-562D-478C-A8FD-791206A21031}" type="presParOf" srcId="{F0244767-172C-446B-A142-EF6AE96558F6}" destId="{2B761804-1811-4FD2-BDC3-A33A89FC65E4}" srcOrd="7" destOrd="0" presId="urn:microsoft.com/office/officeart/2017/3/layout/HorizontalLabelsTimeline"/>
    <dgm:cxn modelId="{FB1D4F23-6687-4090-B62F-C24CFFDDDF7E}" type="presParOf" srcId="{F0244767-172C-446B-A142-EF6AE96558F6}" destId="{609EBD7C-10E2-446C-BA44-0B08175F8538}" srcOrd="8" destOrd="0" presId="urn:microsoft.com/office/officeart/2017/3/layout/HorizontalLabelsTimeline"/>
    <dgm:cxn modelId="{CF21C2A3-86BF-4DB5-8298-1C087B2844E7}" type="presParOf" srcId="{609EBD7C-10E2-446C-BA44-0B08175F8538}" destId="{CD6B4EFB-3641-4BD5-982D-D4D5535125F5}" srcOrd="0" destOrd="0" presId="urn:microsoft.com/office/officeart/2017/3/layout/HorizontalLabelsTimeline"/>
    <dgm:cxn modelId="{719D1FEB-BACA-4BF7-AC2A-C679C36BE036}" type="presParOf" srcId="{609EBD7C-10E2-446C-BA44-0B08175F8538}" destId="{1E671393-EED9-4BE6-9431-BE9470BA8A18}" srcOrd="1" destOrd="0" presId="urn:microsoft.com/office/officeart/2017/3/layout/HorizontalLabelsTimeline"/>
    <dgm:cxn modelId="{33DCA4DA-AC90-40D8-B570-5D1022DAFDAD}" type="presParOf" srcId="{1E671393-EED9-4BE6-9431-BE9470BA8A18}" destId="{B7D3E15E-83BE-4F92-B022-45B3EA0725D5}" srcOrd="0" destOrd="0" presId="urn:microsoft.com/office/officeart/2017/3/layout/HorizontalLabelsTimeline"/>
    <dgm:cxn modelId="{2A480E14-2AD7-4A65-8AED-66A155B82AE0}" type="presParOf" srcId="{1E671393-EED9-4BE6-9431-BE9470BA8A18}" destId="{39696136-6B60-4867-B83E-054EC5E8E16C}" srcOrd="1" destOrd="0" presId="urn:microsoft.com/office/officeart/2017/3/layout/HorizontalLabelsTimeline"/>
    <dgm:cxn modelId="{E817A5EB-53D7-483E-8246-285CD05D83C4}" type="presParOf" srcId="{609EBD7C-10E2-446C-BA44-0B08175F8538}" destId="{D9F26BB4-61BB-4AFA-BD6D-BEAA13DE50F5}" srcOrd="2" destOrd="0" presId="urn:microsoft.com/office/officeart/2017/3/layout/HorizontalLabelsTimeline"/>
    <dgm:cxn modelId="{1C0BF65A-3423-4C3C-A73E-CDE5E297DC44}" type="presParOf" srcId="{609EBD7C-10E2-446C-BA44-0B08175F8538}" destId="{24B79084-AA86-426C-B5D4-EF7F4879B27C}" srcOrd="3" destOrd="0" presId="urn:microsoft.com/office/officeart/2017/3/layout/HorizontalLabelsTimeline"/>
    <dgm:cxn modelId="{D16A6FF5-3489-4F88-B7FA-5C33C58E719C}" type="presParOf" srcId="{609EBD7C-10E2-446C-BA44-0B08175F8538}" destId="{6EA8B4DF-A846-41BA-9DE9-71BD39BC9DB1}"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F0D9-D07D-4D82-9707-630B4412F865}">
      <dsp:nvSpPr>
        <dsp:cNvPr id="0" name=""/>
        <dsp:cNvSpPr/>
      </dsp:nvSpPr>
      <dsp:spPr>
        <a:xfrm>
          <a:off x="1159944" y="766130"/>
          <a:ext cx="1291144" cy="1291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074115-9FE7-49A5-A98E-27F243BF0936}">
      <dsp:nvSpPr>
        <dsp:cNvPr id="0" name=""/>
        <dsp:cNvSpPr/>
      </dsp:nvSpPr>
      <dsp:spPr>
        <a:xfrm>
          <a:off x="370911" y="241223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latin typeface="Verdana" panose="020B0604030504040204" pitchFamily="34" charset="0"/>
              <a:ea typeface="Verdana" panose="020B0604030504040204" pitchFamily="34" charset="0"/>
            </a:rPr>
            <a:t>Reduced time in purchasing and provisioning computer resources</a:t>
          </a:r>
        </a:p>
      </dsp:txBody>
      <dsp:txXfrm>
        <a:off x="370911" y="2412238"/>
        <a:ext cx="2869209" cy="720000"/>
      </dsp:txXfrm>
    </dsp:sp>
    <dsp:sp modelId="{27FD526C-5AC5-402F-AD2C-8B1BA4C4B98B}">
      <dsp:nvSpPr>
        <dsp:cNvPr id="0" name=""/>
        <dsp:cNvSpPr/>
      </dsp:nvSpPr>
      <dsp:spPr>
        <a:xfrm>
          <a:off x="4531265" y="766130"/>
          <a:ext cx="1291144" cy="12911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712070-E107-400A-8676-F42C34E1F79F}">
      <dsp:nvSpPr>
        <dsp:cNvPr id="0" name=""/>
        <dsp:cNvSpPr/>
      </dsp:nvSpPr>
      <dsp:spPr>
        <a:xfrm>
          <a:off x="3742232" y="241223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latin typeface="Verdana" panose="020B0604030504040204" pitchFamily="34" charset="0"/>
              <a:ea typeface="Verdana" panose="020B0604030504040204" pitchFamily="34" charset="0"/>
            </a:rPr>
            <a:t>Optimal use of resources – easy to scale to use less or more computing power</a:t>
          </a:r>
        </a:p>
      </dsp:txBody>
      <dsp:txXfrm>
        <a:off x="3742232" y="2412238"/>
        <a:ext cx="2869209" cy="720000"/>
      </dsp:txXfrm>
    </dsp:sp>
    <dsp:sp modelId="{E319B931-39E8-4677-87DD-62D8BE6C9234}">
      <dsp:nvSpPr>
        <dsp:cNvPr id="0" name=""/>
        <dsp:cNvSpPr/>
      </dsp:nvSpPr>
      <dsp:spPr>
        <a:xfrm>
          <a:off x="7902586" y="766130"/>
          <a:ext cx="1291144" cy="1291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4BF725-8BE3-4F80-A91A-D5702755CDA0}">
      <dsp:nvSpPr>
        <dsp:cNvPr id="0" name=""/>
        <dsp:cNvSpPr/>
      </dsp:nvSpPr>
      <dsp:spPr>
        <a:xfrm>
          <a:off x="7113553" y="241223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latin typeface="Verdana" panose="020B0604030504040204" pitchFamily="34" charset="0"/>
              <a:ea typeface="Verdana" panose="020B0604030504040204" pitchFamily="34" charset="0"/>
            </a:rPr>
            <a:t>Benefit from highly qualified professionals in each area of computer infrastructure </a:t>
          </a:r>
        </a:p>
      </dsp:txBody>
      <dsp:txXfrm>
        <a:off x="7113553" y="2412238"/>
        <a:ext cx="286920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48D92-448F-4435-B4B9-0F2A1515AA42}">
      <dsp:nvSpPr>
        <dsp:cNvPr id="0" name=""/>
        <dsp:cNvSpPr/>
      </dsp:nvSpPr>
      <dsp:spPr>
        <a:xfrm>
          <a:off x="0" y="0"/>
          <a:ext cx="5294173" cy="1138190"/>
        </a:xfrm>
        <a:prstGeom prst="roundRect">
          <a:avLst>
            <a:gd name="adj" fmla="val 10000"/>
          </a:avLst>
        </a:prstGeom>
        <a:gradFill rotWithShape="0">
          <a:gsLst>
            <a:gs pos="0">
              <a:schemeClr val="accent1">
                <a:alpha val="90000"/>
                <a:hueOff val="0"/>
                <a:satOff val="0"/>
                <a:lumOff val="0"/>
                <a:alphaOff val="0"/>
                <a:tint val="96000"/>
                <a:lumMod val="104000"/>
              </a:schemeClr>
            </a:gs>
            <a:gs pos="100000">
              <a:schemeClr val="accent1">
                <a:alpha val="9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1.The function code is uploaded to the cloud provider framework. </a:t>
          </a:r>
        </a:p>
      </dsp:txBody>
      <dsp:txXfrm>
        <a:off x="33336" y="33336"/>
        <a:ext cx="3969801" cy="1071518"/>
      </dsp:txXfrm>
    </dsp:sp>
    <dsp:sp modelId="{4D80B9A1-2A41-477A-88B2-544D05312B7D}">
      <dsp:nvSpPr>
        <dsp:cNvPr id="0" name=""/>
        <dsp:cNvSpPr/>
      </dsp:nvSpPr>
      <dsp:spPr>
        <a:xfrm>
          <a:off x="443387" y="1345133"/>
          <a:ext cx="5294173" cy="1138190"/>
        </a:xfrm>
        <a:prstGeom prst="roundRect">
          <a:avLst>
            <a:gd name="adj" fmla="val 10000"/>
          </a:avLst>
        </a:prstGeom>
        <a:gradFill rotWithShape="0">
          <a:gsLst>
            <a:gs pos="0">
              <a:schemeClr val="accent1">
                <a:alpha val="90000"/>
                <a:hueOff val="0"/>
                <a:satOff val="0"/>
                <a:lumOff val="0"/>
                <a:alphaOff val="-13333"/>
                <a:tint val="96000"/>
                <a:lumMod val="104000"/>
              </a:schemeClr>
            </a:gs>
            <a:gs pos="100000">
              <a:schemeClr val="accent1">
                <a:alpha val="90000"/>
                <a:hueOff val="0"/>
                <a:satOff val="0"/>
                <a:lumOff val="0"/>
                <a:alphaOff val="-13333"/>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2.The elementary state of the function is inactive, taking no memory or processor resources.</a:t>
          </a:r>
        </a:p>
      </dsp:txBody>
      <dsp:txXfrm>
        <a:off x="476723" y="1378469"/>
        <a:ext cx="4044291" cy="1071518"/>
      </dsp:txXfrm>
    </dsp:sp>
    <dsp:sp modelId="{491A096A-FEF9-4213-8179-C516AB327E65}">
      <dsp:nvSpPr>
        <dsp:cNvPr id="0" name=""/>
        <dsp:cNvSpPr/>
      </dsp:nvSpPr>
      <dsp:spPr>
        <a:xfrm>
          <a:off x="880156" y="2690267"/>
          <a:ext cx="5294173" cy="1138190"/>
        </a:xfrm>
        <a:prstGeom prst="roundRect">
          <a:avLst>
            <a:gd name="adj" fmla="val 10000"/>
          </a:avLst>
        </a:prstGeom>
        <a:gradFill rotWithShape="0">
          <a:gsLst>
            <a:gs pos="0">
              <a:schemeClr val="accent1">
                <a:alpha val="90000"/>
                <a:hueOff val="0"/>
                <a:satOff val="0"/>
                <a:lumOff val="0"/>
                <a:alphaOff val="-26667"/>
                <a:tint val="96000"/>
                <a:lumMod val="104000"/>
              </a:schemeClr>
            </a:gs>
            <a:gs pos="100000">
              <a:schemeClr val="accent1">
                <a:alpha val="90000"/>
                <a:hueOff val="0"/>
                <a:satOff val="0"/>
                <a:lumOff val="0"/>
                <a:alphaOff val="-26667"/>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3.The function executes when an event happens and calls the function.</a:t>
          </a:r>
        </a:p>
      </dsp:txBody>
      <dsp:txXfrm>
        <a:off x="913492" y="2723603"/>
        <a:ext cx="4050908" cy="1071518"/>
      </dsp:txXfrm>
    </dsp:sp>
    <dsp:sp modelId="{2E1FF325-3828-46A4-AC2E-C979437AA274}">
      <dsp:nvSpPr>
        <dsp:cNvPr id="0" name=""/>
        <dsp:cNvSpPr/>
      </dsp:nvSpPr>
      <dsp:spPr>
        <a:xfrm>
          <a:off x="1323543" y="4035400"/>
          <a:ext cx="5294173" cy="1138190"/>
        </a:xfrm>
        <a:prstGeom prst="roundRect">
          <a:avLst>
            <a:gd name="adj" fmla="val 10000"/>
          </a:avLst>
        </a:prstGeom>
        <a:gradFill rotWithShape="0">
          <a:gsLst>
            <a:gs pos="0">
              <a:schemeClr val="accent1">
                <a:alpha val="90000"/>
                <a:hueOff val="0"/>
                <a:satOff val="0"/>
                <a:lumOff val="0"/>
                <a:alphaOff val="-40000"/>
                <a:tint val="96000"/>
                <a:lumMod val="104000"/>
              </a:schemeClr>
            </a:gs>
            <a:gs pos="100000">
              <a:schemeClr val="accent1">
                <a:alpha val="90000"/>
                <a:hueOff val="0"/>
                <a:satOff val="0"/>
                <a:lumOff val="0"/>
                <a:alphaOff val="-4000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4.The computing resources are allocated for the execution of the function, and after execution ends the resources are deallocated. </a:t>
          </a:r>
        </a:p>
      </dsp:txBody>
      <dsp:txXfrm>
        <a:off x="1356879" y="4068736"/>
        <a:ext cx="4044291" cy="1071518"/>
      </dsp:txXfrm>
    </dsp:sp>
    <dsp:sp modelId="{7EB85647-39EB-4F55-AC48-56389F7A779E}">
      <dsp:nvSpPr>
        <dsp:cNvPr id="0" name=""/>
        <dsp:cNvSpPr/>
      </dsp:nvSpPr>
      <dsp:spPr>
        <a:xfrm>
          <a:off x="4554350" y="871750"/>
          <a:ext cx="739823" cy="73982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Verdana" panose="020B0604030504040204" pitchFamily="34" charset="0"/>
            <a:ea typeface="Verdana" panose="020B0604030504040204" pitchFamily="34" charset="0"/>
          </a:endParaRPr>
        </a:p>
      </dsp:txBody>
      <dsp:txXfrm>
        <a:off x="4720810" y="871750"/>
        <a:ext cx="406903" cy="556717"/>
      </dsp:txXfrm>
    </dsp:sp>
    <dsp:sp modelId="{7BFCDEBD-191D-4B60-8A7B-5DB3F1C6B92B}">
      <dsp:nvSpPr>
        <dsp:cNvPr id="0" name=""/>
        <dsp:cNvSpPr/>
      </dsp:nvSpPr>
      <dsp:spPr>
        <a:xfrm>
          <a:off x="4997737" y="2216883"/>
          <a:ext cx="739823" cy="739823"/>
        </a:xfrm>
        <a:prstGeom prst="downArrow">
          <a:avLst>
            <a:gd name="adj1" fmla="val 55000"/>
            <a:gd name="adj2" fmla="val 45000"/>
          </a:avLst>
        </a:prstGeom>
        <a:solidFill>
          <a:schemeClr val="accent1">
            <a:alpha val="90000"/>
            <a:tint val="40000"/>
            <a:hueOff val="0"/>
            <a:satOff val="0"/>
            <a:lumOff val="0"/>
            <a:alphaOff val="-2000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Verdana" panose="020B0604030504040204" pitchFamily="34" charset="0"/>
            <a:ea typeface="Verdana" panose="020B0604030504040204" pitchFamily="34" charset="0"/>
          </a:endParaRPr>
        </a:p>
      </dsp:txBody>
      <dsp:txXfrm>
        <a:off x="5164197" y="2216883"/>
        <a:ext cx="406903" cy="556717"/>
      </dsp:txXfrm>
    </dsp:sp>
    <dsp:sp modelId="{477EEAED-327B-4E6B-9A44-ACCA41750B14}">
      <dsp:nvSpPr>
        <dsp:cNvPr id="0" name=""/>
        <dsp:cNvSpPr/>
      </dsp:nvSpPr>
      <dsp:spPr>
        <a:xfrm>
          <a:off x="5434506" y="3562017"/>
          <a:ext cx="739823" cy="739823"/>
        </a:xfrm>
        <a:prstGeom prst="downArrow">
          <a:avLst>
            <a:gd name="adj1" fmla="val 55000"/>
            <a:gd name="adj2" fmla="val 45000"/>
          </a:avLst>
        </a:prstGeom>
        <a:solidFill>
          <a:schemeClr val="accent1">
            <a:alpha val="90000"/>
            <a:tint val="40000"/>
            <a:hueOff val="0"/>
            <a:satOff val="0"/>
            <a:lumOff val="0"/>
            <a:alphaOff val="-4000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Verdana" panose="020B0604030504040204" pitchFamily="34" charset="0"/>
            <a:ea typeface="Verdana" panose="020B0604030504040204" pitchFamily="34" charset="0"/>
          </a:endParaRPr>
        </a:p>
      </dsp:txBody>
      <dsp:txXfrm>
        <a:off x="5600966" y="3562017"/>
        <a:ext cx="406903" cy="556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BA5B9-48EC-4E15-A672-07AB169A753E}">
      <dsp:nvSpPr>
        <dsp:cNvPr id="0" name=""/>
        <dsp:cNvSpPr/>
      </dsp:nvSpPr>
      <dsp:spPr>
        <a:xfrm>
          <a:off x="34339" y="793004"/>
          <a:ext cx="891578" cy="891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8E9ED-DEA4-4401-806F-6F34DCAAA554}">
      <dsp:nvSpPr>
        <dsp:cNvPr id="0" name=""/>
        <dsp:cNvSpPr/>
      </dsp:nvSpPr>
      <dsp:spPr>
        <a:xfrm>
          <a:off x="221570" y="980236"/>
          <a:ext cx="517115" cy="51711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752225-2169-464C-975F-BC508896924E}">
      <dsp:nvSpPr>
        <dsp:cNvPr id="0" name=""/>
        <dsp:cNvSpPr/>
      </dsp:nvSpPr>
      <dsp:spPr>
        <a:xfrm>
          <a:off x="1116970" y="793004"/>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1.Typical users are developers</a:t>
          </a:r>
        </a:p>
      </dsp:txBody>
      <dsp:txXfrm>
        <a:off x="1116970" y="793004"/>
        <a:ext cx="2101578" cy="891578"/>
      </dsp:txXfrm>
    </dsp:sp>
    <dsp:sp modelId="{F1FEFA10-0B58-47C5-8986-8937F618AF31}">
      <dsp:nvSpPr>
        <dsp:cNvPr id="0" name=""/>
        <dsp:cNvSpPr/>
      </dsp:nvSpPr>
      <dsp:spPr>
        <a:xfrm>
          <a:off x="3584732" y="793004"/>
          <a:ext cx="891578" cy="891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44421-2A77-4DF3-86EE-EBF48CB60F8B}">
      <dsp:nvSpPr>
        <dsp:cNvPr id="0" name=""/>
        <dsp:cNvSpPr/>
      </dsp:nvSpPr>
      <dsp:spPr>
        <a:xfrm>
          <a:off x="3771964" y="980236"/>
          <a:ext cx="517115" cy="517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766ED3-D6EF-4218-84B8-8353EDFA177D}">
      <dsp:nvSpPr>
        <dsp:cNvPr id="0" name=""/>
        <dsp:cNvSpPr/>
      </dsp:nvSpPr>
      <dsp:spPr>
        <a:xfrm>
          <a:off x="4667364" y="793004"/>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2.Users don’t need to configure infrastructure</a:t>
          </a:r>
        </a:p>
      </dsp:txBody>
      <dsp:txXfrm>
        <a:off x="4667364" y="793004"/>
        <a:ext cx="2101578" cy="891578"/>
      </dsp:txXfrm>
    </dsp:sp>
    <dsp:sp modelId="{C9ECF475-5BB1-4807-B6BC-A85DB0901A00}">
      <dsp:nvSpPr>
        <dsp:cNvPr id="0" name=""/>
        <dsp:cNvSpPr/>
      </dsp:nvSpPr>
      <dsp:spPr>
        <a:xfrm>
          <a:off x="7135126" y="793004"/>
          <a:ext cx="891578" cy="891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A863B-E803-4857-BEEA-3664818AB473}">
      <dsp:nvSpPr>
        <dsp:cNvPr id="0" name=""/>
        <dsp:cNvSpPr/>
      </dsp:nvSpPr>
      <dsp:spPr>
        <a:xfrm>
          <a:off x="7322357" y="980236"/>
          <a:ext cx="517115" cy="5171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06DEB0-6D11-47DE-9732-F4497C9723C8}">
      <dsp:nvSpPr>
        <dsp:cNvPr id="0" name=""/>
        <dsp:cNvSpPr/>
      </dsp:nvSpPr>
      <dsp:spPr>
        <a:xfrm>
          <a:off x="8217757" y="793004"/>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3.Costs are applied only to resources allocated on execution of the code</a:t>
          </a:r>
        </a:p>
      </dsp:txBody>
      <dsp:txXfrm>
        <a:off x="8217757" y="793004"/>
        <a:ext cx="2101578" cy="891578"/>
      </dsp:txXfrm>
    </dsp:sp>
    <dsp:sp modelId="{90D8A836-45FD-4888-85F2-80D924BAE52D}">
      <dsp:nvSpPr>
        <dsp:cNvPr id="0" name=""/>
        <dsp:cNvSpPr/>
      </dsp:nvSpPr>
      <dsp:spPr>
        <a:xfrm>
          <a:off x="34339" y="2374653"/>
          <a:ext cx="891578" cy="8915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5D1F1-79A0-4CF1-A12A-3F2408B8D9FA}">
      <dsp:nvSpPr>
        <dsp:cNvPr id="0" name=""/>
        <dsp:cNvSpPr/>
      </dsp:nvSpPr>
      <dsp:spPr>
        <a:xfrm>
          <a:off x="221570" y="2561885"/>
          <a:ext cx="517115" cy="5171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8D4B03-5EAE-405D-9133-764667B8B2C5}">
      <dsp:nvSpPr>
        <dsp:cNvPr id="0" name=""/>
        <dsp:cNvSpPr/>
      </dsp:nvSpPr>
      <dsp:spPr>
        <a:xfrm>
          <a:off x="1116970" y="2374653"/>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4.Execution has a time limit – AWS Lambda is 15 min</a:t>
          </a:r>
        </a:p>
      </dsp:txBody>
      <dsp:txXfrm>
        <a:off x="1116970" y="2374653"/>
        <a:ext cx="2101578" cy="891578"/>
      </dsp:txXfrm>
    </dsp:sp>
    <dsp:sp modelId="{AE389E71-7045-4D6A-9CF7-41BBD1C93C3F}">
      <dsp:nvSpPr>
        <dsp:cNvPr id="0" name=""/>
        <dsp:cNvSpPr/>
      </dsp:nvSpPr>
      <dsp:spPr>
        <a:xfrm>
          <a:off x="3584732" y="2374653"/>
          <a:ext cx="891578" cy="89157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550F4-33E5-4AFA-ACF5-2D75710BC5DA}">
      <dsp:nvSpPr>
        <dsp:cNvPr id="0" name=""/>
        <dsp:cNvSpPr/>
      </dsp:nvSpPr>
      <dsp:spPr>
        <a:xfrm>
          <a:off x="3771964" y="2561885"/>
          <a:ext cx="517115" cy="5171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632E4F-2D4E-4179-8865-16C637C018FD}">
      <dsp:nvSpPr>
        <dsp:cNvPr id="0" name=""/>
        <dsp:cNvSpPr/>
      </dsp:nvSpPr>
      <dsp:spPr>
        <a:xfrm>
          <a:off x="4667363" y="2374653"/>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5.Examples of function triggers are: file storage change, scheduled tasks and https requests</a:t>
          </a:r>
        </a:p>
      </dsp:txBody>
      <dsp:txXfrm>
        <a:off x="4667363" y="2374653"/>
        <a:ext cx="2101578" cy="891578"/>
      </dsp:txXfrm>
    </dsp:sp>
    <dsp:sp modelId="{8AE6DDEE-123E-41B4-9EBD-5E8885249DFE}">
      <dsp:nvSpPr>
        <dsp:cNvPr id="0" name=""/>
        <dsp:cNvSpPr/>
      </dsp:nvSpPr>
      <dsp:spPr>
        <a:xfrm>
          <a:off x="7135126" y="2374653"/>
          <a:ext cx="891578" cy="891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F6852-9EFE-4F58-9AFB-28A26D8F66A3}">
      <dsp:nvSpPr>
        <dsp:cNvPr id="0" name=""/>
        <dsp:cNvSpPr/>
      </dsp:nvSpPr>
      <dsp:spPr>
        <a:xfrm>
          <a:off x="7322357" y="2561885"/>
          <a:ext cx="517115" cy="5171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4C55C7-5227-4C7F-A6D5-98A4E6D499FB}">
      <dsp:nvSpPr>
        <dsp:cNvPr id="0" name=""/>
        <dsp:cNvSpPr/>
      </dsp:nvSpPr>
      <dsp:spPr>
        <a:xfrm>
          <a:off x="8217757" y="2374653"/>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6.Time from completed code to production is minimized</a:t>
          </a:r>
        </a:p>
      </dsp:txBody>
      <dsp:txXfrm>
        <a:off x="8217757" y="2374653"/>
        <a:ext cx="2101578" cy="891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AE602-9EC0-4D90-B3BA-A3C3603274C8}">
      <dsp:nvSpPr>
        <dsp:cNvPr id="0" name=""/>
        <dsp:cNvSpPr/>
      </dsp:nvSpPr>
      <dsp:spPr>
        <a:xfrm>
          <a:off x="1370283" y="829975"/>
          <a:ext cx="1387441" cy="13874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5D9C44-1559-40C8-B145-455F2D1E17C4}">
      <dsp:nvSpPr>
        <dsp:cNvPr id="0" name=""/>
        <dsp:cNvSpPr/>
      </dsp:nvSpPr>
      <dsp:spPr>
        <a:xfrm>
          <a:off x="243650" y="2686400"/>
          <a:ext cx="3640707" cy="126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1.Serverless is popular for IoT, light-weight web apps and coupling mechanism between cloud providers(</a:t>
          </a:r>
          <a:r>
            <a:rPr lang="en-US" sz="1800" kern="1200" dirty="0" err="1">
              <a:latin typeface="Verdana" panose="020B0604030504040204" pitchFamily="34" charset="0"/>
              <a:ea typeface="Verdana" panose="020B0604030504040204" pitchFamily="34" charset="0"/>
            </a:rPr>
            <a:t>Spillner</a:t>
          </a:r>
          <a:r>
            <a:rPr lang="en-US" sz="1800" kern="1200" dirty="0">
              <a:latin typeface="Verdana" panose="020B0604030504040204" pitchFamily="34" charset="0"/>
              <a:ea typeface="Verdana" panose="020B0604030504040204" pitchFamily="34" charset="0"/>
            </a:rPr>
            <a:t>, </a:t>
          </a:r>
          <a:r>
            <a:rPr lang="en-US" sz="1800" kern="1200" dirty="0" err="1">
              <a:latin typeface="Verdana" panose="020B0604030504040204" pitchFamily="34" charset="0"/>
              <a:ea typeface="Verdana" panose="020B0604030504040204" pitchFamily="34" charset="0"/>
            </a:rPr>
            <a:t>Mateos</a:t>
          </a:r>
          <a:r>
            <a:rPr lang="en-US" sz="1800" kern="1200" dirty="0">
              <a:latin typeface="Verdana" panose="020B0604030504040204" pitchFamily="34" charset="0"/>
              <a:ea typeface="Verdana" panose="020B0604030504040204" pitchFamily="34" charset="0"/>
            </a:rPr>
            <a:t>, &amp; Monge, 2017).</a:t>
          </a:r>
        </a:p>
      </dsp:txBody>
      <dsp:txXfrm>
        <a:off x="243650" y="2686400"/>
        <a:ext cx="3640707" cy="1267496"/>
      </dsp:txXfrm>
    </dsp:sp>
    <dsp:sp modelId="{F4B92877-EA67-46B0-A565-9EFEA35C5793}">
      <dsp:nvSpPr>
        <dsp:cNvPr id="0" name=""/>
        <dsp:cNvSpPr/>
      </dsp:nvSpPr>
      <dsp:spPr>
        <a:xfrm>
          <a:off x="5271798" y="829975"/>
          <a:ext cx="1387441" cy="13874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76948F-D99B-4FA1-A496-5B9852B973AE}">
      <dsp:nvSpPr>
        <dsp:cNvPr id="0" name=""/>
        <dsp:cNvSpPr/>
      </dsp:nvSpPr>
      <dsp:spPr>
        <a:xfrm>
          <a:off x="4423917" y="2686400"/>
          <a:ext cx="3083202" cy="126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2.Not much work has been done on scientific computing </a:t>
          </a:r>
          <a:r>
            <a:rPr lang="en-US" sz="1800" kern="1200">
              <a:latin typeface="Verdana" panose="020B0604030504040204" pitchFamily="34" charset="0"/>
              <a:ea typeface="Verdana" panose="020B0604030504040204" pitchFamily="34" charset="0"/>
            </a:rPr>
            <a:t>with serverless </a:t>
          </a:r>
          <a:r>
            <a:rPr lang="en-US" sz="1800" kern="1200" dirty="0">
              <a:latin typeface="Verdana" panose="020B0604030504040204" pitchFamily="34" charset="0"/>
              <a:ea typeface="Verdana" panose="020B0604030504040204" pitchFamily="34" charset="0"/>
            </a:rPr>
            <a:t>(</a:t>
          </a:r>
          <a:r>
            <a:rPr lang="en-US" sz="1800" kern="1200" dirty="0" err="1">
              <a:latin typeface="Verdana" panose="020B0604030504040204" pitchFamily="34" charset="0"/>
              <a:ea typeface="Verdana" panose="020B0604030504040204" pitchFamily="34" charset="0"/>
            </a:rPr>
            <a:t>Spillner</a:t>
          </a:r>
          <a:r>
            <a:rPr lang="en-US" sz="1800" kern="1200" dirty="0">
              <a:latin typeface="Verdana" panose="020B0604030504040204" pitchFamily="34" charset="0"/>
              <a:ea typeface="Verdana" panose="020B0604030504040204" pitchFamily="34" charset="0"/>
            </a:rPr>
            <a:t>, </a:t>
          </a:r>
          <a:r>
            <a:rPr lang="en-US" sz="1800" kern="1200" dirty="0" err="1">
              <a:latin typeface="Verdana" panose="020B0604030504040204" pitchFamily="34" charset="0"/>
              <a:ea typeface="Verdana" panose="020B0604030504040204" pitchFamily="34" charset="0"/>
            </a:rPr>
            <a:t>Mateos</a:t>
          </a:r>
          <a:r>
            <a:rPr lang="en-US" sz="1800" kern="1200" dirty="0">
              <a:latin typeface="Verdana" panose="020B0604030504040204" pitchFamily="34" charset="0"/>
              <a:ea typeface="Verdana" panose="020B0604030504040204" pitchFamily="34" charset="0"/>
            </a:rPr>
            <a:t>, &amp; Monge, 2017)</a:t>
          </a:r>
        </a:p>
      </dsp:txBody>
      <dsp:txXfrm>
        <a:off x="4423917" y="2686400"/>
        <a:ext cx="3083202" cy="1267496"/>
      </dsp:txXfrm>
    </dsp:sp>
    <dsp:sp modelId="{EB8EE7F4-5871-4B56-9DD6-236463E0F608}">
      <dsp:nvSpPr>
        <dsp:cNvPr id="0" name=""/>
        <dsp:cNvSpPr/>
      </dsp:nvSpPr>
      <dsp:spPr>
        <a:xfrm>
          <a:off x="9240604" y="757046"/>
          <a:ext cx="1387441" cy="138744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FDE5EF-CA73-4DC9-8BF1-7FF12D672C45}">
      <dsp:nvSpPr>
        <dsp:cNvPr id="0" name=""/>
        <dsp:cNvSpPr/>
      </dsp:nvSpPr>
      <dsp:spPr>
        <a:xfrm>
          <a:off x="8046680" y="2568177"/>
          <a:ext cx="3775288" cy="155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3.The understanding of geoprocessing using serverless is a welcome addition to research, and can be a reference for GIS Professionals</a:t>
          </a:r>
        </a:p>
      </dsp:txBody>
      <dsp:txXfrm>
        <a:off x="8046680" y="2568177"/>
        <a:ext cx="3775288" cy="1559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62CDA-9D79-407B-9BB3-855436D281C3}">
      <dsp:nvSpPr>
        <dsp:cNvPr id="0" name=""/>
        <dsp:cNvSpPr/>
      </dsp:nvSpPr>
      <dsp:spPr>
        <a:xfrm>
          <a:off x="0" y="2379023"/>
          <a:ext cx="11430000" cy="0"/>
        </a:xfrm>
        <a:prstGeom prst="line">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15E923-D69F-4DEB-ABBB-FC4C5146EB7A}">
      <dsp:nvSpPr>
        <dsp:cNvPr id="0" name=""/>
        <dsp:cNvSpPr/>
      </dsp:nvSpPr>
      <dsp:spPr>
        <a:xfrm>
          <a:off x="233957" y="1474994"/>
          <a:ext cx="3349525" cy="57096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latin typeface="Verdana" panose="020B0604030504040204" pitchFamily="34" charset="0"/>
              <a:ea typeface="Verdana" panose="020B0604030504040204" pitchFamily="34" charset="0"/>
            </a:rPr>
            <a:t>May–Aug. 2019</a:t>
          </a:r>
        </a:p>
      </dsp:txBody>
      <dsp:txXfrm>
        <a:off x="233957" y="1474994"/>
        <a:ext cx="3349525" cy="570965"/>
      </dsp:txXfrm>
    </dsp:sp>
    <dsp:sp modelId="{8F5E69E3-E03D-4E43-A5C6-2F1D8427C6BA}">
      <dsp:nvSpPr>
        <dsp:cNvPr id="0" name=""/>
        <dsp:cNvSpPr/>
      </dsp:nvSpPr>
      <dsp:spPr>
        <a:xfrm>
          <a:off x="233957" y="630099"/>
          <a:ext cx="3349525" cy="84489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AWS account setup</a:t>
          </a:r>
        </a:p>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Lambda setup and tests</a:t>
          </a:r>
        </a:p>
      </dsp:txBody>
      <dsp:txXfrm>
        <a:off x="233957" y="630099"/>
        <a:ext cx="3349525" cy="844895"/>
      </dsp:txXfrm>
    </dsp:sp>
    <dsp:sp modelId="{AFFD057E-BCF5-4E36-92F4-3043C29D8904}">
      <dsp:nvSpPr>
        <dsp:cNvPr id="0" name=""/>
        <dsp:cNvSpPr/>
      </dsp:nvSpPr>
      <dsp:spPr>
        <a:xfrm>
          <a:off x="1908720" y="2045960"/>
          <a:ext cx="0" cy="333063"/>
        </a:xfrm>
        <a:prstGeom prst="line">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E2A286-92EE-4496-86D7-21EBA8227F1D}">
      <dsp:nvSpPr>
        <dsp:cNvPr id="0" name=""/>
        <dsp:cNvSpPr/>
      </dsp:nvSpPr>
      <dsp:spPr>
        <a:xfrm>
          <a:off x="2137097" y="2712086"/>
          <a:ext cx="3349525" cy="570965"/>
        </a:xfrm>
        <a:prstGeom prst="rect">
          <a:avLst/>
        </a:prstGeom>
        <a:gradFill rotWithShape="0">
          <a:gsLst>
            <a:gs pos="0">
              <a:schemeClr val="accent2">
                <a:hueOff val="-361550"/>
                <a:satOff val="-2481"/>
                <a:lumOff val="1275"/>
                <a:alphaOff val="0"/>
                <a:tint val="96000"/>
                <a:lumMod val="104000"/>
              </a:schemeClr>
            </a:gs>
            <a:gs pos="100000">
              <a:schemeClr val="accent2">
                <a:hueOff val="-361550"/>
                <a:satOff val="-2481"/>
                <a:lumOff val="1275"/>
                <a:alphaOff val="0"/>
                <a:shade val="90000"/>
                <a:lumMod val="90000"/>
              </a:schemeClr>
            </a:gs>
          </a:gsLst>
          <a:lin ang="5400000" scaled="0"/>
        </a:gradFill>
        <a:ln w="9525" cap="rnd" cmpd="sng" algn="ctr">
          <a:solidFill>
            <a:schemeClr val="accent2">
              <a:hueOff val="-361550"/>
              <a:satOff val="-2481"/>
              <a:lumOff val="127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latin typeface="Verdana" panose="020B0604030504040204" pitchFamily="34" charset="0"/>
              <a:ea typeface="Verdana" panose="020B0604030504040204" pitchFamily="34" charset="0"/>
            </a:rPr>
            <a:t>Sep.–Nov. 2019</a:t>
          </a:r>
        </a:p>
      </dsp:txBody>
      <dsp:txXfrm>
        <a:off x="2137097" y="2712086"/>
        <a:ext cx="3349525" cy="570965"/>
      </dsp:txXfrm>
    </dsp:sp>
    <dsp:sp modelId="{09767017-7DD2-41F5-A83D-E6793C2A79E4}">
      <dsp:nvSpPr>
        <dsp:cNvPr id="0" name=""/>
        <dsp:cNvSpPr/>
      </dsp:nvSpPr>
      <dsp:spPr>
        <a:xfrm>
          <a:off x="2137097" y="3283052"/>
          <a:ext cx="3349525" cy="844895"/>
        </a:xfrm>
        <a:prstGeom prst="rect">
          <a:avLst/>
        </a:prstGeom>
        <a:solidFill>
          <a:schemeClr val="accent2">
            <a:tint val="40000"/>
            <a:alpha val="90000"/>
            <a:hueOff val="-439352"/>
            <a:satOff val="-1656"/>
            <a:lumOff val="181"/>
            <a:alphaOff val="0"/>
          </a:schemeClr>
        </a:solidFill>
        <a:ln w="9525" cap="rnd" cmpd="sng" algn="ctr">
          <a:solidFill>
            <a:schemeClr val="accent2">
              <a:tint val="40000"/>
              <a:alpha val="90000"/>
              <a:hueOff val="-439352"/>
              <a:satOff val="-1656"/>
              <a:lumOff val="1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Take 883 class</a:t>
          </a:r>
        </a:p>
        <a:p>
          <a:pPr marL="0" lvl="0" indent="0" algn="l"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Define geoprocessing</a:t>
          </a:r>
        </a:p>
      </dsp:txBody>
      <dsp:txXfrm>
        <a:off x="2137097" y="3283052"/>
        <a:ext cx="3349525" cy="844895"/>
      </dsp:txXfrm>
    </dsp:sp>
    <dsp:sp modelId="{2327CC5D-0F54-4897-870D-E93305B43EA0}">
      <dsp:nvSpPr>
        <dsp:cNvPr id="0" name=""/>
        <dsp:cNvSpPr/>
      </dsp:nvSpPr>
      <dsp:spPr>
        <a:xfrm>
          <a:off x="3811860" y="2379023"/>
          <a:ext cx="0" cy="333063"/>
        </a:xfrm>
        <a:prstGeom prst="line">
          <a:avLst/>
        </a:prstGeom>
        <a:noFill/>
        <a:ln w="9525" cap="rnd" cmpd="sng" algn="ctr">
          <a:solidFill>
            <a:schemeClr val="accent2">
              <a:hueOff val="-361550"/>
              <a:satOff val="-2481"/>
              <a:lumOff val="1275"/>
              <a:alphaOff val="0"/>
            </a:schemeClr>
          </a:solidFill>
          <a:prstDash val="solid"/>
        </a:ln>
        <a:effectLst/>
      </dsp:spPr>
      <dsp:style>
        <a:lnRef idx="1">
          <a:scrgbClr r="0" g="0" b="0"/>
        </a:lnRef>
        <a:fillRef idx="0">
          <a:scrgbClr r="0" g="0" b="0"/>
        </a:fillRef>
        <a:effectRef idx="0">
          <a:scrgbClr r="0" g="0" b="0"/>
        </a:effectRef>
        <a:fontRef idx="minor"/>
      </dsp:style>
    </dsp:sp>
    <dsp:sp modelId="{0339EFD1-4CEF-4FCC-B4DB-4DE7A538AAA4}">
      <dsp:nvSpPr>
        <dsp:cNvPr id="0" name=""/>
        <dsp:cNvSpPr/>
      </dsp:nvSpPr>
      <dsp:spPr>
        <a:xfrm rot="2700000">
          <a:off x="1871711" y="2342014"/>
          <a:ext cx="74017" cy="74017"/>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891AD2C-D78F-4423-9503-12CC7014F56A}">
      <dsp:nvSpPr>
        <dsp:cNvPr id="0" name=""/>
        <dsp:cNvSpPr/>
      </dsp:nvSpPr>
      <dsp:spPr>
        <a:xfrm rot="2700000">
          <a:off x="3774851" y="2342014"/>
          <a:ext cx="74017" cy="74017"/>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F04DF52-1A04-4E8C-9DAB-47DEF9B82A30}">
      <dsp:nvSpPr>
        <dsp:cNvPr id="0" name=""/>
        <dsp:cNvSpPr/>
      </dsp:nvSpPr>
      <dsp:spPr>
        <a:xfrm>
          <a:off x="4040237" y="1474994"/>
          <a:ext cx="3349525" cy="570965"/>
        </a:xfrm>
        <a:prstGeom prst="rect">
          <a:avLst/>
        </a:prstGeom>
        <a:gradFill rotWithShape="0">
          <a:gsLst>
            <a:gs pos="0">
              <a:schemeClr val="accent2">
                <a:hueOff val="-723100"/>
                <a:satOff val="-4962"/>
                <a:lumOff val="2549"/>
                <a:alphaOff val="0"/>
                <a:tint val="96000"/>
                <a:lumMod val="104000"/>
              </a:schemeClr>
            </a:gs>
            <a:gs pos="100000">
              <a:schemeClr val="accent2">
                <a:hueOff val="-723100"/>
                <a:satOff val="-4962"/>
                <a:lumOff val="2549"/>
                <a:alphaOff val="0"/>
                <a:shade val="90000"/>
                <a:lumMod val="90000"/>
              </a:schemeClr>
            </a:gs>
          </a:gsLst>
          <a:lin ang="5400000" scaled="0"/>
        </a:gradFill>
        <a:ln w="9525" cap="rnd" cmpd="sng" algn="ctr">
          <a:solidFill>
            <a:schemeClr val="accent2">
              <a:hueOff val="-723100"/>
              <a:satOff val="-4962"/>
              <a:lumOff val="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latin typeface="Verdana" panose="020B0604030504040204" pitchFamily="34" charset="0"/>
              <a:ea typeface="Verdana" panose="020B0604030504040204" pitchFamily="34" charset="0"/>
            </a:rPr>
            <a:t>Dec. 2019 – Jan. 2020</a:t>
          </a:r>
        </a:p>
      </dsp:txBody>
      <dsp:txXfrm>
        <a:off x="4040237" y="1474994"/>
        <a:ext cx="3349525" cy="570965"/>
      </dsp:txXfrm>
    </dsp:sp>
    <dsp:sp modelId="{CBAFA5A4-7E73-4B7F-AE99-7830077870E5}">
      <dsp:nvSpPr>
        <dsp:cNvPr id="0" name=""/>
        <dsp:cNvSpPr/>
      </dsp:nvSpPr>
      <dsp:spPr>
        <a:xfrm>
          <a:off x="4040237" y="414381"/>
          <a:ext cx="3349525" cy="1060613"/>
        </a:xfrm>
        <a:prstGeom prst="rect">
          <a:avLst/>
        </a:prstGeom>
        <a:solidFill>
          <a:schemeClr val="accent2">
            <a:tint val="40000"/>
            <a:alpha val="90000"/>
            <a:hueOff val="-878705"/>
            <a:satOff val="-3312"/>
            <a:lumOff val="361"/>
            <a:alphaOff val="0"/>
          </a:schemeClr>
        </a:solidFill>
        <a:ln w="9525" cap="rnd" cmpd="sng" algn="ctr">
          <a:solidFill>
            <a:schemeClr val="accent2">
              <a:tint val="40000"/>
              <a:alpha val="90000"/>
              <a:hueOff val="-878705"/>
              <a:satOff val="-3312"/>
              <a:lumOff val="3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Transform geoprocessing into Lambda format</a:t>
          </a:r>
        </a:p>
        <a:p>
          <a:pPr marL="0" lvl="0" indent="0" algn="l"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Deploy function</a:t>
          </a:r>
        </a:p>
      </dsp:txBody>
      <dsp:txXfrm>
        <a:off x="4040237" y="414381"/>
        <a:ext cx="3349525" cy="1060613"/>
      </dsp:txXfrm>
    </dsp:sp>
    <dsp:sp modelId="{21775140-DC24-487A-95F5-EE1C2C935C50}">
      <dsp:nvSpPr>
        <dsp:cNvPr id="0" name=""/>
        <dsp:cNvSpPr/>
      </dsp:nvSpPr>
      <dsp:spPr>
        <a:xfrm>
          <a:off x="5715000" y="2045960"/>
          <a:ext cx="0" cy="333063"/>
        </a:xfrm>
        <a:prstGeom prst="line">
          <a:avLst/>
        </a:prstGeom>
        <a:noFill/>
        <a:ln w="9525" cap="rnd" cmpd="sng" algn="ctr">
          <a:solidFill>
            <a:schemeClr val="accent2">
              <a:hueOff val="-723100"/>
              <a:satOff val="-4962"/>
              <a:lumOff val="2549"/>
              <a:alphaOff val="0"/>
            </a:schemeClr>
          </a:solidFill>
          <a:prstDash val="solid"/>
        </a:ln>
        <a:effectLst/>
      </dsp:spPr>
      <dsp:style>
        <a:lnRef idx="1">
          <a:scrgbClr r="0" g="0" b="0"/>
        </a:lnRef>
        <a:fillRef idx="0">
          <a:scrgbClr r="0" g="0" b="0"/>
        </a:fillRef>
        <a:effectRef idx="0">
          <a:scrgbClr r="0" g="0" b="0"/>
        </a:effectRef>
        <a:fontRef idx="minor"/>
      </dsp:style>
    </dsp:sp>
    <dsp:sp modelId="{11F1C67D-E347-4E7C-AAEF-A2C00F88E152}">
      <dsp:nvSpPr>
        <dsp:cNvPr id="0" name=""/>
        <dsp:cNvSpPr/>
      </dsp:nvSpPr>
      <dsp:spPr>
        <a:xfrm>
          <a:off x="5943376" y="2712086"/>
          <a:ext cx="3349525" cy="570965"/>
        </a:xfrm>
        <a:prstGeom prst="rect">
          <a:avLst/>
        </a:prstGeom>
        <a:gradFill rotWithShape="0">
          <a:gsLst>
            <a:gs pos="0">
              <a:schemeClr val="accent2">
                <a:hueOff val="-1084650"/>
                <a:satOff val="-7443"/>
                <a:lumOff val="3824"/>
                <a:alphaOff val="0"/>
                <a:tint val="96000"/>
                <a:lumMod val="104000"/>
              </a:schemeClr>
            </a:gs>
            <a:gs pos="100000">
              <a:schemeClr val="accent2">
                <a:hueOff val="-1084650"/>
                <a:satOff val="-7443"/>
                <a:lumOff val="3824"/>
                <a:alphaOff val="0"/>
                <a:shade val="90000"/>
                <a:lumMod val="90000"/>
              </a:schemeClr>
            </a:gs>
          </a:gsLst>
          <a:lin ang="5400000" scaled="0"/>
        </a:gradFill>
        <a:ln w="9525" cap="rnd" cmpd="sng" algn="ctr">
          <a:solidFill>
            <a:schemeClr val="accent2">
              <a:hueOff val="-1084650"/>
              <a:satOff val="-7443"/>
              <a:lumOff val="382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latin typeface="Verdana" panose="020B0604030504040204" pitchFamily="34" charset="0"/>
              <a:ea typeface="Verdana" panose="020B0604030504040204" pitchFamily="34" charset="0"/>
            </a:rPr>
            <a:t>Feb.–Apr. 2020</a:t>
          </a:r>
        </a:p>
      </dsp:txBody>
      <dsp:txXfrm>
        <a:off x="5943376" y="2712086"/>
        <a:ext cx="3349525" cy="570965"/>
      </dsp:txXfrm>
    </dsp:sp>
    <dsp:sp modelId="{E867483B-2382-4FFC-B732-6EB0A023D542}">
      <dsp:nvSpPr>
        <dsp:cNvPr id="0" name=""/>
        <dsp:cNvSpPr/>
      </dsp:nvSpPr>
      <dsp:spPr>
        <a:xfrm>
          <a:off x="5943376" y="3283052"/>
          <a:ext cx="3349525" cy="1060613"/>
        </a:xfrm>
        <a:prstGeom prst="rect">
          <a:avLst/>
        </a:prstGeom>
        <a:solidFill>
          <a:schemeClr val="accent2">
            <a:tint val="40000"/>
            <a:alpha val="90000"/>
            <a:hueOff val="-1318057"/>
            <a:satOff val="-4968"/>
            <a:lumOff val="542"/>
            <a:alphaOff val="0"/>
          </a:schemeClr>
        </a:solidFill>
        <a:ln w="9525" cap="rnd" cmpd="sng" algn="ctr">
          <a:solidFill>
            <a:schemeClr val="accent2">
              <a:tint val="40000"/>
              <a:alpha val="90000"/>
              <a:hueOff val="-1318057"/>
              <a:satOff val="-4968"/>
              <a:lumOff val="5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Geog 596B</a:t>
          </a:r>
        </a:p>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Review goals and Final Project write-up</a:t>
          </a:r>
        </a:p>
      </dsp:txBody>
      <dsp:txXfrm>
        <a:off x="5943376" y="3283052"/>
        <a:ext cx="3349525" cy="1060613"/>
      </dsp:txXfrm>
    </dsp:sp>
    <dsp:sp modelId="{6C907428-3CB7-4FE4-A9CA-6BFC49F01DD1}">
      <dsp:nvSpPr>
        <dsp:cNvPr id="0" name=""/>
        <dsp:cNvSpPr/>
      </dsp:nvSpPr>
      <dsp:spPr>
        <a:xfrm>
          <a:off x="7618139" y="2379023"/>
          <a:ext cx="0" cy="333063"/>
        </a:xfrm>
        <a:prstGeom prst="line">
          <a:avLst/>
        </a:prstGeom>
        <a:noFill/>
        <a:ln w="9525" cap="rnd" cmpd="sng" algn="ctr">
          <a:solidFill>
            <a:schemeClr val="accent2">
              <a:hueOff val="-1084650"/>
              <a:satOff val="-7443"/>
              <a:lumOff val="3824"/>
              <a:alphaOff val="0"/>
            </a:schemeClr>
          </a:solidFill>
          <a:prstDash val="solid"/>
        </a:ln>
        <a:effectLst/>
      </dsp:spPr>
      <dsp:style>
        <a:lnRef idx="1">
          <a:scrgbClr r="0" g="0" b="0"/>
        </a:lnRef>
        <a:fillRef idx="0">
          <a:scrgbClr r="0" g="0" b="0"/>
        </a:fillRef>
        <a:effectRef idx="0">
          <a:scrgbClr r="0" g="0" b="0"/>
        </a:effectRef>
        <a:fontRef idx="minor"/>
      </dsp:style>
    </dsp:sp>
    <dsp:sp modelId="{D7E42FF8-8F23-4BC6-A2B2-B6B1052643A5}">
      <dsp:nvSpPr>
        <dsp:cNvPr id="0" name=""/>
        <dsp:cNvSpPr/>
      </dsp:nvSpPr>
      <dsp:spPr>
        <a:xfrm rot="2700000">
          <a:off x="5677991" y="2342014"/>
          <a:ext cx="74017" cy="74017"/>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0E2DC08-4DCF-4015-B1AD-0B56E05CBE27}">
      <dsp:nvSpPr>
        <dsp:cNvPr id="0" name=""/>
        <dsp:cNvSpPr/>
      </dsp:nvSpPr>
      <dsp:spPr>
        <a:xfrm rot="2700000">
          <a:off x="7581130" y="2342014"/>
          <a:ext cx="74017" cy="74017"/>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D6B4EFB-3641-4BD5-982D-D4D5535125F5}">
      <dsp:nvSpPr>
        <dsp:cNvPr id="0" name=""/>
        <dsp:cNvSpPr/>
      </dsp:nvSpPr>
      <dsp:spPr>
        <a:xfrm>
          <a:off x="7846516" y="1474994"/>
          <a:ext cx="3349525" cy="570965"/>
        </a:xfrm>
        <a:prstGeom prst="rect">
          <a:avLst/>
        </a:prstGeom>
        <a:gradFill rotWithShape="0">
          <a:gsLst>
            <a:gs pos="0">
              <a:schemeClr val="accent2">
                <a:hueOff val="-1446200"/>
                <a:satOff val="-9924"/>
                <a:lumOff val="5098"/>
                <a:alphaOff val="0"/>
                <a:tint val="96000"/>
                <a:lumMod val="104000"/>
              </a:schemeClr>
            </a:gs>
            <a:gs pos="100000">
              <a:schemeClr val="accent2">
                <a:hueOff val="-1446200"/>
                <a:satOff val="-9924"/>
                <a:lumOff val="5098"/>
                <a:alphaOff val="0"/>
                <a:shade val="90000"/>
                <a:lumMod val="90000"/>
              </a:schemeClr>
            </a:gs>
          </a:gsLst>
          <a:lin ang="5400000" scaled="0"/>
        </a:gradFill>
        <a:ln w="9525" cap="rnd" cmpd="sng" algn="ctr">
          <a:solidFill>
            <a:schemeClr val="accent2">
              <a:hueOff val="-1446200"/>
              <a:satOff val="-9924"/>
              <a:lumOff val="5098"/>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latin typeface="Verdana" panose="020B0604030504040204" pitchFamily="34" charset="0"/>
              <a:ea typeface="Verdana" panose="020B0604030504040204" pitchFamily="34" charset="0"/>
            </a:rPr>
            <a:t>July 2020</a:t>
          </a:r>
        </a:p>
      </dsp:txBody>
      <dsp:txXfrm>
        <a:off x="7846516" y="1474994"/>
        <a:ext cx="3349525" cy="570965"/>
      </dsp:txXfrm>
    </dsp:sp>
    <dsp:sp modelId="{B7D3E15E-83BE-4F92-B022-45B3EA0725D5}">
      <dsp:nvSpPr>
        <dsp:cNvPr id="0" name=""/>
        <dsp:cNvSpPr/>
      </dsp:nvSpPr>
      <dsp:spPr>
        <a:xfrm>
          <a:off x="7846516" y="719981"/>
          <a:ext cx="3349525" cy="755012"/>
        </a:xfrm>
        <a:prstGeom prst="rect">
          <a:avLst/>
        </a:prstGeom>
        <a:solidFill>
          <a:schemeClr val="accent2">
            <a:tint val="40000"/>
            <a:alpha val="90000"/>
            <a:hueOff val="-1757410"/>
            <a:satOff val="-6624"/>
            <a:lumOff val="722"/>
            <a:alphaOff val="0"/>
          </a:schemeClr>
        </a:solidFill>
        <a:ln w="9525" cap="rnd" cmpd="sng" algn="ctr">
          <a:solidFill>
            <a:schemeClr val="accent2">
              <a:tint val="40000"/>
              <a:alpha val="90000"/>
              <a:hueOff val="-1757410"/>
              <a:satOff val="-6624"/>
              <a:lumOff val="7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Project Presentation at Esri UC 2020</a:t>
          </a:r>
        </a:p>
      </dsp:txBody>
      <dsp:txXfrm>
        <a:off x="7846516" y="719981"/>
        <a:ext cx="3349525" cy="755012"/>
      </dsp:txXfrm>
    </dsp:sp>
    <dsp:sp modelId="{D9F26BB4-61BB-4AFA-BD6D-BEAA13DE50F5}">
      <dsp:nvSpPr>
        <dsp:cNvPr id="0" name=""/>
        <dsp:cNvSpPr/>
      </dsp:nvSpPr>
      <dsp:spPr>
        <a:xfrm>
          <a:off x="9521279" y="2045960"/>
          <a:ext cx="0" cy="333063"/>
        </a:xfrm>
        <a:prstGeom prst="line">
          <a:avLst/>
        </a:prstGeom>
        <a:noFill/>
        <a:ln w="9525" cap="rnd" cmpd="sng" algn="ctr">
          <a:solidFill>
            <a:schemeClr val="accent2">
              <a:hueOff val="-1446200"/>
              <a:satOff val="-9924"/>
              <a:lumOff val="5098"/>
              <a:alphaOff val="0"/>
            </a:schemeClr>
          </a:solidFill>
          <a:prstDash val="solid"/>
        </a:ln>
        <a:effectLst/>
      </dsp:spPr>
      <dsp:style>
        <a:lnRef idx="1">
          <a:scrgbClr r="0" g="0" b="0"/>
        </a:lnRef>
        <a:fillRef idx="0">
          <a:scrgbClr r="0" g="0" b="0"/>
        </a:fillRef>
        <a:effectRef idx="0">
          <a:scrgbClr r="0" g="0" b="0"/>
        </a:effectRef>
        <a:fontRef idx="minor"/>
      </dsp:style>
    </dsp:sp>
    <dsp:sp modelId="{24B79084-AA86-426C-B5D4-EF7F4879B27C}">
      <dsp:nvSpPr>
        <dsp:cNvPr id="0" name=""/>
        <dsp:cNvSpPr/>
      </dsp:nvSpPr>
      <dsp:spPr>
        <a:xfrm rot="2700000">
          <a:off x="9484270" y="2342014"/>
          <a:ext cx="74017" cy="74017"/>
        </a:xfrm>
        <a:prstGeom prst="rect">
          <a:avLst/>
        </a:prstGeom>
        <a:gradFill rotWithShape="0">
          <a:gsLst>
            <a:gs pos="0">
              <a:schemeClr val="accent2">
                <a:tint val="96000"/>
                <a:lumMod val="104000"/>
              </a:schemeClr>
            </a:gs>
            <a:gs pos="100000">
              <a:schemeClr val="accent2">
                <a:shade val="90000"/>
                <a:lumMod val="90000"/>
              </a:schemeClr>
            </a:gs>
          </a:gsLst>
          <a:lin ang="5400000" scaled="0"/>
        </a:gradFill>
        <a:ln w="6350">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B883-7311-4137-B2F0-47BA9FB6CF7E}"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D5CA2-7194-4D2F-811A-0B1035329971}" type="slidenum">
              <a:rPr lang="en-US" smtClean="0"/>
              <a:t>‹#›</a:t>
            </a:fld>
            <a:endParaRPr lang="en-US"/>
          </a:p>
        </p:txBody>
      </p:sp>
    </p:spTree>
    <p:extLst>
      <p:ext uri="{BB962C8B-B14F-4D97-AF65-F5344CB8AC3E}">
        <p14:creationId xmlns:p14="http://schemas.microsoft.com/office/powerpoint/2010/main" val="153764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express my gratitude to professor O’Brien for his insightful guidance on this project proposal. As you see my proposal is entitled “considerations on using serverless functions for geoprocessing tasks”. </a:t>
            </a:r>
          </a:p>
        </p:txBody>
      </p:sp>
      <p:sp>
        <p:nvSpPr>
          <p:cNvPr id="4" name="Slide Number Placeholder 3"/>
          <p:cNvSpPr>
            <a:spLocks noGrp="1"/>
          </p:cNvSpPr>
          <p:nvPr>
            <p:ph type="sldNum" sz="quarter" idx="5"/>
          </p:nvPr>
        </p:nvSpPr>
        <p:spPr/>
        <p:txBody>
          <a:bodyPr/>
          <a:lstStyle/>
          <a:p>
            <a:fld id="{40ED5CA2-7194-4D2F-811A-0B1035329971}" type="slidenum">
              <a:rPr lang="en-US" smtClean="0"/>
              <a:t>1</a:t>
            </a:fld>
            <a:endParaRPr lang="en-US"/>
          </a:p>
        </p:txBody>
      </p:sp>
    </p:spTree>
    <p:extLst>
      <p:ext uri="{BB962C8B-B14F-4D97-AF65-F5344CB8AC3E}">
        <p14:creationId xmlns:p14="http://schemas.microsoft.com/office/powerpoint/2010/main" val="5169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divided the research approach in 3 items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Method </a:t>
            </a:r>
            <a:r>
              <a:rPr lang="en-US" sz="1200" dirty="0">
                <a:effectLst/>
                <a:latin typeface="Verdana" panose="020B0604030504040204" pitchFamily="34" charset="0"/>
                <a:ea typeface="Verdana" panose="020B0604030504040204" pitchFamily="34" charset="0"/>
              </a:rPr>
              <a:t>Exploratory Research: this means that </a:t>
            </a:r>
            <a:r>
              <a:rPr lang="en-US" sz="1200" kern="1200" dirty="0">
                <a:solidFill>
                  <a:schemeClr val="tx1"/>
                </a:solidFill>
                <a:effectLst/>
                <a:latin typeface="+mn-lt"/>
                <a:ea typeface="+mn-ea"/>
                <a:cs typeface="+mn-cs"/>
              </a:rPr>
              <a:t>“The results of exploratory research are not usually useful for decision-making by themselves, but they can provide significant insight into a given situation” – and, I can use the word “PROPOSED” in a few places …</a:t>
            </a:r>
            <a:endParaRPr lang="en-US" sz="1200" dirty="0">
              <a:effectLst/>
              <a:latin typeface="Verdana" panose="020B0604030504040204" pitchFamily="34" charset="0"/>
              <a:ea typeface="Verdana" panose="020B0604030504040204" pitchFamily="34" charset="0"/>
            </a:endParaRPr>
          </a:p>
          <a:p>
            <a:r>
              <a:rPr lang="en-US" dirty="0"/>
              <a:t>2. Research questions</a:t>
            </a:r>
          </a:p>
          <a:p>
            <a:pPr marL="834300" lvl="1" indent="-457200">
              <a:buFont typeface="+mj-lt"/>
              <a:buAutoNum type="alphaLcParenR"/>
            </a:pPr>
            <a:r>
              <a:rPr lang="en-US" sz="2200" dirty="0">
                <a:effectLst/>
                <a:latin typeface="Verdana" panose="020B0604030504040204" pitchFamily="34" charset="0"/>
                <a:ea typeface="Verdana" panose="020B0604030504040204" pitchFamily="34" charset="0"/>
              </a:rPr>
              <a:t>Are serverless platforms, like AWS Lambda, a recommended service resource to run remote sensing image analysis?</a:t>
            </a:r>
          </a:p>
          <a:p>
            <a:pPr marL="834300" lvl="1" indent="-457200">
              <a:buFont typeface="+mj-lt"/>
              <a:buAutoNum type="alphaLcParenR"/>
            </a:pPr>
            <a:r>
              <a:rPr lang="en-US" sz="2200" dirty="0">
                <a:effectLst/>
                <a:latin typeface="Verdana" panose="020B0604030504040204" pitchFamily="34" charset="0"/>
                <a:ea typeface="Verdana" panose="020B0604030504040204" pitchFamily="34" charset="0"/>
              </a:rPr>
              <a:t>Can remote sensing emergency response workflows benefit from using serverless?</a:t>
            </a:r>
          </a:p>
          <a:p>
            <a:r>
              <a:rPr lang="en-US" dirty="0"/>
              <a:t>Important to notice, item number one means that I can have additional questions/answers later</a:t>
            </a:r>
          </a:p>
        </p:txBody>
      </p:sp>
      <p:sp>
        <p:nvSpPr>
          <p:cNvPr id="4" name="Slide Number Placeholder 3"/>
          <p:cNvSpPr>
            <a:spLocks noGrp="1"/>
          </p:cNvSpPr>
          <p:nvPr>
            <p:ph type="sldNum" sz="quarter" idx="5"/>
          </p:nvPr>
        </p:nvSpPr>
        <p:spPr/>
        <p:txBody>
          <a:bodyPr/>
          <a:lstStyle/>
          <a:p>
            <a:fld id="{40ED5CA2-7194-4D2F-811A-0B1035329971}" type="slidenum">
              <a:rPr lang="en-US" smtClean="0"/>
              <a:t>10</a:t>
            </a:fld>
            <a:endParaRPr lang="en-US"/>
          </a:p>
        </p:txBody>
      </p:sp>
    </p:spTree>
    <p:extLst>
      <p:ext uri="{BB962C8B-B14F-4D97-AF65-F5344CB8AC3E}">
        <p14:creationId xmlns:p14="http://schemas.microsoft.com/office/powerpoint/2010/main" val="347425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these are the resources I've identified:</a:t>
            </a:r>
          </a:p>
          <a:p>
            <a:r>
              <a:rPr lang="en-US" dirty="0">
                <a:cs typeface="Calibri"/>
              </a:rPr>
              <a:t>a. </a:t>
            </a:r>
          </a:p>
          <a:p>
            <a:r>
              <a:rPr lang="en-US" dirty="0">
                <a:cs typeface="Calibri"/>
              </a:rPr>
              <a:t>b.</a:t>
            </a:r>
          </a:p>
          <a:p>
            <a:r>
              <a:rPr lang="en-US" dirty="0">
                <a:cs typeface="Calibri"/>
              </a:rPr>
              <a:t>c.</a:t>
            </a:r>
          </a:p>
        </p:txBody>
      </p:sp>
      <p:sp>
        <p:nvSpPr>
          <p:cNvPr id="4" name="Slide Number Placeholder 3"/>
          <p:cNvSpPr>
            <a:spLocks noGrp="1"/>
          </p:cNvSpPr>
          <p:nvPr>
            <p:ph type="sldNum" sz="quarter" idx="5"/>
          </p:nvPr>
        </p:nvSpPr>
        <p:spPr/>
        <p:txBody>
          <a:bodyPr/>
          <a:lstStyle/>
          <a:p>
            <a:fld id="{40ED5CA2-7194-4D2F-811A-0B1035329971}" type="slidenum">
              <a:rPr lang="en-US" smtClean="0"/>
              <a:t>‹#›</a:t>
            </a:fld>
            <a:endParaRPr lang="en-US"/>
          </a:p>
        </p:txBody>
      </p:sp>
    </p:spTree>
    <p:extLst>
      <p:ext uri="{BB962C8B-B14F-4D97-AF65-F5344CB8AC3E}">
        <p14:creationId xmlns:p14="http://schemas.microsoft.com/office/powerpoint/2010/main" val="258562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project has finished I want to present as deliverables:</a:t>
            </a:r>
          </a:p>
          <a:p>
            <a:r>
              <a:rPr lang="en-US" dirty="0">
                <a:cs typeface="Calibri"/>
              </a:rPr>
              <a:t>1.</a:t>
            </a:r>
          </a:p>
          <a:p>
            <a:r>
              <a:rPr lang="en-US" dirty="0">
                <a:cs typeface="Calibri"/>
              </a:rPr>
              <a:t>2.</a:t>
            </a:r>
          </a:p>
          <a:p>
            <a:r>
              <a:rPr lang="en-US" dirty="0">
                <a:cs typeface="Calibri"/>
              </a:rPr>
              <a:t>3.</a:t>
            </a:r>
          </a:p>
          <a:p>
            <a:r>
              <a:rPr lang="en-US" dirty="0">
                <a:cs typeface="Calibri"/>
              </a:rPr>
              <a:t>4.</a:t>
            </a:r>
          </a:p>
        </p:txBody>
      </p:sp>
      <p:sp>
        <p:nvSpPr>
          <p:cNvPr id="4" name="Slide Number Placeholder 3"/>
          <p:cNvSpPr>
            <a:spLocks noGrp="1"/>
          </p:cNvSpPr>
          <p:nvPr>
            <p:ph type="sldNum" sz="quarter" idx="5"/>
          </p:nvPr>
        </p:nvSpPr>
        <p:spPr/>
        <p:txBody>
          <a:bodyPr/>
          <a:lstStyle/>
          <a:p>
            <a:fld id="{40ED5CA2-7194-4D2F-811A-0B1035329971}" type="slidenum">
              <a:rPr lang="en-US" smtClean="0"/>
              <a:t>‹#›</a:t>
            </a:fld>
            <a:endParaRPr lang="en-US"/>
          </a:p>
        </p:txBody>
      </p:sp>
    </p:spTree>
    <p:extLst>
      <p:ext uri="{BB962C8B-B14F-4D97-AF65-F5344CB8AC3E}">
        <p14:creationId xmlns:p14="http://schemas.microsoft.com/office/powerpoint/2010/main" val="187520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of how this project idea started has to do with </a:t>
            </a:r>
          </a:p>
          <a:p>
            <a:pPr marL="228600" indent="-228600">
              <a:buAutoNum type="arabicPeriod"/>
            </a:pPr>
            <a:r>
              <a:rPr lang="en-US" dirty="0"/>
              <a:t>my current work as system administrator, where I have to understand application needs and computer resources; </a:t>
            </a:r>
          </a:p>
          <a:p>
            <a:pPr marL="228600" indent="-228600">
              <a:buAutoNum type="arabicPeriod"/>
            </a:pPr>
            <a:r>
              <a:rPr lang="en-US" dirty="0"/>
              <a:t>Some Experience running geoprocessing tasks, and</a:t>
            </a:r>
          </a:p>
          <a:p>
            <a:pPr marL="228600" indent="-228600">
              <a:buAutoNum type="arabicPeriod"/>
            </a:pPr>
            <a:r>
              <a:rPr lang="en-US" dirty="0"/>
              <a:t>My imaginings of possibilities when I took the “865 class” Cloud and Server GIS</a:t>
            </a:r>
          </a:p>
          <a:p>
            <a:pPr marL="228600" indent="-228600">
              <a:buAutoNum type="arabicPeriod"/>
            </a:pPr>
            <a:endParaRPr lang="en-US" dirty="0"/>
          </a:p>
          <a:p>
            <a:pPr marL="0" indent="0">
              <a:buNone/>
            </a:pPr>
            <a:r>
              <a:rPr lang="en-US" dirty="0"/>
              <a:t>The baseline is that “cloud technology offers an impressive amount of computer resources” – that got me thinking and ask the question “can GIS professionals use cloud technology to improve their work”?</a:t>
            </a:r>
          </a:p>
        </p:txBody>
      </p:sp>
      <p:sp>
        <p:nvSpPr>
          <p:cNvPr id="4" name="Slide Number Placeholder 3"/>
          <p:cNvSpPr>
            <a:spLocks noGrp="1"/>
          </p:cNvSpPr>
          <p:nvPr>
            <p:ph type="sldNum" sz="quarter" idx="5"/>
          </p:nvPr>
        </p:nvSpPr>
        <p:spPr/>
        <p:txBody>
          <a:bodyPr/>
          <a:lstStyle/>
          <a:p>
            <a:fld id="{40ED5CA2-7194-4D2F-811A-0B1035329971}" type="slidenum">
              <a:rPr lang="en-US" smtClean="0"/>
              <a:t>2</a:t>
            </a:fld>
            <a:endParaRPr lang="en-US"/>
          </a:p>
        </p:txBody>
      </p:sp>
    </p:spTree>
    <p:extLst>
      <p:ext uri="{BB962C8B-B14F-4D97-AF65-F5344CB8AC3E}">
        <p14:creationId xmlns:p14="http://schemas.microsoft.com/office/powerpoint/2010/main" val="348615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working on this proposal I was able to define a specific Goal….. This capstone project seeks to understand the viability and the possible benefits of employing serverless platform to run geoprocessing intensive tasks.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40ED5CA2-7194-4D2F-811A-0B1035329971}" type="slidenum">
              <a:rPr lang="en-US" smtClean="0"/>
              <a:t>3</a:t>
            </a:fld>
            <a:endParaRPr lang="en-US"/>
          </a:p>
        </p:txBody>
      </p:sp>
    </p:spTree>
    <p:extLst>
      <p:ext uri="{BB962C8B-B14F-4D97-AF65-F5344CB8AC3E}">
        <p14:creationId xmlns:p14="http://schemas.microsoft.com/office/powerpoint/2010/main" val="38124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mention some cloud attributes that are relevant to my project and can be seem as an advantages in comparison to traditional on-premise computer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Reduced time in purchasing and provisioning computer resources – in traditional setting the purchasing and configuration would take months, by using cloud you can have a server in a matter of minutes – this is specially beneficial  for startups that can have servers right away and “dispose” them if they are no long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Optimal use of resources – easy to scale using less or more computing power – this guarantees the resources are available if there is high demand or it can scale down to reduce costs if demand is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Benefit from highly qualified professionals in each area of computer infrastructure – the backup professionals working for AWS, for example, by inheritance are the ones working for your server backup if you are using AWS</a:t>
            </a:r>
          </a:p>
        </p:txBody>
      </p:sp>
      <p:sp>
        <p:nvSpPr>
          <p:cNvPr id="4" name="Slide Number Placeholder 3"/>
          <p:cNvSpPr>
            <a:spLocks noGrp="1"/>
          </p:cNvSpPr>
          <p:nvPr>
            <p:ph type="sldNum" sz="quarter" idx="5"/>
          </p:nvPr>
        </p:nvSpPr>
        <p:spPr/>
        <p:txBody>
          <a:bodyPr/>
          <a:lstStyle/>
          <a:p>
            <a:fld id="{40ED5CA2-7194-4D2F-811A-0B1035329971}" type="slidenum">
              <a:rPr lang="en-US" smtClean="0"/>
              <a:t>4</a:t>
            </a:fld>
            <a:endParaRPr lang="en-US"/>
          </a:p>
        </p:txBody>
      </p:sp>
    </p:spTree>
    <p:extLst>
      <p:ext uri="{BB962C8B-B14F-4D97-AF65-F5344CB8AC3E}">
        <p14:creationId xmlns:p14="http://schemas.microsoft.com/office/powerpoint/2010/main" val="68890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many levels of  server and application configurability that are offered. Some of the common ones are mentioned in this table. To clarify, I am giving examples that are common to us.</a:t>
            </a:r>
          </a:p>
          <a:p>
            <a:r>
              <a:rPr lang="en-US" sz="1600" dirty="0">
                <a:latin typeface="Verdana" panose="020B0604030504040204" pitchFamily="34" charset="0"/>
                <a:ea typeface="Verdana" panose="020B0604030504040204" pitchFamily="34" charset="0"/>
              </a:rPr>
              <a:t>Infrastructure as a Service  is when you manage you server on the cloud. You install and configure your application, for example ArcGIS Server</a:t>
            </a:r>
          </a:p>
          <a:p>
            <a:r>
              <a:rPr lang="en-US" sz="1600" dirty="0">
                <a:latin typeface="Verdana" panose="020B0604030504040204" pitchFamily="34" charset="0"/>
                <a:ea typeface="Verdana" panose="020B0604030504040204" pitchFamily="34" charset="0"/>
              </a:rPr>
              <a:t>Platform as a Service, you are given an application that you can add code and customize it according to your requirements – Service Now is an example of application that you can customize this way</a:t>
            </a:r>
          </a:p>
          <a:p>
            <a:r>
              <a:rPr lang="en-US" sz="1600" dirty="0">
                <a:latin typeface="Verdana" panose="020B0604030504040204" pitchFamily="34" charset="0"/>
                <a:ea typeface="Verdana" panose="020B0604030504040204" pitchFamily="34" charset="0"/>
              </a:rPr>
              <a:t>Software as a Service, you have access to configure aspects of the system but not customize it programmatically – Zoom that we are using is an example of software as a service</a:t>
            </a:r>
          </a:p>
          <a:p>
            <a:r>
              <a:rPr lang="en-US" sz="1600" dirty="0">
                <a:latin typeface="Verdana" panose="020B0604030504040204" pitchFamily="34" charset="0"/>
                <a:ea typeface="Verdana" panose="020B0604030504040204" pitchFamily="34" charset="0"/>
              </a:rPr>
              <a:t>Function as a Service, also called SERVERLESS. It is a platform to deploy code where you don’t worry about configuring services such as network and scalability – the serverless framework takes care of those aspects automatically</a:t>
            </a:r>
            <a:endParaRPr lang="en-US" sz="1600" dirty="0"/>
          </a:p>
        </p:txBody>
      </p:sp>
      <p:sp>
        <p:nvSpPr>
          <p:cNvPr id="4" name="Slide Number Placeholder 3"/>
          <p:cNvSpPr>
            <a:spLocks noGrp="1"/>
          </p:cNvSpPr>
          <p:nvPr>
            <p:ph type="sldNum" sz="quarter" idx="5"/>
          </p:nvPr>
        </p:nvSpPr>
        <p:spPr/>
        <p:txBody>
          <a:bodyPr/>
          <a:lstStyle/>
          <a:p>
            <a:fld id="{40ED5CA2-7194-4D2F-811A-0B1035329971}" type="slidenum">
              <a:rPr lang="en-US" smtClean="0"/>
              <a:t>5</a:t>
            </a:fld>
            <a:endParaRPr lang="en-US"/>
          </a:p>
        </p:txBody>
      </p:sp>
    </p:spTree>
    <p:extLst>
      <p:ext uri="{BB962C8B-B14F-4D97-AF65-F5344CB8AC3E}">
        <p14:creationId xmlns:p14="http://schemas.microsoft.com/office/powerpoint/2010/main" val="246534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a cloud FUNCTION is a purpose-built CODE that follows some input/output patterns to meet the serverless framework provider requirements</a:t>
            </a:r>
          </a:p>
          <a:p>
            <a:r>
              <a:rPr lang="en-US" dirty="0"/>
              <a:t>&gt; If there is no server, how serverless works? </a:t>
            </a:r>
            <a:endParaRPr lang="en-US" dirty="0">
              <a:cs typeface="Calibri"/>
            </a:endParaRPr>
          </a:p>
          <a:p>
            <a:r>
              <a:rPr lang="en-US" dirty="0"/>
              <a:t>1.The developer uploads the FUNCTION CODE to the cloud provider framework – AWS Lambda for example</a:t>
            </a:r>
            <a:endParaRPr lang="en-US" dirty="0">
              <a:cs typeface="Calibri"/>
            </a:endParaRPr>
          </a:p>
          <a:p>
            <a:r>
              <a:rPr lang="en-US" dirty="0"/>
              <a:t>2.The function in its elementary state is inactive and take no memory or processor resources</a:t>
            </a:r>
            <a:endParaRPr lang="en-US" dirty="0">
              <a:cs typeface="Calibri"/>
            </a:endParaRPr>
          </a:p>
          <a:p>
            <a:r>
              <a:rPr lang="en-US" dirty="0"/>
              <a:t>3.EVENTS will trigger the function execution and the function becomes active</a:t>
            </a:r>
            <a:endParaRPr lang="en-US" dirty="0">
              <a:cs typeface="Calibri"/>
            </a:endParaRPr>
          </a:p>
          <a:p>
            <a:r>
              <a:rPr lang="en-US" dirty="0"/>
              <a:t>4.The framework allocates the resources for the function execution. When the execution ends the resources are deallocated and the function is back into its non-active mode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0ED5CA2-7194-4D2F-811A-0B1035329971}" type="slidenum">
              <a:rPr lang="en-US" smtClean="0"/>
              <a:t>6</a:t>
            </a:fld>
            <a:endParaRPr lang="en-US"/>
          </a:p>
        </p:txBody>
      </p:sp>
    </p:spTree>
    <p:extLst>
      <p:ext uri="{BB962C8B-B14F-4D97-AF65-F5344CB8AC3E}">
        <p14:creationId xmlns:p14="http://schemas.microsoft.com/office/powerpoint/2010/main" val="253508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Accordingly, some of the FaaS characteristics are:</a:t>
            </a:r>
            <a:endParaRPr lang="en-US" dirty="0"/>
          </a:p>
          <a:p>
            <a:r>
              <a:rPr lang="en-US" dirty="0"/>
              <a:t>1.Users are developers</a:t>
            </a:r>
          </a:p>
          <a:p>
            <a:r>
              <a:rPr lang="en-US" dirty="0"/>
              <a:t>2.There is no server to configure</a:t>
            </a:r>
          </a:p>
          <a:p>
            <a:r>
              <a:rPr lang="en-US" dirty="0"/>
              <a:t>3.Costs are based on resources allocated to run the function – while function is inactive there is no cost</a:t>
            </a:r>
          </a:p>
          <a:p>
            <a:r>
              <a:rPr lang="en-US" dirty="0"/>
              <a:t>4.Functions have a limited lifetime – on AWS the max is 15 minutes</a:t>
            </a:r>
          </a:p>
          <a:p>
            <a:r>
              <a:rPr lang="en-US" dirty="0"/>
              <a:t>5.There is several EVENTS that can trigger functions – they are defined by each cloud provider, examples of events are: file storage change (a new file for example), scheduled tasks (once every hour for example) and https requests ( user clicks on a button of a web page for example)</a:t>
            </a:r>
          </a:p>
          <a:p>
            <a:r>
              <a:rPr lang="en-US" dirty="0"/>
              <a:t>6.In a traditional setting it takes a team and days to setup a server once the code is ready. By using serverless the developer just uploads the code and the service is deployed</a:t>
            </a:r>
          </a:p>
        </p:txBody>
      </p:sp>
      <p:sp>
        <p:nvSpPr>
          <p:cNvPr id="4" name="Slide Number Placeholder 3"/>
          <p:cNvSpPr>
            <a:spLocks noGrp="1"/>
          </p:cNvSpPr>
          <p:nvPr>
            <p:ph type="sldNum" sz="quarter" idx="5"/>
          </p:nvPr>
        </p:nvSpPr>
        <p:spPr/>
        <p:txBody>
          <a:bodyPr/>
          <a:lstStyle/>
          <a:p>
            <a:fld id="{40ED5CA2-7194-4D2F-811A-0B1035329971}" type="slidenum">
              <a:rPr lang="en-US" smtClean="0"/>
              <a:t>7</a:t>
            </a:fld>
            <a:endParaRPr lang="en-US"/>
          </a:p>
        </p:txBody>
      </p:sp>
    </p:spTree>
    <p:extLst>
      <p:ext uri="{BB962C8B-B14F-4D97-AF65-F5344CB8AC3E}">
        <p14:creationId xmlns:p14="http://schemas.microsoft.com/office/powerpoint/2010/main" val="26346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serverless is not recommended for all types of software solutions. Some of the issues to consider are:</a:t>
            </a:r>
          </a:p>
          <a:p>
            <a:endParaRPr lang="en-US" dirty="0"/>
          </a:p>
          <a:p>
            <a:pPr marL="457200" indent="-457200">
              <a:lnSpc>
                <a:spcPct val="150000"/>
              </a:lnSpc>
              <a:spcAft>
                <a:spcPts val="2400"/>
              </a:spcAft>
              <a:buFont typeface="Wingdings" panose="05000000000000000000" pitchFamily="2" charset="2"/>
              <a:buChar char="Ø"/>
            </a:pPr>
            <a:r>
              <a:rPr lang="en-US" sz="1200" dirty="0">
                <a:effectLst/>
                <a:latin typeface="Verdana" panose="020B0604030504040204" pitchFamily="34" charset="0"/>
                <a:ea typeface="Verdana" panose="020B0604030504040204" pitchFamily="34" charset="0"/>
              </a:rPr>
              <a:t>Code can not access low level hardware resources – if fine tune optimization is desired</a:t>
            </a:r>
          </a:p>
          <a:p>
            <a:pPr marL="457200" indent="-457200">
              <a:lnSpc>
                <a:spcPct val="150000"/>
              </a:lnSpc>
              <a:spcAft>
                <a:spcPts val="2400"/>
              </a:spcAft>
              <a:buFont typeface="Wingdings" panose="05000000000000000000" pitchFamily="2" charset="2"/>
              <a:buChar char="Ø"/>
            </a:pPr>
            <a:r>
              <a:rPr lang="en-US" sz="1200" dirty="0">
                <a:effectLst/>
                <a:latin typeface="Verdana" panose="020B0604030504040204" pitchFamily="34" charset="0"/>
                <a:ea typeface="Verdana" panose="020B0604030504040204" pitchFamily="34" charset="0"/>
              </a:rPr>
              <a:t>Function lifetime is limited</a:t>
            </a:r>
          </a:p>
          <a:p>
            <a:pPr marL="457200" indent="-457200">
              <a:lnSpc>
                <a:spcPct val="150000"/>
              </a:lnSpc>
              <a:spcAft>
                <a:spcPts val="2400"/>
              </a:spcAft>
              <a:buFont typeface="Wingdings" panose="05000000000000000000" pitchFamily="2" charset="2"/>
              <a:buChar char="Ø"/>
            </a:pPr>
            <a:r>
              <a:rPr lang="en-US" sz="1200" dirty="0">
                <a:effectLst/>
                <a:latin typeface="Verdana" panose="020B0604030504040204" pitchFamily="34" charset="0"/>
                <a:ea typeface="Verdana" panose="020B0604030504040204" pitchFamily="34" charset="0"/>
              </a:rPr>
              <a:t>Potential bottlenecks if intense I/O is needed</a:t>
            </a:r>
          </a:p>
          <a:p>
            <a:pPr marL="457200" indent="-457200">
              <a:lnSpc>
                <a:spcPct val="150000"/>
              </a:lnSpc>
              <a:spcAft>
                <a:spcPts val="2400"/>
              </a:spcAft>
              <a:buFont typeface="Wingdings" panose="05000000000000000000" pitchFamily="2" charset="2"/>
              <a:buChar char="Ø"/>
            </a:pPr>
            <a:r>
              <a:rPr lang="en-US" sz="1200" dirty="0">
                <a:effectLst/>
                <a:latin typeface="Verdana" panose="020B0604030504040204" pitchFamily="34" charset="0"/>
                <a:ea typeface="Verdana" panose="020B0604030504040204" pitchFamily="34" charset="0"/>
              </a:rPr>
              <a:t>The portability of code between cloud providers is not straightforward – for example moving from AWS to Azure will require some recoding</a:t>
            </a:r>
          </a:p>
          <a:p>
            <a:endParaRPr lang="en-US" dirty="0"/>
          </a:p>
        </p:txBody>
      </p:sp>
      <p:sp>
        <p:nvSpPr>
          <p:cNvPr id="4" name="Slide Number Placeholder 3"/>
          <p:cNvSpPr>
            <a:spLocks noGrp="1"/>
          </p:cNvSpPr>
          <p:nvPr>
            <p:ph type="sldNum" sz="quarter" idx="5"/>
          </p:nvPr>
        </p:nvSpPr>
        <p:spPr/>
        <p:txBody>
          <a:bodyPr/>
          <a:lstStyle/>
          <a:p>
            <a:fld id="{40ED5CA2-7194-4D2F-811A-0B1035329971}" type="slidenum">
              <a:rPr lang="en-US" smtClean="0"/>
              <a:t>8</a:t>
            </a:fld>
            <a:endParaRPr lang="en-US"/>
          </a:p>
        </p:txBody>
      </p:sp>
    </p:spTree>
    <p:extLst>
      <p:ext uri="{BB962C8B-B14F-4D97-AF65-F5344CB8AC3E}">
        <p14:creationId xmlns:p14="http://schemas.microsoft.com/office/powerpoint/2010/main" val="300975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literature review I identified that:</a:t>
            </a:r>
          </a:p>
          <a:p>
            <a:r>
              <a:rPr lang="en-US" dirty="0"/>
              <a:t>1.</a:t>
            </a:r>
          </a:p>
          <a:p>
            <a:r>
              <a:rPr lang="en-US" dirty="0"/>
              <a:t>2.</a:t>
            </a:r>
          </a:p>
          <a:p>
            <a:r>
              <a:rPr lang="en-US" dirty="0"/>
              <a:t>3.</a:t>
            </a:r>
          </a:p>
        </p:txBody>
      </p:sp>
      <p:sp>
        <p:nvSpPr>
          <p:cNvPr id="4" name="Slide Number Placeholder 3"/>
          <p:cNvSpPr>
            <a:spLocks noGrp="1"/>
          </p:cNvSpPr>
          <p:nvPr>
            <p:ph type="sldNum" sz="quarter" idx="5"/>
          </p:nvPr>
        </p:nvSpPr>
        <p:spPr/>
        <p:txBody>
          <a:bodyPr/>
          <a:lstStyle/>
          <a:p>
            <a:fld id="{40ED5CA2-7194-4D2F-811A-0B1035329971}" type="slidenum">
              <a:rPr lang="en-US" smtClean="0"/>
              <a:t>9</a:t>
            </a:fld>
            <a:endParaRPr lang="en-US"/>
          </a:p>
        </p:txBody>
      </p:sp>
    </p:spTree>
    <p:extLst>
      <p:ext uri="{BB962C8B-B14F-4D97-AF65-F5344CB8AC3E}">
        <p14:creationId xmlns:p14="http://schemas.microsoft.com/office/powerpoint/2010/main" val="281579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2447EB-CB85-41E7-BBE4-3F383BF38CD6}"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4746850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365516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220162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79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633650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2447EB-CB85-41E7-BBE4-3F383BF38CD6}"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409514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2447EB-CB85-41E7-BBE4-3F383BF38CD6}"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92679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447EB-CB85-41E7-BBE4-3F383BF38CD6}"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812594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447EB-CB85-41E7-BBE4-3F383BF38CD6}"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72172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447EB-CB85-41E7-BBE4-3F383BF38CD6}"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329623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447EB-CB85-41E7-BBE4-3F383BF38CD6}"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347001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419051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2447EB-CB85-41E7-BBE4-3F383BF38CD6}"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316492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2447EB-CB85-41E7-BBE4-3F383BF38CD6}"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285196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447EB-CB85-41E7-BBE4-3F383BF38CD6}"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0364117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013075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447EB-CB85-41E7-BBE4-3F383BF38CD6}"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F52A6-3286-48EE-B134-D5F3763A5091}" type="slidenum">
              <a:rPr lang="en-US" smtClean="0"/>
              <a:t>‹#›</a:t>
            </a:fld>
            <a:endParaRPr lang="en-US"/>
          </a:p>
        </p:txBody>
      </p:sp>
    </p:spTree>
    <p:extLst>
      <p:ext uri="{BB962C8B-B14F-4D97-AF65-F5344CB8AC3E}">
        <p14:creationId xmlns:p14="http://schemas.microsoft.com/office/powerpoint/2010/main" val="113255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A2447EB-CB85-41E7-BBE4-3F383BF38CD6}" type="datetimeFigureOut">
              <a:rPr lang="en-US" smtClean="0"/>
              <a:t>5/2/2019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CF52A6-3286-48EE-B134-D5F3763A5091}" type="slidenum">
              <a:rPr lang="en-US" smtClean="0"/>
              <a:t>‹#›</a:t>
            </a:fld>
            <a:endParaRPr lang="en-US"/>
          </a:p>
        </p:txBody>
      </p:sp>
    </p:spTree>
    <p:extLst>
      <p:ext uri="{BB962C8B-B14F-4D97-AF65-F5344CB8AC3E}">
        <p14:creationId xmlns:p14="http://schemas.microsoft.com/office/powerpoint/2010/main" val="242304989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EF2CDE-9E52-4D90-B82B-2900F5FD9995}"/>
              </a:ext>
            </a:extLst>
          </p:cNvPr>
          <p:cNvSpPr>
            <a:spLocks noGrp="1"/>
          </p:cNvSpPr>
          <p:nvPr>
            <p:ph type="subTitle" idx="1"/>
          </p:nvPr>
        </p:nvSpPr>
        <p:spPr>
          <a:xfrm>
            <a:off x="8692588" y="1257301"/>
            <a:ext cx="3113590" cy="4343399"/>
          </a:xfrm>
          <a:effectLst/>
        </p:spPr>
        <p:txBody>
          <a:bodyPr anchor="ctr">
            <a:normAutofit/>
          </a:bodyPr>
          <a:lstStyle/>
          <a:p>
            <a:pPr algn="l"/>
            <a:r>
              <a:rPr lang="en-US" dirty="0"/>
              <a:t>GEOG 596A</a:t>
            </a:r>
          </a:p>
          <a:p>
            <a:pPr algn="l"/>
            <a:r>
              <a:rPr lang="en-US" dirty="0"/>
              <a:t>Spring 2019</a:t>
            </a:r>
          </a:p>
          <a:p>
            <a:pPr algn="l"/>
            <a:r>
              <a:rPr lang="en-US" dirty="0"/>
              <a:t>Ed Santos</a:t>
            </a:r>
          </a:p>
          <a:p>
            <a:pPr algn="l"/>
            <a:r>
              <a:rPr lang="en-US" dirty="0"/>
              <a:t>Professor James O’Brien</a:t>
            </a:r>
          </a:p>
        </p:txBody>
      </p:sp>
      <p:sp useBgFill="1">
        <p:nvSpPr>
          <p:cNvPr id="6"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40BBB-6CA3-432C-8BB4-723C85420D2D}"/>
              </a:ext>
            </a:extLst>
          </p:cNvPr>
          <p:cNvSpPr>
            <a:spLocks noGrp="1"/>
          </p:cNvSpPr>
          <p:nvPr>
            <p:ph type="ctrTitle"/>
          </p:nvPr>
        </p:nvSpPr>
        <p:spPr>
          <a:xfrm>
            <a:off x="913795" y="1257301"/>
            <a:ext cx="6672865" cy="4343399"/>
          </a:xfrm>
        </p:spPr>
        <p:txBody>
          <a:bodyPr anchor="ctr">
            <a:normAutofit/>
          </a:bodyPr>
          <a:lstStyle/>
          <a:p>
            <a:r>
              <a:rPr lang="en-US"/>
              <a:t>Considerations on Using Serverless Functions for Geoprocessing Tasks</a:t>
            </a:r>
          </a:p>
        </p:txBody>
      </p:sp>
    </p:spTree>
    <p:extLst>
      <p:ext uri="{BB962C8B-B14F-4D97-AF65-F5344CB8AC3E}">
        <p14:creationId xmlns:p14="http://schemas.microsoft.com/office/powerpoint/2010/main" val="428937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200724" y="1115568"/>
            <a:ext cx="4120905" cy="4626864"/>
          </a:xfrm>
        </p:spPr>
        <p:txBody>
          <a:bodyPr>
            <a:normAutofit/>
          </a:bodyPr>
          <a:lstStyle/>
          <a:p>
            <a:pPr algn="l"/>
            <a:r>
              <a:rPr lang="en-US" sz="5400" dirty="0"/>
              <a:t>Research Approach</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9F8E7D-7DC1-4AF9-9213-8AAF01DDAF63}"/>
              </a:ext>
            </a:extLst>
          </p:cNvPr>
          <p:cNvSpPr>
            <a:spLocks noGrp="1"/>
          </p:cNvSpPr>
          <p:nvPr>
            <p:ph idx="1"/>
          </p:nvPr>
        </p:nvSpPr>
        <p:spPr>
          <a:xfrm>
            <a:off x="4924343" y="1115568"/>
            <a:ext cx="6906872" cy="4505056"/>
          </a:xfrm>
        </p:spPr>
        <p:txBody>
          <a:bodyPr anchor="ctr">
            <a:normAutofit fontScale="92500" lnSpcReduction="10000"/>
          </a:bodyPr>
          <a:lstStyle/>
          <a:p>
            <a:pPr marL="457200" indent="-457200">
              <a:buAutoNum type="arabicPeriod"/>
            </a:pPr>
            <a:r>
              <a:rPr lang="en-US" sz="3200" dirty="0">
                <a:effectLst/>
                <a:latin typeface="Verdana" panose="020B0604030504040204" pitchFamily="34" charset="0"/>
                <a:ea typeface="Verdana" panose="020B0604030504040204" pitchFamily="34" charset="0"/>
              </a:rPr>
              <a:t>Method</a:t>
            </a:r>
            <a:r>
              <a:rPr lang="en-US" sz="2400" dirty="0">
                <a:effectLst/>
                <a:latin typeface="Verdana" panose="020B0604030504040204" pitchFamily="34" charset="0"/>
                <a:ea typeface="Verdana" panose="020B0604030504040204" pitchFamily="34" charset="0"/>
              </a:rPr>
              <a:t> </a:t>
            </a:r>
          </a:p>
          <a:p>
            <a:pPr marL="796925" lvl="1" indent="0">
              <a:buNone/>
            </a:pPr>
            <a:r>
              <a:rPr lang="en-US" sz="2600" dirty="0">
                <a:effectLst/>
                <a:latin typeface="Verdana" panose="020B0604030504040204" pitchFamily="34" charset="0"/>
                <a:ea typeface="Verdana" panose="020B0604030504040204" pitchFamily="34" charset="0"/>
              </a:rPr>
              <a:t>Exploratory Research (Contributors, 2019)</a:t>
            </a:r>
          </a:p>
          <a:p>
            <a:pPr marL="377100" lvl="1" indent="0">
              <a:buNone/>
            </a:pPr>
            <a:endParaRPr lang="en-US" sz="2000" dirty="0">
              <a:effectLst/>
              <a:latin typeface="Verdana" panose="020B0604030504040204" pitchFamily="34" charset="0"/>
              <a:ea typeface="Verdana" panose="020B0604030504040204" pitchFamily="34" charset="0"/>
            </a:endParaRPr>
          </a:p>
          <a:p>
            <a:pPr marL="457200" indent="-457200">
              <a:buAutoNum type="arabicPeriod"/>
            </a:pPr>
            <a:r>
              <a:rPr lang="en-US" sz="3200" dirty="0">
                <a:effectLst/>
                <a:latin typeface="Verdana" panose="020B0604030504040204" pitchFamily="34" charset="0"/>
                <a:ea typeface="Verdana" panose="020B0604030504040204" pitchFamily="34" charset="0"/>
              </a:rPr>
              <a:t>Research Questions</a:t>
            </a:r>
          </a:p>
          <a:p>
            <a:pPr marL="834300" lvl="1" indent="-457200">
              <a:buFont typeface="+mj-lt"/>
              <a:buAutoNum type="alphaLcParenR"/>
            </a:pPr>
            <a:r>
              <a:rPr lang="en-US" sz="2400" dirty="0">
                <a:effectLst/>
                <a:latin typeface="Verdana" panose="020B0604030504040204" pitchFamily="34" charset="0"/>
                <a:ea typeface="Verdana" panose="020B0604030504040204" pitchFamily="34" charset="0"/>
              </a:rPr>
              <a:t>Are serverless platforms, like AWS Lambda, a recommended service resource to run remote sensing image analysis?</a:t>
            </a:r>
          </a:p>
          <a:p>
            <a:pPr marL="834300" lvl="1" indent="-457200">
              <a:buFont typeface="+mj-lt"/>
              <a:buAutoNum type="alphaLcParenR"/>
            </a:pPr>
            <a:r>
              <a:rPr lang="en-US" sz="2400" dirty="0">
                <a:effectLst/>
                <a:latin typeface="Verdana" panose="020B0604030504040204" pitchFamily="34" charset="0"/>
                <a:ea typeface="Verdana" panose="020B0604030504040204" pitchFamily="34" charset="0"/>
              </a:rPr>
              <a:t>Can remote sensing emergency response workflows benefit from using serverless?</a:t>
            </a:r>
          </a:p>
          <a:p>
            <a:pPr marL="0" indent="0">
              <a:buNone/>
            </a:pPr>
            <a:endParaRPr lang="en-US" sz="24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666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178421" y="1115568"/>
            <a:ext cx="4143208" cy="4626864"/>
          </a:xfrm>
        </p:spPr>
        <p:txBody>
          <a:bodyPr>
            <a:normAutofit/>
          </a:bodyPr>
          <a:lstStyle/>
          <a:p>
            <a:pPr algn="l"/>
            <a:r>
              <a:rPr lang="en-US" sz="5400" dirty="0"/>
              <a:t>Research Approach</a:t>
            </a:r>
          </a:p>
        </p:txBody>
      </p:sp>
      <p:cxnSp>
        <p:nvCxnSpPr>
          <p:cNvPr id="20" name="Straight Connector 16">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9F8E7D-7DC1-4AF9-9213-8AAF01DDAF63}"/>
              </a:ext>
            </a:extLst>
          </p:cNvPr>
          <p:cNvSpPr>
            <a:spLocks noGrp="1"/>
          </p:cNvSpPr>
          <p:nvPr>
            <p:ph idx="1"/>
          </p:nvPr>
        </p:nvSpPr>
        <p:spPr>
          <a:xfrm>
            <a:off x="4823673" y="805343"/>
            <a:ext cx="6870576" cy="5276675"/>
          </a:xfrm>
        </p:spPr>
        <p:txBody>
          <a:bodyPr anchor="ctr">
            <a:normAutofit/>
          </a:bodyPr>
          <a:lstStyle/>
          <a:p>
            <a:pPr marL="0" indent="0">
              <a:buNone/>
            </a:pPr>
            <a:r>
              <a:rPr lang="en-US" sz="3200" dirty="0">
                <a:latin typeface="Verdana" panose="020B0604030504040204" pitchFamily="34" charset="0"/>
                <a:ea typeface="Verdana" panose="020B0604030504040204" pitchFamily="34" charset="0"/>
              </a:rPr>
              <a:t>3. Resources</a:t>
            </a:r>
          </a:p>
          <a:p>
            <a:pPr marL="834300" lvl="1" indent="-457200">
              <a:buFont typeface="+mj-lt"/>
              <a:buAutoNum type="alphaLcParenR"/>
            </a:pPr>
            <a:r>
              <a:rPr lang="en-US" sz="2400" dirty="0">
                <a:latin typeface="Verdana" panose="020B0604030504040204" pitchFamily="34" charset="0"/>
                <a:ea typeface="Verdana" panose="020B0604030504040204" pitchFamily="34" charset="0"/>
              </a:rPr>
              <a:t>Use code in Python since it is a common language in geoprocessing and serverless platforms.</a:t>
            </a:r>
          </a:p>
          <a:p>
            <a:pPr marL="834300" lvl="1" indent="-457200">
              <a:buFont typeface="+mj-lt"/>
              <a:buAutoNum type="alphaLcParenR"/>
            </a:pPr>
            <a:r>
              <a:rPr lang="en-US" sz="2400" dirty="0">
                <a:latin typeface="Verdana" panose="020B0604030504040204" pitchFamily="34" charset="0"/>
                <a:ea typeface="Verdana" panose="020B0604030504040204" pitchFamily="34" charset="0"/>
              </a:rPr>
              <a:t>AWS Lambda as the serverless platform</a:t>
            </a:r>
          </a:p>
          <a:p>
            <a:pPr marL="834300" lvl="1" indent="-457200">
              <a:buFont typeface="+mj-lt"/>
              <a:buAutoNum type="alphaLcParenR"/>
            </a:pPr>
            <a:r>
              <a:rPr lang="en-US" sz="2400" dirty="0">
                <a:latin typeface="Verdana" panose="020B0604030504040204" pitchFamily="34" charset="0"/>
                <a:ea typeface="Verdana" panose="020B0604030504040204" pitchFamily="34" charset="0"/>
              </a:rPr>
              <a:t>To help me understand and choose a proper analysis I will take the GEOG 883 class – Remote Sensing Image Analysis and Applications.</a:t>
            </a:r>
          </a:p>
        </p:txBody>
      </p:sp>
    </p:spTree>
    <p:extLst>
      <p:ext uri="{BB962C8B-B14F-4D97-AF65-F5344CB8AC3E}">
        <p14:creationId xmlns:p14="http://schemas.microsoft.com/office/powerpoint/2010/main" val="126969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200724" y="1115568"/>
            <a:ext cx="4120905" cy="4626864"/>
          </a:xfrm>
        </p:spPr>
        <p:txBody>
          <a:bodyPr>
            <a:normAutofit/>
          </a:bodyPr>
          <a:lstStyle/>
          <a:p>
            <a:pPr algn="l"/>
            <a:r>
              <a:rPr lang="en-US" sz="5400" dirty="0"/>
              <a:t>Proposed Deliverables</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9F8E7D-7DC1-4AF9-9213-8AAF01DDAF63}"/>
              </a:ext>
            </a:extLst>
          </p:cNvPr>
          <p:cNvSpPr>
            <a:spLocks noGrp="1"/>
          </p:cNvSpPr>
          <p:nvPr>
            <p:ph idx="1"/>
          </p:nvPr>
        </p:nvSpPr>
        <p:spPr>
          <a:xfrm>
            <a:off x="5105397" y="1115567"/>
            <a:ext cx="6725817" cy="5210587"/>
          </a:xfrm>
        </p:spPr>
        <p:txBody>
          <a:bodyPr anchor="ctr">
            <a:normAutofit/>
          </a:bodyPr>
          <a:lstStyle/>
          <a:p>
            <a:pPr marL="457200" indent="-457200">
              <a:buFont typeface="+mj-lt"/>
              <a:buAutoNum type="arabicPeriod"/>
            </a:pPr>
            <a:r>
              <a:rPr lang="en-US" sz="2400" dirty="0">
                <a:effectLst/>
                <a:latin typeface="Verdana" panose="020B0604030504040204" pitchFamily="34" charset="0"/>
                <a:ea typeface="Verdana" panose="020B0604030504040204" pitchFamily="34" charset="0"/>
              </a:rPr>
              <a:t>Document describing the research elements such as goal, methods, results and conclusion.</a:t>
            </a:r>
          </a:p>
          <a:p>
            <a:pPr marL="457200" indent="-457200">
              <a:buFont typeface="+mj-lt"/>
              <a:buAutoNum type="arabicPeriod"/>
            </a:pPr>
            <a:r>
              <a:rPr lang="en-US" sz="2400" dirty="0">
                <a:effectLst/>
                <a:latin typeface="Verdana" panose="020B0604030504040204" pitchFamily="34" charset="0"/>
                <a:ea typeface="Verdana" panose="020B0604030504040204" pitchFamily="34" charset="0"/>
              </a:rPr>
              <a:t>Technical document describing the deployment of the function on AWS Lambda.</a:t>
            </a:r>
          </a:p>
          <a:p>
            <a:pPr marL="457200" indent="-457200">
              <a:buFont typeface="+mj-lt"/>
              <a:buAutoNum type="arabicPeriod"/>
            </a:pPr>
            <a:r>
              <a:rPr lang="en-US" sz="2400" dirty="0">
                <a:effectLst/>
                <a:latin typeface="Verdana" panose="020B0604030504040204" pitchFamily="34" charset="0"/>
                <a:ea typeface="Verdana" panose="020B0604030504040204" pitchFamily="34" charset="0"/>
              </a:rPr>
              <a:t>Code used on the research work. </a:t>
            </a:r>
          </a:p>
          <a:p>
            <a:pPr marL="457200" indent="-457200">
              <a:buFont typeface="+mj-lt"/>
              <a:buAutoNum type="arabicPeriod"/>
            </a:pPr>
            <a:r>
              <a:rPr lang="en-US" sz="2400" dirty="0">
                <a:effectLst/>
                <a:latin typeface="Verdana" panose="020B0604030504040204" pitchFamily="34" charset="0"/>
                <a:ea typeface="Verdana" panose="020B0604030504040204" pitchFamily="34" charset="0"/>
              </a:rPr>
              <a:t>Presentation of the research at Esri UC 2020</a:t>
            </a:r>
          </a:p>
          <a:p>
            <a:pPr marL="0" indent="0">
              <a:buNone/>
            </a:pPr>
            <a:endParaRPr lang="en-US" sz="24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3512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913795" y="609600"/>
            <a:ext cx="10353762" cy="970450"/>
          </a:xfrm>
        </p:spPr>
        <p:txBody>
          <a:bodyPr>
            <a:normAutofit/>
          </a:bodyPr>
          <a:lstStyle/>
          <a:p>
            <a:r>
              <a:rPr lang="en-US" sz="5400" dirty="0"/>
              <a:t>Proposed Timeline</a:t>
            </a:r>
          </a:p>
        </p:txBody>
      </p:sp>
      <p:graphicFrame>
        <p:nvGraphicFramePr>
          <p:cNvPr id="109" name="Content Placeholder 10">
            <a:extLst>
              <a:ext uri="{FF2B5EF4-FFF2-40B4-BE49-F238E27FC236}">
                <a16:creationId xmlns:a16="http://schemas.microsoft.com/office/drawing/2014/main" id="{2FD0B714-55A7-48B5-9494-F48D42D5CDC5}"/>
              </a:ext>
            </a:extLst>
          </p:cNvPr>
          <p:cNvGraphicFramePr/>
          <p:nvPr>
            <p:extLst>
              <p:ext uri="{D42A27DB-BD31-4B8C-83A1-F6EECF244321}">
                <p14:modId xmlns:p14="http://schemas.microsoft.com/office/powerpoint/2010/main" val="2789099720"/>
              </p:ext>
            </p:extLst>
          </p:nvPr>
        </p:nvGraphicFramePr>
        <p:xfrm>
          <a:off x="390294" y="1731963"/>
          <a:ext cx="11430000" cy="475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70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p:txBody>
          <a:bodyPr>
            <a:normAutofit/>
          </a:bodyPr>
          <a:lstStyle/>
          <a:p>
            <a:r>
              <a:rPr lang="en-US" sz="5400" dirty="0"/>
              <a:t>Cited Work</a:t>
            </a:r>
          </a:p>
        </p:txBody>
      </p:sp>
      <p:sp>
        <p:nvSpPr>
          <p:cNvPr id="3" name="TextBox 2">
            <a:extLst>
              <a:ext uri="{FF2B5EF4-FFF2-40B4-BE49-F238E27FC236}">
                <a16:creationId xmlns:a16="http://schemas.microsoft.com/office/drawing/2014/main" id="{839E1DFF-776A-47C1-AB2B-ED04F78EC126}"/>
              </a:ext>
            </a:extLst>
          </p:cNvPr>
          <p:cNvSpPr txBox="1"/>
          <p:nvPr/>
        </p:nvSpPr>
        <p:spPr>
          <a:xfrm>
            <a:off x="1442303" y="1936147"/>
            <a:ext cx="9542602" cy="3416320"/>
          </a:xfrm>
          <a:prstGeom prst="rect">
            <a:avLst/>
          </a:prstGeom>
          <a:noFill/>
        </p:spPr>
        <p:txBody>
          <a:bodyPr wrap="square" rtlCol="0">
            <a:spAutoFit/>
          </a:bodyPr>
          <a:lstStyle/>
          <a:p>
            <a:pPr marL="457200" indent="-457200"/>
            <a:r>
              <a:rPr lang="en-US" dirty="0"/>
              <a:t>Contributors, W. (2019). Exploratory Research. Retrieved from https://en.wikipedia.org/wiki/Exploratory_research</a:t>
            </a:r>
          </a:p>
          <a:p>
            <a:pPr marL="457200" indent="-457200"/>
            <a:endParaRPr lang="en-US" dirty="0"/>
          </a:p>
          <a:p>
            <a:pPr marL="457200" indent="-457200"/>
            <a:r>
              <a:rPr lang="en-US" dirty="0"/>
              <a:t>Fowler, M. (2019). Serverless Architectures. Retrieved from https://martinfowler.com/articles/serverless.html</a:t>
            </a:r>
          </a:p>
          <a:p>
            <a:pPr marL="457200" indent="-457200"/>
            <a:endParaRPr lang="en-US" dirty="0"/>
          </a:p>
          <a:p>
            <a:pPr marL="457200" indent="-457200"/>
            <a:r>
              <a:rPr lang="en-US" dirty="0" err="1"/>
              <a:t>Mateos</a:t>
            </a:r>
            <a:r>
              <a:rPr lang="en-US" dirty="0"/>
              <a:t>, A., &amp; Rosenberg, J. (2011). The Cloud at Your Service. </a:t>
            </a:r>
            <a:r>
              <a:rPr lang="en-US" i="1" dirty="0"/>
              <a:t>Helion, West Midlands</a:t>
            </a:r>
            <a:r>
              <a:rPr lang="en-US" dirty="0"/>
              <a:t>. </a:t>
            </a:r>
          </a:p>
          <a:p>
            <a:pPr marL="457200" indent="-457200"/>
            <a:endParaRPr lang="en-US" i="1" dirty="0"/>
          </a:p>
          <a:p>
            <a:pPr marL="457200" indent="-457200"/>
            <a:r>
              <a:rPr lang="en-US" dirty="0" err="1"/>
              <a:t>Spillner</a:t>
            </a:r>
            <a:r>
              <a:rPr lang="en-US" dirty="0"/>
              <a:t>, J., </a:t>
            </a:r>
            <a:r>
              <a:rPr lang="en-US" dirty="0" err="1"/>
              <a:t>Mateos</a:t>
            </a:r>
            <a:r>
              <a:rPr lang="en-US" dirty="0"/>
              <a:t>, C., &amp; Monge, D. A. (2017). </a:t>
            </a:r>
            <a:r>
              <a:rPr lang="en-US" i="1" dirty="0" err="1"/>
              <a:t>Faaster</a:t>
            </a:r>
            <a:r>
              <a:rPr lang="en-US" i="1" dirty="0"/>
              <a:t>, better, cheaper: The prospect of serverless scientific computing and </a:t>
            </a:r>
            <a:r>
              <a:rPr lang="en-US" i="1" dirty="0" err="1"/>
              <a:t>hpc</a:t>
            </a:r>
            <a:r>
              <a:rPr lang="en-US" i="1" dirty="0"/>
              <a:t>.</a:t>
            </a:r>
            <a:r>
              <a:rPr lang="en-US" dirty="0"/>
              <a:t> Paper presented at the Latin American High Performance Computing Conference.</a:t>
            </a:r>
          </a:p>
          <a:p>
            <a:pPr marL="457200" indent="-457200"/>
            <a:endParaRPr lang="en-US" i="1" dirty="0"/>
          </a:p>
        </p:txBody>
      </p:sp>
    </p:spTree>
    <p:extLst>
      <p:ext uri="{BB962C8B-B14F-4D97-AF65-F5344CB8AC3E}">
        <p14:creationId xmlns:p14="http://schemas.microsoft.com/office/powerpoint/2010/main" val="390154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8B0F3E50-D07D-4740-A952-B4EE0019FD8F}"/>
              </a:ext>
            </a:extLst>
          </p:cNvPr>
          <p:cNvSpPr/>
          <p:nvPr/>
        </p:nvSpPr>
        <p:spPr>
          <a:xfrm>
            <a:off x="6999251" y="2024986"/>
            <a:ext cx="5044066" cy="2873828"/>
          </a:xfrm>
          <a:prstGeom prst="cloudCallou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83F1B66-6761-4236-AEFB-23A8475E9C9C}"/>
              </a:ext>
            </a:extLst>
          </p:cNvPr>
          <p:cNvSpPr>
            <a:spLocks noGrp="1"/>
          </p:cNvSpPr>
          <p:nvPr>
            <p:ph type="title"/>
          </p:nvPr>
        </p:nvSpPr>
        <p:spPr/>
        <p:txBody>
          <a:bodyPr>
            <a:normAutofit/>
          </a:bodyPr>
          <a:lstStyle/>
          <a:p>
            <a:r>
              <a:rPr lang="en-US" sz="5400" dirty="0"/>
              <a:t>Research</a:t>
            </a:r>
            <a:r>
              <a:rPr lang="en-US" sz="4800" dirty="0"/>
              <a:t> Context</a:t>
            </a:r>
          </a:p>
        </p:txBody>
      </p:sp>
      <p:sp>
        <p:nvSpPr>
          <p:cNvPr id="3" name="Content Placeholder 2">
            <a:extLst>
              <a:ext uri="{FF2B5EF4-FFF2-40B4-BE49-F238E27FC236}">
                <a16:creationId xmlns:a16="http://schemas.microsoft.com/office/drawing/2014/main" id="{9D3F12EB-D3DC-4BEA-BB55-5B1624EFF87E}"/>
              </a:ext>
            </a:extLst>
          </p:cNvPr>
          <p:cNvSpPr>
            <a:spLocks noGrp="1"/>
          </p:cNvSpPr>
          <p:nvPr>
            <p:ph idx="1"/>
          </p:nvPr>
        </p:nvSpPr>
        <p:spPr>
          <a:xfrm>
            <a:off x="715091" y="2993874"/>
            <a:ext cx="5375585" cy="1833497"/>
          </a:xfrm>
        </p:spPr>
        <p:txBody>
          <a:bodyPr>
            <a:normAutofit/>
          </a:bodyPr>
          <a:lstStyle/>
          <a:p>
            <a:pPr marL="0" indent="0">
              <a:buNone/>
            </a:pPr>
            <a:r>
              <a:rPr lang="en-US" sz="2400" b="1" dirty="0">
                <a:latin typeface="Verdana" panose="020B0604030504040204" pitchFamily="34" charset="0"/>
                <a:ea typeface="Verdana" panose="020B0604030504040204" pitchFamily="34" charset="0"/>
              </a:rPr>
              <a:t>Cloud technology offers an impressive amount of computer resources.</a:t>
            </a:r>
          </a:p>
        </p:txBody>
      </p:sp>
      <p:sp>
        <p:nvSpPr>
          <p:cNvPr id="8" name="TextBox 7">
            <a:extLst>
              <a:ext uri="{FF2B5EF4-FFF2-40B4-BE49-F238E27FC236}">
                <a16:creationId xmlns:a16="http://schemas.microsoft.com/office/drawing/2014/main" id="{D1BCD5C4-F999-4D8D-B71D-6B443D86CD55}"/>
              </a:ext>
            </a:extLst>
          </p:cNvPr>
          <p:cNvSpPr txBox="1"/>
          <p:nvPr/>
        </p:nvSpPr>
        <p:spPr>
          <a:xfrm>
            <a:off x="7793325" y="2970751"/>
            <a:ext cx="3609975" cy="646331"/>
          </a:xfrm>
          <a:prstGeom prst="rect">
            <a:avLst/>
          </a:prstGeom>
          <a:noFill/>
        </p:spPr>
        <p:txBody>
          <a:bodyPr wrap="square" rtlCol="0">
            <a:spAutoFit/>
          </a:bodyPr>
          <a:lstStyle/>
          <a:p>
            <a:r>
              <a:rPr lang="en-US" i="1" dirty="0">
                <a:latin typeface="Abadi Extra Light" panose="020B0204020104020204" pitchFamily="34" charset="0"/>
              </a:rPr>
              <a:t>“Can GIS professionals use cloud technology to improve their work?”</a:t>
            </a:r>
          </a:p>
        </p:txBody>
      </p:sp>
      <p:pic>
        <p:nvPicPr>
          <p:cNvPr id="6" name="Graphic 5" descr="Male profile">
            <a:extLst>
              <a:ext uri="{FF2B5EF4-FFF2-40B4-BE49-F238E27FC236}">
                <a16:creationId xmlns:a16="http://schemas.microsoft.com/office/drawing/2014/main" id="{BF8980B0-A507-44D8-BCE5-090DC0D5C1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0263" y="5276028"/>
            <a:ext cx="914400" cy="914400"/>
          </a:xfrm>
          <a:prstGeom prst="rect">
            <a:avLst/>
          </a:prstGeom>
        </p:spPr>
      </p:pic>
    </p:spTree>
    <p:extLst>
      <p:ext uri="{BB962C8B-B14F-4D97-AF65-F5344CB8AC3E}">
        <p14:creationId xmlns:p14="http://schemas.microsoft.com/office/powerpoint/2010/main" val="264183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1D5FFB6-05AF-4F0D-93FF-0E0BAC3197B4}"/>
              </a:ext>
            </a:extLst>
          </p:cNvPr>
          <p:cNvSpPr>
            <a:spLocks noGrp="1"/>
          </p:cNvSpPr>
          <p:nvPr>
            <p:ph type="title"/>
          </p:nvPr>
        </p:nvSpPr>
        <p:spPr>
          <a:xfrm>
            <a:off x="834013" y="1115568"/>
            <a:ext cx="3487616" cy="4626864"/>
          </a:xfrm>
        </p:spPr>
        <p:txBody>
          <a:bodyPr>
            <a:normAutofit/>
          </a:bodyPr>
          <a:lstStyle/>
          <a:p>
            <a:pPr algn="l"/>
            <a:r>
              <a:rPr lang="en-US" sz="6000" dirty="0"/>
              <a:t>Goal</a:t>
            </a:r>
          </a:p>
        </p:txBody>
      </p:sp>
      <p:cxnSp>
        <p:nvCxnSpPr>
          <p:cNvPr id="14" name="Straight Connector 1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F12EB-D3DC-4BEA-BB55-5B1624EFF87E}"/>
              </a:ext>
            </a:extLst>
          </p:cNvPr>
          <p:cNvSpPr>
            <a:spLocks noGrp="1"/>
          </p:cNvSpPr>
          <p:nvPr>
            <p:ph idx="1"/>
          </p:nvPr>
        </p:nvSpPr>
        <p:spPr>
          <a:xfrm>
            <a:off x="5105398" y="1115568"/>
            <a:ext cx="6245352" cy="4626864"/>
          </a:xfrm>
        </p:spPr>
        <p:txBody>
          <a:bodyPr anchor="ctr">
            <a:normAutofit/>
          </a:bodyPr>
          <a:lstStyle/>
          <a:p>
            <a:pPr marL="0" indent="0">
              <a:buNone/>
            </a:pPr>
            <a:r>
              <a:rPr lang="en-US" sz="2400" dirty="0">
                <a:latin typeface="Verdana" panose="020B0604030504040204" pitchFamily="34" charset="0"/>
                <a:ea typeface="Verdana" panose="020B0604030504040204" pitchFamily="34" charset="0"/>
              </a:rPr>
              <a:t>This capstone project seeks to understand the viability and the possible benefits of employing serverless platform to run geoprocessing intensive tasks.</a:t>
            </a:r>
          </a:p>
          <a:p>
            <a:pPr marL="0" indent="0">
              <a:buNone/>
            </a:pP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127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B916-50DA-477B-9787-A861B31CC3F7}"/>
              </a:ext>
            </a:extLst>
          </p:cNvPr>
          <p:cNvSpPr>
            <a:spLocks noGrp="1"/>
          </p:cNvSpPr>
          <p:nvPr>
            <p:ph type="title"/>
          </p:nvPr>
        </p:nvSpPr>
        <p:spPr>
          <a:xfrm>
            <a:off x="913795" y="609600"/>
            <a:ext cx="10353762" cy="970450"/>
          </a:xfrm>
        </p:spPr>
        <p:txBody>
          <a:bodyPr>
            <a:normAutofit/>
          </a:bodyPr>
          <a:lstStyle/>
          <a:p>
            <a:r>
              <a:rPr lang="en-US" sz="5400" dirty="0"/>
              <a:t>Potential cloud advantages	</a:t>
            </a:r>
          </a:p>
        </p:txBody>
      </p:sp>
      <p:pic>
        <p:nvPicPr>
          <p:cNvPr id="12"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A77E1A25-CF50-442A-A5F5-176A8154E898}"/>
              </a:ext>
            </a:extLst>
          </p:cNvPr>
          <p:cNvGraphicFramePr>
            <a:graphicFrameLocks noGrp="1"/>
          </p:cNvGraphicFramePr>
          <p:nvPr>
            <p:ph idx="1"/>
            <p:extLst>
              <p:ext uri="{D42A27DB-BD31-4B8C-83A1-F6EECF244321}">
                <p14:modId xmlns:p14="http://schemas.microsoft.com/office/powerpoint/2010/main" val="2615937692"/>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20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E833-8B20-4482-9881-068B08AF8E6C}"/>
              </a:ext>
            </a:extLst>
          </p:cNvPr>
          <p:cNvSpPr>
            <a:spLocks noGrp="1"/>
          </p:cNvSpPr>
          <p:nvPr>
            <p:ph type="title"/>
          </p:nvPr>
        </p:nvSpPr>
        <p:spPr/>
        <p:txBody>
          <a:bodyPr>
            <a:normAutofit/>
          </a:bodyPr>
          <a:lstStyle/>
          <a:p>
            <a:r>
              <a:rPr lang="en-US" sz="5400" dirty="0"/>
              <a:t>Few Service models and Examples</a:t>
            </a:r>
          </a:p>
        </p:txBody>
      </p:sp>
      <p:graphicFrame>
        <p:nvGraphicFramePr>
          <p:cNvPr id="4" name="Table 3">
            <a:extLst>
              <a:ext uri="{FF2B5EF4-FFF2-40B4-BE49-F238E27FC236}">
                <a16:creationId xmlns:a16="http://schemas.microsoft.com/office/drawing/2014/main" id="{6F302BC1-DE57-43C6-9012-8BFCC6C02995}"/>
              </a:ext>
            </a:extLst>
          </p:cNvPr>
          <p:cNvGraphicFramePr>
            <a:graphicFrameLocks noGrp="1"/>
          </p:cNvGraphicFramePr>
          <p:nvPr>
            <p:extLst>
              <p:ext uri="{D42A27DB-BD31-4B8C-83A1-F6EECF244321}">
                <p14:modId xmlns:p14="http://schemas.microsoft.com/office/powerpoint/2010/main" val="2300049668"/>
              </p:ext>
            </p:extLst>
          </p:nvPr>
        </p:nvGraphicFramePr>
        <p:xfrm>
          <a:off x="1136649" y="2019299"/>
          <a:ext cx="9636126" cy="3488530"/>
        </p:xfrm>
        <a:graphic>
          <a:graphicData uri="http://schemas.openxmlformats.org/drawingml/2006/table">
            <a:tbl>
              <a:tblPr firstRow="1" bandRow="1">
                <a:tableStyleId>{5C22544A-7EE6-4342-B048-85BDC9FD1C3A}</a:tableStyleId>
              </a:tblPr>
              <a:tblGrid>
                <a:gridCol w="4818063">
                  <a:extLst>
                    <a:ext uri="{9D8B030D-6E8A-4147-A177-3AD203B41FA5}">
                      <a16:colId xmlns:a16="http://schemas.microsoft.com/office/drawing/2014/main" val="1380989109"/>
                    </a:ext>
                  </a:extLst>
                </a:gridCol>
                <a:gridCol w="4818063">
                  <a:extLst>
                    <a:ext uri="{9D8B030D-6E8A-4147-A177-3AD203B41FA5}">
                      <a16:colId xmlns:a16="http://schemas.microsoft.com/office/drawing/2014/main" val="2529095271"/>
                    </a:ext>
                  </a:extLst>
                </a:gridCol>
              </a:tblGrid>
              <a:tr h="697706">
                <a:tc>
                  <a:txBody>
                    <a:bodyPr/>
                    <a:lstStyle/>
                    <a:p>
                      <a:pPr algn="ctr"/>
                      <a:r>
                        <a:rPr lang="en-US" dirty="0">
                          <a:latin typeface="Verdana" panose="020B0604030504040204" pitchFamily="34" charset="0"/>
                          <a:ea typeface="Verdana" panose="020B0604030504040204" pitchFamily="34" charset="0"/>
                        </a:rPr>
                        <a:t>Model</a:t>
                      </a:r>
                    </a:p>
                  </a:txBody>
                  <a:tcPr anchor="ctr"/>
                </a:tc>
                <a:tc>
                  <a:txBody>
                    <a:bodyPr/>
                    <a:lstStyle/>
                    <a:p>
                      <a:pPr algn="ctr"/>
                      <a:r>
                        <a:rPr lang="en-US" dirty="0">
                          <a:latin typeface="Verdana" panose="020B0604030504040204" pitchFamily="34" charset="0"/>
                          <a:ea typeface="Verdana" panose="020B0604030504040204" pitchFamily="34" charset="0"/>
                        </a:rPr>
                        <a:t>Example</a:t>
                      </a:r>
                    </a:p>
                  </a:txBody>
                  <a:tcPr anchor="ctr"/>
                </a:tc>
                <a:extLst>
                  <a:ext uri="{0D108BD9-81ED-4DB2-BD59-A6C34878D82A}">
                    <a16:rowId xmlns:a16="http://schemas.microsoft.com/office/drawing/2014/main" val="3572769074"/>
                  </a:ext>
                </a:extLst>
              </a:tr>
              <a:tr h="697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Infrastructure as a Service (IaaS)</a:t>
                      </a:r>
                    </a:p>
                  </a:txBody>
                  <a:tcPr anchor="ctr"/>
                </a:tc>
                <a:tc>
                  <a:txBody>
                    <a:bodyPr/>
                    <a:lstStyle/>
                    <a:p>
                      <a:r>
                        <a:rPr lang="en-US" dirty="0">
                          <a:latin typeface="Verdana" panose="020B0604030504040204" pitchFamily="34" charset="0"/>
                          <a:ea typeface="Verdana" panose="020B0604030504040204" pitchFamily="34" charset="0"/>
                        </a:rPr>
                        <a:t>Windows Server to Install ArcGIS Server</a:t>
                      </a:r>
                    </a:p>
                  </a:txBody>
                  <a:tcPr anchor="ctr"/>
                </a:tc>
                <a:extLst>
                  <a:ext uri="{0D108BD9-81ED-4DB2-BD59-A6C34878D82A}">
                    <a16:rowId xmlns:a16="http://schemas.microsoft.com/office/drawing/2014/main" val="2290466916"/>
                  </a:ext>
                </a:extLst>
              </a:tr>
              <a:tr h="697706">
                <a:tc>
                  <a:txBody>
                    <a:bodyPr/>
                    <a:lstStyle/>
                    <a:p>
                      <a:r>
                        <a:rPr lang="en-US" dirty="0">
                          <a:latin typeface="Verdana" panose="020B0604030504040204" pitchFamily="34" charset="0"/>
                          <a:ea typeface="Verdana" panose="020B0604030504040204" pitchFamily="34" charset="0"/>
                        </a:rPr>
                        <a:t>Platform as a Service (PaaS)</a:t>
                      </a:r>
                    </a:p>
                  </a:txBody>
                  <a:tcPr anchor="ctr"/>
                </a:tc>
                <a:tc>
                  <a:txBody>
                    <a:bodyPr/>
                    <a:lstStyle/>
                    <a:p>
                      <a:r>
                        <a:rPr lang="en-US" dirty="0">
                          <a:latin typeface="Verdana" panose="020B0604030504040204" pitchFamily="34" charset="0"/>
                          <a:ea typeface="Verdana" panose="020B0604030504040204" pitchFamily="34" charset="0"/>
                        </a:rPr>
                        <a:t>Service Now</a:t>
                      </a:r>
                    </a:p>
                  </a:txBody>
                  <a:tcPr anchor="ctr"/>
                </a:tc>
                <a:extLst>
                  <a:ext uri="{0D108BD9-81ED-4DB2-BD59-A6C34878D82A}">
                    <a16:rowId xmlns:a16="http://schemas.microsoft.com/office/drawing/2014/main" val="4137215786"/>
                  </a:ext>
                </a:extLst>
              </a:tr>
              <a:tr h="697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Software as a Service (SaaS)</a:t>
                      </a:r>
                    </a:p>
                  </a:txBody>
                  <a:tcPr anchor="ctr"/>
                </a:tc>
                <a:tc>
                  <a:txBody>
                    <a:bodyPr/>
                    <a:lstStyle/>
                    <a:p>
                      <a:r>
                        <a:rPr lang="en-US" dirty="0">
                          <a:latin typeface="Verdana" panose="020B0604030504040204" pitchFamily="34" charset="0"/>
                          <a:ea typeface="Verdana" panose="020B0604030504040204" pitchFamily="34" charset="0"/>
                        </a:rPr>
                        <a:t>Zoom</a:t>
                      </a:r>
                    </a:p>
                  </a:txBody>
                  <a:tcPr anchor="ctr"/>
                </a:tc>
                <a:extLst>
                  <a:ext uri="{0D108BD9-81ED-4DB2-BD59-A6C34878D82A}">
                    <a16:rowId xmlns:a16="http://schemas.microsoft.com/office/drawing/2014/main" val="1052410119"/>
                  </a:ext>
                </a:extLst>
              </a:tr>
              <a:tr h="697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Function as a Service (FaaS) (serverless)</a:t>
                      </a:r>
                    </a:p>
                  </a:txBody>
                  <a:tcPr anchor="ctr"/>
                </a:tc>
                <a:tc>
                  <a:txBody>
                    <a:bodyPr/>
                    <a:lstStyle/>
                    <a:p>
                      <a:r>
                        <a:rPr lang="en-US" dirty="0">
                          <a:latin typeface="Verdana" panose="020B0604030504040204" pitchFamily="34" charset="0"/>
                          <a:ea typeface="Verdana" panose="020B0604030504040204" pitchFamily="34" charset="0"/>
                        </a:rPr>
                        <a:t>Netflix (encoding and backup validation)</a:t>
                      </a:r>
                    </a:p>
                  </a:txBody>
                  <a:tcPr anchor="ctr"/>
                </a:tc>
                <a:extLst>
                  <a:ext uri="{0D108BD9-81ED-4DB2-BD59-A6C34878D82A}">
                    <a16:rowId xmlns:a16="http://schemas.microsoft.com/office/drawing/2014/main" val="2331967235"/>
                  </a:ext>
                </a:extLst>
              </a:tr>
            </a:tbl>
          </a:graphicData>
        </a:graphic>
      </p:graphicFrame>
      <p:sp>
        <p:nvSpPr>
          <p:cNvPr id="3" name="TextBox 2">
            <a:extLst>
              <a:ext uri="{FF2B5EF4-FFF2-40B4-BE49-F238E27FC236}">
                <a16:creationId xmlns:a16="http://schemas.microsoft.com/office/drawing/2014/main" id="{BE30AF42-0BD4-476F-9FC5-449CCAD69E91}"/>
              </a:ext>
            </a:extLst>
          </p:cNvPr>
          <p:cNvSpPr txBox="1"/>
          <p:nvPr/>
        </p:nvSpPr>
        <p:spPr>
          <a:xfrm>
            <a:off x="6618514" y="6063734"/>
            <a:ext cx="4298934" cy="369332"/>
          </a:xfrm>
          <a:prstGeom prst="rect">
            <a:avLst/>
          </a:prstGeom>
          <a:noFill/>
        </p:spPr>
        <p:txBody>
          <a:bodyPr wrap="none" rtlCol="0">
            <a:spAutoFit/>
          </a:bodyPr>
          <a:lstStyle/>
          <a:p>
            <a:r>
              <a:rPr lang="en-US" dirty="0">
                <a:solidFill>
                  <a:schemeClr val="tx1">
                    <a:lumMod val="50000"/>
                  </a:schemeClr>
                </a:solidFill>
                <a:latin typeface="Abadi Extra Light" panose="020B0204020104020204" pitchFamily="34" charset="0"/>
              </a:rPr>
              <a:t>For more see (</a:t>
            </a:r>
            <a:r>
              <a:rPr lang="en-US" dirty="0" err="1">
                <a:solidFill>
                  <a:schemeClr val="tx1">
                    <a:lumMod val="50000"/>
                  </a:schemeClr>
                </a:solidFill>
                <a:latin typeface="Abadi Extra Light" panose="020B0204020104020204" pitchFamily="34" charset="0"/>
              </a:rPr>
              <a:t>Mateos</a:t>
            </a:r>
            <a:r>
              <a:rPr lang="en-US" dirty="0">
                <a:solidFill>
                  <a:schemeClr val="tx1">
                    <a:lumMod val="50000"/>
                  </a:schemeClr>
                </a:solidFill>
                <a:latin typeface="Abadi Extra Light" panose="020B0204020104020204" pitchFamily="34" charset="0"/>
              </a:rPr>
              <a:t> &amp; Rosenberg, 2011)</a:t>
            </a:r>
          </a:p>
        </p:txBody>
      </p:sp>
    </p:spTree>
    <p:extLst>
      <p:ext uri="{BB962C8B-B14F-4D97-AF65-F5344CB8AC3E}">
        <p14:creationId xmlns:p14="http://schemas.microsoft.com/office/powerpoint/2010/main" val="109671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278780" y="609599"/>
            <a:ext cx="3768119" cy="5273675"/>
          </a:xfrm>
        </p:spPr>
        <p:txBody>
          <a:bodyPr>
            <a:normAutofit/>
          </a:bodyPr>
          <a:lstStyle/>
          <a:p>
            <a:r>
              <a:rPr lang="en-US" sz="5400" dirty="0"/>
              <a:t>How serverless works</a:t>
            </a:r>
          </a:p>
        </p:txBody>
      </p:sp>
      <p:pic>
        <p:nvPicPr>
          <p:cNvPr id="15"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F9728A8C-0974-40F9-AF2A-32AE9B66716A}"/>
              </a:ext>
            </a:extLst>
          </p:cNvPr>
          <p:cNvGraphicFramePr>
            <a:graphicFrameLocks noGrp="1"/>
          </p:cNvGraphicFramePr>
          <p:nvPr>
            <p:ph idx="1"/>
            <p:extLst>
              <p:ext uri="{D42A27DB-BD31-4B8C-83A1-F6EECF244321}">
                <p14:modId xmlns:p14="http://schemas.microsoft.com/office/powerpoint/2010/main" val="1829847603"/>
              </p:ext>
            </p:extLst>
          </p:nvPr>
        </p:nvGraphicFramePr>
        <p:xfrm>
          <a:off x="4930815" y="709683"/>
          <a:ext cx="6617717" cy="5173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702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913795" y="609600"/>
            <a:ext cx="10353762" cy="970450"/>
          </a:xfrm>
        </p:spPr>
        <p:txBody>
          <a:bodyPr>
            <a:normAutofit/>
          </a:bodyPr>
          <a:lstStyle/>
          <a:p>
            <a:r>
              <a:rPr lang="en-US" sz="5400" dirty="0"/>
              <a:t>Serverless Characteristics</a:t>
            </a:r>
          </a:p>
        </p:txBody>
      </p:sp>
      <p:graphicFrame>
        <p:nvGraphicFramePr>
          <p:cNvPr id="5" name="Content Placeholder 2">
            <a:extLst>
              <a:ext uri="{FF2B5EF4-FFF2-40B4-BE49-F238E27FC236}">
                <a16:creationId xmlns:a16="http://schemas.microsoft.com/office/drawing/2014/main" id="{59D530E0-8AA3-4855-A6ED-66B546865C72}"/>
              </a:ext>
            </a:extLst>
          </p:cNvPr>
          <p:cNvGraphicFramePr>
            <a:graphicFrameLocks noGrp="1"/>
          </p:cNvGraphicFramePr>
          <p:nvPr>
            <p:ph idx="1"/>
            <p:extLst>
              <p:ext uri="{D42A27DB-BD31-4B8C-83A1-F6EECF244321}">
                <p14:modId xmlns:p14="http://schemas.microsoft.com/office/powerpoint/2010/main" val="3862313318"/>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173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5" name="Rectangle 26">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834013" y="1115568"/>
            <a:ext cx="3487616" cy="4626864"/>
          </a:xfrm>
        </p:spPr>
        <p:txBody>
          <a:bodyPr>
            <a:normAutofit/>
          </a:bodyPr>
          <a:lstStyle/>
          <a:p>
            <a:pPr algn="l"/>
            <a:r>
              <a:rPr lang="en-US" sz="5400" dirty="0"/>
              <a:t>Objections to using serverless</a:t>
            </a:r>
          </a:p>
        </p:txBody>
      </p:sp>
      <p:cxnSp>
        <p:nvCxnSpPr>
          <p:cNvPr id="28" name="Straight Connector 28">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9F8E7D-7DC1-4AF9-9213-8AAF01DDAF63}"/>
              </a:ext>
            </a:extLst>
          </p:cNvPr>
          <p:cNvSpPr>
            <a:spLocks noGrp="1"/>
          </p:cNvSpPr>
          <p:nvPr>
            <p:ph idx="1"/>
          </p:nvPr>
        </p:nvSpPr>
        <p:spPr>
          <a:xfrm>
            <a:off x="5060756" y="1420368"/>
            <a:ext cx="6725093" cy="4626864"/>
          </a:xfrm>
        </p:spPr>
        <p:txBody>
          <a:bodyPr anchor="ctr">
            <a:normAutofit fontScale="92500"/>
          </a:bodyPr>
          <a:lstStyle/>
          <a:p>
            <a:pPr marL="457200" indent="-457200">
              <a:lnSpc>
                <a:spcPct val="150000"/>
              </a:lnSpc>
              <a:spcAft>
                <a:spcPts val="2400"/>
              </a:spcAft>
              <a:buFont typeface="Wingdings" panose="05000000000000000000" pitchFamily="2" charset="2"/>
              <a:buChar char="Ø"/>
            </a:pPr>
            <a:r>
              <a:rPr lang="en-US" sz="2200" dirty="0">
                <a:effectLst/>
                <a:latin typeface="Verdana" panose="020B0604030504040204" pitchFamily="34" charset="0"/>
                <a:ea typeface="Verdana" panose="020B0604030504040204" pitchFamily="34" charset="0"/>
              </a:rPr>
              <a:t>Code can not access low level hardware resources (Fowler, 2019)</a:t>
            </a:r>
          </a:p>
          <a:p>
            <a:pPr marL="457200" indent="-457200">
              <a:lnSpc>
                <a:spcPct val="150000"/>
              </a:lnSpc>
              <a:spcAft>
                <a:spcPts val="2400"/>
              </a:spcAft>
              <a:buFont typeface="Wingdings" panose="05000000000000000000" pitchFamily="2" charset="2"/>
              <a:buChar char="Ø"/>
            </a:pPr>
            <a:r>
              <a:rPr lang="en-US" sz="2200" dirty="0">
                <a:effectLst/>
                <a:latin typeface="Verdana" panose="020B0604030504040204" pitchFamily="34" charset="0"/>
                <a:ea typeface="Verdana" panose="020B0604030504040204" pitchFamily="34" charset="0"/>
              </a:rPr>
              <a:t>Function lifetime is limited</a:t>
            </a:r>
          </a:p>
          <a:p>
            <a:pPr marL="457200" indent="-457200">
              <a:lnSpc>
                <a:spcPct val="150000"/>
              </a:lnSpc>
              <a:spcAft>
                <a:spcPts val="2400"/>
              </a:spcAft>
              <a:buFont typeface="Wingdings" panose="05000000000000000000" pitchFamily="2" charset="2"/>
              <a:buChar char="Ø"/>
            </a:pPr>
            <a:r>
              <a:rPr lang="en-US" sz="2200" dirty="0">
                <a:effectLst/>
                <a:latin typeface="Verdana" panose="020B0604030504040204" pitchFamily="34" charset="0"/>
                <a:ea typeface="Verdana" panose="020B0604030504040204" pitchFamily="34" charset="0"/>
              </a:rPr>
              <a:t>Potential bottlenecks if intense I/O is needed </a:t>
            </a:r>
          </a:p>
          <a:p>
            <a:pPr marL="457200" indent="-457200">
              <a:lnSpc>
                <a:spcPct val="150000"/>
              </a:lnSpc>
              <a:spcAft>
                <a:spcPts val="2400"/>
              </a:spcAft>
              <a:buFont typeface="Wingdings" panose="05000000000000000000" pitchFamily="2" charset="2"/>
              <a:buChar char="Ø"/>
            </a:pPr>
            <a:r>
              <a:rPr lang="en-US" sz="2200" dirty="0">
                <a:effectLst/>
                <a:latin typeface="Verdana" panose="020B0604030504040204" pitchFamily="34" charset="0"/>
                <a:ea typeface="Verdana" panose="020B0604030504040204" pitchFamily="34" charset="0"/>
              </a:rPr>
              <a:t>The portability of code between cloud providers is not straightforward</a:t>
            </a:r>
          </a:p>
          <a:p>
            <a:pPr marL="457200" indent="-457200">
              <a:spcAft>
                <a:spcPts val="2400"/>
              </a:spcAft>
              <a:buFont typeface="+mj-lt"/>
              <a:buAutoNum type="arabicPeriod"/>
            </a:pPr>
            <a:endParaRPr lang="en-US" sz="22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315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1CF-9154-4197-9651-48C12C7E6293}"/>
              </a:ext>
            </a:extLst>
          </p:cNvPr>
          <p:cNvSpPr>
            <a:spLocks noGrp="1"/>
          </p:cNvSpPr>
          <p:nvPr>
            <p:ph type="title"/>
          </p:nvPr>
        </p:nvSpPr>
        <p:spPr>
          <a:xfrm>
            <a:off x="914400" y="401444"/>
            <a:ext cx="10353762" cy="970450"/>
          </a:xfrm>
        </p:spPr>
        <p:txBody>
          <a:bodyPr>
            <a:normAutofit/>
          </a:bodyPr>
          <a:lstStyle/>
          <a:p>
            <a:r>
              <a:rPr lang="en-US" sz="5400" dirty="0"/>
              <a:t>Justification</a:t>
            </a:r>
          </a:p>
        </p:txBody>
      </p:sp>
      <p:graphicFrame>
        <p:nvGraphicFramePr>
          <p:cNvPr id="5" name="Content Placeholder 2">
            <a:extLst>
              <a:ext uri="{FF2B5EF4-FFF2-40B4-BE49-F238E27FC236}">
                <a16:creationId xmlns:a16="http://schemas.microsoft.com/office/drawing/2014/main" id="{4F075E27-0F31-4006-8732-6143D445C2A1}"/>
              </a:ext>
            </a:extLst>
          </p:cNvPr>
          <p:cNvGraphicFramePr>
            <a:graphicFrameLocks noGrp="1"/>
          </p:cNvGraphicFramePr>
          <p:nvPr>
            <p:ph idx="1"/>
            <p:extLst>
              <p:ext uri="{D42A27DB-BD31-4B8C-83A1-F6EECF244321}">
                <p14:modId xmlns:p14="http://schemas.microsoft.com/office/powerpoint/2010/main" val="2134696770"/>
              </p:ext>
            </p:extLst>
          </p:nvPr>
        </p:nvGraphicFramePr>
        <p:xfrm>
          <a:off x="0" y="1672683"/>
          <a:ext cx="12065620" cy="4783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7057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1624</Words>
  <Application>Microsoft Office PowerPoint</Application>
  <PresentationFormat>Widescreen</PresentationFormat>
  <Paragraphs>143</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Slate</vt:lpstr>
      <vt:lpstr>Considerations on Using Serverless Functions for Geoprocessing Tasks</vt:lpstr>
      <vt:lpstr>Research Context</vt:lpstr>
      <vt:lpstr>Goal</vt:lpstr>
      <vt:lpstr>Potential cloud advantages </vt:lpstr>
      <vt:lpstr>Few Service models and Examples</vt:lpstr>
      <vt:lpstr>How serverless works</vt:lpstr>
      <vt:lpstr>Serverless Characteristics</vt:lpstr>
      <vt:lpstr>Objections to using serverless</vt:lpstr>
      <vt:lpstr>Justification</vt:lpstr>
      <vt:lpstr>Research Approach</vt:lpstr>
      <vt:lpstr>Research Approach</vt:lpstr>
      <vt:lpstr>Proposed Deliverables</vt:lpstr>
      <vt:lpstr>Proposed Timeline</vt:lpstr>
      <vt:lpstr>Cited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on Using Serverless Functions for Geoprocessing Tasks</dc:title>
  <dc:creator>Santos, Ed (LLU)</dc:creator>
  <cp:lastModifiedBy>Santos, Ed (LLU)</cp:lastModifiedBy>
  <cp:revision>21</cp:revision>
  <dcterms:created xsi:type="dcterms:W3CDTF">2019-05-02T02:19:24Z</dcterms:created>
  <dcterms:modified xsi:type="dcterms:W3CDTF">2019-05-02T17:16:52Z</dcterms:modified>
</cp:coreProperties>
</file>