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2" r:id="rId5"/>
    <p:sldId id="314" r:id="rId6"/>
    <p:sldId id="310" r:id="rId7"/>
    <p:sldId id="311" r:id="rId8"/>
    <p:sldId id="312" r:id="rId9"/>
    <p:sldId id="31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9" autoAdjust="0"/>
  </p:normalViewPr>
  <p:slideViewPr>
    <p:cSldViewPr snapToGrid="0">
      <p:cViewPr varScale="1">
        <p:scale>
          <a:sx n="110" d="100"/>
          <a:sy n="110" d="100"/>
        </p:scale>
        <p:origin x="5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A1780-A246-4C7F-9267-727EF2F4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Automated Vehicle Detection with high resolution  spectral imagery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797" y="3980923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By: Jed Schildroth, MGIS Student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792153-3C55-48AB-850B-94780F9FC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612" y="0"/>
            <a:ext cx="3444388" cy="27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C3408-E822-4F6B-8716-4FFC699B3857}"/>
              </a:ext>
            </a:extLst>
          </p:cNvPr>
          <p:cNvSpPr txBox="1"/>
          <p:nvPr/>
        </p:nvSpPr>
        <p:spPr>
          <a:xfrm>
            <a:off x="444137" y="444137"/>
            <a:ext cx="11295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is automation important?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1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6B0800-C35A-48B3-B462-08FDC61A603B}"/>
              </a:ext>
            </a:extLst>
          </p:cNvPr>
          <p:cNvSpPr txBox="1"/>
          <p:nvPr/>
        </p:nvSpPr>
        <p:spPr>
          <a:xfrm>
            <a:off x="572494" y="492981"/>
            <a:ext cx="5804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Main Idea</a:t>
            </a:r>
          </a:p>
          <a:p>
            <a:r>
              <a:rPr lang="en-US" dirty="0"/>
              <a:t>Identify algorithms to detect and automatically highlight and count vehicles in a scene using their spectral properties</a:t>
            </a:r>
          </a:p>
          <a:p>
            <a:r>
              <a:rPr lang="en-US" dirty="0"/>
              <a:t>Use multiple types of spectral data</a:t>
            </a:r>
          </a:p>
          <a:p>
            <a:r>
              <a:rPr lang="en-US" dirty="0"/>
              <a:t>Elevation: with and without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72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87832-D7AB-4BFE-B727-E7068191E28C}"/>
              </a:ext>
            </a:extLst>
          </p:cNvPr>
          <p:cNvSpPr txBox="1"/>
          <p:nvPr/>
        </p:nvSpPr>
        <p:spPr>
          <a:xfrm>
            <a:off x="596348" y="516835"/>
            <a:ext cx="6066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</a:t>
            </a:r>
          </a:p>
          <a:p>
            <a:r>
              <a:rPr lang="en-US" dirty="0" err="1"/>
              <a:t>eCognition</a:t>
            </a:r>
            <a:endParaRPr lang="en-US" dirty="0"/>
          </a:p>
          <a:p>
            <a:r>
              <a:rPr lang="en-US" dirty="0"/>
              <a:t>ArcGIS Pro</a:t>
            </a:r>
          </a:p>
          <a:p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Excel</a:t>
            </a:r>
          </a:p>
          <a:p>
            <a:r>
              <a:rPr lang="en-US" dirty="0"/>
              <a:t>Word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42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BF242-4A52-489C-BDB6-DEFB68428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16" y="1725433"/>
            <a:ext cx="7580877" cy="4765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4D5D6-E3F3-41AF-9A6C-BD1A425C3FC0}"/>
              </a:ext>
            </a:extLst>
          </p:cNvPr>
          <p:cNvSpPr txBox="1"/>
          <p:nvPr/>
        </p:nvSpPr>
        <p:spPr>
          <a:xfrm>
            <a:off x="4258615" y="1356101"/>
            <a:ext cx="758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Itres</a:t>
            </a:r>
            <a:r>
              <a:rPr lang="en-US" dirty="0"/>
              <a:t>:  </a:t>
            </a:r>
            <a:r>
              <a:rPr lang="en-US" dirty="0" err="1"/>
              <a:t>uCASI</a:t>
            </a:r>
            <a:r>
              <a:rPr lang="en-US" dirty="0"/>
              <a:t> 50 cm resolution 72 band Image of Virginia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FBB12-B37B-4034-BC9A-37EF4F802705}"/>
              </a:ext>
            </a:extLst>
          </p:cNvPr>
          <p:cNvSpPr txBox="1"/>
          <p:nvPr/>
        </p:nvSpPr>
        <p:spPr>
          <a:xfrm>
            <a:off x="4516342" y="367445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F755F6-4931-4744-AC1E-B3976E52D810}"/>
              </a:ext>
            </a:extLst>
          </p:cNvPr>
          <p:cNvSpPr txBox="1"/>
          <p:nvPr/>
        </p:nvSpPr>
        <p:spPr>
          <a:xfrm>
            <a:off x="437322" y="556591"/>
            <a:ext cx="3745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Types </a:t>
            </a:r>
          </a:p>
          <a:p>
            <a:r>
              <a:rPr lang="en-US" dirty="0" err="1"/>
              <a:t>Itres</a:t>
            </a:r>
            <a:r>
              <a:rPr lang="en-US" dirty="0"/>
              <a:t> </a:t>
            </a:r>
            <a:r>
              <a:rPr lang="en-US" dirty="0" err="1"/>
              <a:t>uCASI</a:t>
            </a:r>
            <a:r>
              <a:rPr lang="en-US" dirty="0"/>
              <a:t> 72 band</a:t>
            </a:r>
          </a:p>
          <a:p>
            <a:r>
              <a:rPr lang="en-US" dirty="0"/>
              <a:t>MICASENSE 8cm Red Edge MX w/ paired Lidar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2CA54-99DE-49E6-BFB2-CE7BF0348463}"/>
              </a:ext>
            </a:extLst>
          </p:cNvPr>
          <p:cNvSpPr txBox="1"/>
          <p:nvPr/>
        </p:nvSpPr>
        <p:spPr>
          <a:xfrm>
            <a:off x="731520" y="516835"/>
            <a:ext cx="2687541" cy="85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5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{021BD412-D7C3-43FD-B6BD-4943F4ABEC68}tf78829772</Template>
  <TotalTime>932</TotalTime>
  <Words>85</Words>
  <Application>Microsoft Office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Garamond</vt:lpstr>
      <vt:lpstr>Sagona Book</vt:lpstr>
      <vt:lpstr>Sagona ExtraLight</vt:lpstr>
      <vt:lpstr>SavonVTI</vt:lpstr>
      <vt:lpstr>Automated Vehicle Detection with high resolution  spectral imagery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Detection of Vehicles in high resolution hyper- spectral imagery</dc:title>
  <dc:creator>Jed Schildroth</dc:creator>
  <cp:lastModifiedBy>Jed Schildroth</cp:lastModifiedBy>
  <cp:revision>7</cp:revision>
  <dcterms:created xsi:type="dcterms:W3CDTF">2021-03-01T14:03:50Z</dcterms:created>
  <dcterms:modified xsi:type="dcterms:W3CDTF">2021-04-11T20:00:00Z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