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9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0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1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2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2"/>
  </p:sldMasterIdLst>
  <p:notesMasterIdLst>
    <p:notesMasterId r:id="rId25"/>
  </p:notesMasterIdLst>
  <p:handoutMasterIdLst>
    <p:handoutMasterId r:id="rId26"/>
  </p:handoutMasterIdLst>
  <p:sldIdLst>
    <p:sldId id="257" r:id="rId3"/>
    <p:sldId id="323" r:id="rId4"/>
    <p:sldId id="358" r:id="rId5"/>
    <p:sldId id="327" r:id="rId6"/>
    <p:sldId id="353" r:id="rId7"/>
    <p:sldId id="350" r:id="rId8"/>
    <p:sldId id="357" r:id="rId9"/>
    <p:sldId id="356" r:id="rId10"/>
    <p:sldId id="351" r:id="rId11"/>
    <p:sldId id="328" r:id="rId12"/>
    <p:sldId id="343" r:id="rId13"/>
    <p:sldId id="344" r:id="rId14"/>
    <p:sldId id="329" r:id="rId15"/>
    <p:sldId id="345" r:id="rId16"/>
    <p:sldId id="346" r:id="rId17"/>
    <p:sldId id="330" r:id="rId18"/>
    <p:sldId id="332" r:id="rId19"/>
    <p:sldId id="354" r:id="rId20"/>
    <p:sldId id="355" r:id="rId21"/>
    <p:sldId id="335" r:id="rId22"/>
    <p:sldId id="337" r:id="rId23"/>
    <p:sldId id="352" r:id="rId24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646">
          <p15:clr>
            <a:srgbClr val="A4A3A4"/>
          </p15:clr>
        </p15:guide>
        <p15:guide id="4" orient="horz" pos="2157">
          <p15:clr>
            <a:srgbClr val="A4A3A4"/>
          </p15:clr>
        </p15:guide>
        <p15:guide id="5" orient="horz" pos="115">
          <p15:clr>
            <a:srgbClr val="A4A3A4"/>
          </p15:clr>
        </p15:guide>
        <p15:guide id="6" orient="horz" pos="599">
          <p15:clr>
            <a:srgbClr val="A4A3A4"/>
          </p15:clr>
        </p15:guide>
        <p15:guide id="7" pos="1520">
          <p15:clr>
            <a:srgbClr val="A4A3A4"/>
          </p15:clr>
        </p15:guide>
        <p15:guide id="8" pos="3108">
          <p15:clr>
            <a:srgbClr val="A4A3A4"/>
          </p15:clr>
        </p15:guide>
        <p15:guide id="9" pos="5090">
          <p15:clr>
            <a:srgbClr val="A4A3A4"/>
          </p15:clr>
        </p15:guide>
        <p15:guide id="10" pos="5602">
          <p15:clr>
            <a:srgbClr val="A4A3A4"/>
          </p15:clr>
        </p15:guide>
        <p15:guide id="11" pos="610">
          <p15:clr>
            <a:srgbClr val="A4A3A4"/>
          </p15:clr>
        </p15:guide>
        <p15:guide id="12" pos="1086">
          <p15:clr>
            <a:srgbClr val="A4A3A4"/>
          </p15:clr>
        </p15:guide>
        <p15:guide id="13" orient="horz" pos="585">
          <p15:clr>
            <a:srgbClr val="A4A3A4"/>
          </p15:clr>
        </p15:guide>
        <p15:guide id="14" orient="horz" pos="57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kie Silber" initials="J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90" autoAdjust="0"/>
    <p:restoredTop sz="81273" autoAdjust="0"/>
  </p:normalViewPr>
  <p:slideViewPr>
    <p:cSldViewPr snapToGrid="0" snapToObjects="1">
      <p:cViewPr>
        <p:scale>
          <a:sx n="170" d="100"/>
          <a:sy n="170" d="100"/>
        </p:scale>
        <p:origin x="-2184" y="-80"/>
      </p:cViewPr>
      <p:guideLst>
        <p:guide orient="horz" pos="2160"/>
        <p:guide orient="horz" pos="3646"/>
        <p:guide orient="horz" pos="2157"/>
        <p:guide orient="horz" pos="115"/>
        <p:guide orient="horz" pos="599"/>
        <p:guide orient="horz" pos="585"/>
        <p:guide orient="horz" pos="575"/>
        <p:guide pos="2880"/>
        <p:guide pos="1520"/>
        <p:guide pos="3108"/>
        <p:guide pos="5090"/>
        <p:guide pos="5602"/>
        <p:guide pos="610"/>
        <p:guide pos="10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0C846E-2954-0247-BDA3-C7E4A429D5E2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F43E3BCA-A7FF-3348-BC99-12417B5F36B3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Background</a:t>
          </a:r>
          <a:endParaRPr lang="en-US" dirty="0"/>
        </a:p>
      </dgm:t>
    </dgm:pt>
    <dgm:pt modelId="{CF13A0DD-F294-114F-A322-6710DA93C68B}" type="parTrans" cxnId="{0BF4FAF0-2ADA-EF40-B81F-DA75427C8B20}">
      <dgm:prSet/>
      <dgm:spPr/>
      <dgm:t>
        <a:bodyPr/>
        <a:lstStyle/>
        <a:p>
          <a:endParaRPr lang="en-US"/>
        </a:p>
      </dgm:t>
    </dgm:pt>
    <dgm:pt modelId="{A862C23C-9E67-DA4B-8B2E-C118E9E42B9F}" type="sibTrans" cxnId="{0BF4FAF0-2ADA-EF40-B81F-DA75427C8B20}">
      <dgm:prSet/>
      <dgm:spPr/>
      <dgm:t>
        <a:bodyPr/>
        <a:lstStyle/>
        <a:p>
          <a:endParaRPr lang="en-US"/>
        </a:p>
      </dgm:t>
    </dgm:pt>
    <dgm:pt modelId="{5C26BAA4-1C07-3349-8A8C-6C9CD8EB05CE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Lit Review</a:t>
          </a:r>
          <a:endParaRPr lang="en-US" dirty="0"/>
        </a:p>
      </dgm:t>
    </dgm:pt>
    <dgm:pt modelId="{5DAC999F-04EA-AD41-8593-772971B947E8}" type="parTrans" cxnId="{73847DDA-E08E-A148-AB64-8AACF2BCF019}">
      <dgm:prSet/>
      <dgm:spPr/>
      <dgm:t>
        <a:bodyPr/>
        <a:lstStyle/>
        <a:p>
          <a:endParaRPr lang="en-US"/>
        </a:p>
      </dgm:t>
    </dgm:pt>
    <dgm:pt modelId="{F567D2DC-C81D-4F4B-957B-6B5CD8FA61B9}" type="sibTrans" cxnId="{73847DDA-E08E-A148-AB64-8AACF2BCF019}">
      <dgm:prSet/>
      <dgm:spPr/>
      <dgm:t>
        <a:bodyPr/>
        <a:lstStyle/>
        <a:p>
          <a:endParaRPr lang="en-US"/>
        </a:p>
      </dgm:t>
    </dgm:pt>
    <dgm:pt modelId="{BEAC38B5-B6BF-8B42-952C-FFC21B82DAE1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Data Sources</a:t>
          </a:r>
          <a:endParaRPr lang="en-US" dirty="0"/>
        </a:p>
      </dgm:t>
    </dgm:pt>
    <dgm:pt modelId="{872FCA00-6A6D-5F43-869E-2E20D2F86D2B}" type="parTrans" cxnId="{DA60B0D2-63E8-0542-8DBA-EAA8E50310BA}">
      <dgm:prSet/>
      <dgm:spPr/>
      <dgm:t>
        <a:bodyPr/>
        <a:lstStyle/>
        <a:p>
          <a:endParaRPr lang="en-US"/>
        </a:p>
      </dgm:t>
    </dgm:pt>
    <dgm:pt modelId="{F749036F-1E06-3A41-996B-E1293EDF00D1}" type="sibTrans" cxnId="{DA60B0D2-63E8-0542-8DBA-EAA8E50310BA}">
      <dgm:prSet/>
      <dgm:spPr/>
      <dgm:t>
        <a:bodyPr/>
        <a:lstStyle/>
        <a:p>
          <a:endParaRPr lang="en-US"/>
        </a:p>
      </dgm:t>
    </dgm:pt>
    <dgm:pt modelId="{224BCACF-6277-8145-8A00-E5E4B7BB0A3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Methodology</a:t>
          </a:r>
          <a:endParaRPr lang="en-US" dirty="0"/>
        </a:p>
      </dgm:t>
    </dgm:pt>
    <dgm:pt modelId="{6F361A18-A161-8F49-97B4-8210777EA2F0}" type="parTrans" cxnId="{5CD9EF74-C566-9342-812E-4279ECABC1AD}">
      <dgm:prSet/>
      <dgm:spPr/>
      <dgm:t>
        <a:bodyPr/>
        <a:lstStyle/>
        <a:p>
          <a:endParaRPr lang="en-US"/>
        </a:p>
      </dgm:t>
    </dgm:pt>
    <dgm:pt modelId="{FA28B978-687E-CA48-BA52-D0E2A784EB0D}" type="sibTrans" cxnId="{5CD9EF74-C566-9342-812E-4279ECABC1AD}">
      <dgm:prSet/>
      <dgm:spPr/>
      <dgm:t>
        <a:bodyPr/>
        <a:lstStyle/>
        <a:p>
          <a:endParaRPr lang="en-US"/>
        </a:p>
      </dgm:t>
    </dgm:pt>
    <dgm:pt modelId="{4A033A0E-9FCF-0745-8E51-5F87592E7940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Technology Stack</a:t>
          </a:r>
          <a:endParaRPr lang="en-US" dirty="0"/>
        </a:p>
      </dgm:t>
    </dgm:pt>
    <dgm:pt modelId="{1A394D9E-B2E3-F74B-8A6F-CBB5284099FA}" type="parTrans" cxnId="{3A88C6BB-D1B3-CF43-BE94-A3C81014BB08}">
      <dgm:prSet/>
      <dgm:spPr/>
      <dgm:t>
        <a:bodyPr/>
        <a:lstStyle/>
        <a:p>
          <a:endParaRPr lang="en-US"/>
        </a:p>
      </dgm:t>
    </dgm:pt>
    <dgm:pt modelId="{50012598-81CC-4240-B893-282754A71EB7}" type="sibTrans" cxnId="{3A88C6BB-D1B3-CF43-BE94-A3C81014BB08}">
      <dgm:prSet/>
      <dgm:spPr/>
      <dgm:t>
        <a:bodyPr/>
        <a:lstStyle/>
        <a:p>
          <a:endParaRPr lang="en-US"/>
        </a:p>
      </dgm:t>
    </dgm:pt>
    <dgm:pt modelId="{07651186-CF7E-D245-A00E-7A3C082D3DB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Testing Results</a:t>
          </a:r>
          <a:endParaRPr lang="en-US" dirty="0"/>
        </a:p>
      </dgm:t>
    </dgm:pt>
    <dgm:pt modelId="{73CF0D21-0572-2D47-9257-C8B2E06A035A}" type="parTrans" cxnId="{C4284ABC-D4BC-6440-9B40-AB001044BEE8}">
      <dgm:prSet/>
      <dgm:spPr/>
      <dgm:t>
        <a:bodyPr/>
        <a:lstStyle/>
        <a:p>
          <a:endParaRPr lang="en-US"/>
        </a:p>
      </dgm:t>
    </dgm:pt>
    <dgm:pt modelId="{9F6465E0-8B11-4A49-94D5-E9719CFAEE3D}" type="sibTrans" cxnId="{C4284ABC-D4BC-6440-9B40-AB001044BEE8}">
      <dgm:prSet/>
      <dgm:spPr/>
      <dgm:t>
        <a:bodyPr/>
        <a:lstStyle/>
        <a:p>
          <a:endParaRPr lang="en-US"/>
        </a:p>
      </dgm:t>
    </dgm:pt>
    <dgm:pt modelId="{AB017EDF-56CF-794F-886C-C944133A2BD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Conclusions</a:t>
          </a:r>
          <a:endParaRPr lang="en-US" dirty="0"/>
        </a:p>
      </dgm:t>
    </dgm:pt>
    <dgm:pt modelId="{FFB6B95D-5B1B-DB47-A351-95FAA1954D9D}" type="parTrans" cxnId="{6F17B838-BCB8-7847-B421-80CDD124026D}">
      <dgm:prSet/>
      <dgm:spPr/>
      <dgm:t>
        <a:bodyPr/>
        <a:lstStyle/>
        <a:p>
          <a:endParaRPr lang="en-US"/>
        </a:p>
      </dgm:t>
    </dgm:pt>
    <dgm:pt modelId="{D8760338-975D-1E4F-941C-52D033BBDAC3}" type="sibTrans" cxnId="{6F17B838-BCB8-7847-B421-80CDD124026D}">
      <dgm:prSet/>
      <dgm:spPr/>
      <dgm:t>
        <a:bodyPr/>
        <a:lstStyle/>
        <a:p>
          <a:endParaRPr lang="en-US"/>
        </a:p>
      </dgm:t>
    </dgm:pt>
    <dgm:pt modelId="{421B7AB5-DF02-B645-91D7-19743C0CE389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Questions</a:t>
          </a:r>
          <a:endParaRPr lang="en-US" dirty="0"/>
        </a:p>
      </dgm:t>
    </dgm:pt>
    <dgm:pt modelId="{DA8E0327-BEAD-324A-9E30-A5774A03859E}" type="parTrans" cxnId="{943C2332-FBE9-9945-AD44-4AD4EE3E6B20}">
      <dgm:prSet/>
      <dgm:spPr/>
      <dgm:t>
        <a:bodyPr/>
        <a:lstStyle/>
        <a:p>
          <a:endParaRPr lang="en-US"/>
        </a:p>
      </dgm:t>
    </dgm:pt>
    <dgm:pt modelId="{01D70674-F7E7-C947-81E6-589C840AF3B0}" type="sibTrans" cxnId="{943C2332-FBE9-9945-AD44-4AD4EE3E6B20}">
      <dgm:prSet/>
      <dgm:spPr/>
      <dgm:t>
        <a:bodyPr/>
        <a:lstStyle/>
        <a:p>
          <a:endParaRPr lang="en-US"/>
        </a:p>
      </dgm:t>
    </dgm:pt>
    <dgm:pt modelId="{7053DF0E-7D2F-224F-9A96-49043713C976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Demo</a:t>
          </a:r>
          <a:endParaRPr lang="en-US" dirty="0"/>
        </a:p>
      </dgm:t>
    </dgm:pt>
    <dgm:pt modelId="{68F2D2BE-B718-9E4D-A73A-5BFF7DE39B73}" type="parTrans" cxnId="{61ED5DBF-C1D5-714A-B176-4EA990D80545}">
      <dgm:prSet/>
      <dgm:spPr/>
      <dgm:t>
        <a:bodyPr/>
        <a:lstStyle/>
        <a:p>
          <a:endParaRPr lang="en-US"/>
        </a:p>
      </dgm:t>
    </dgm:pt>
    <dgm:pt modelId="{E46FB4F8-4791-7540-80AA-191857918D4E}" type="sibTrans" cxnId="{61ED5DBF-C1D5-714A-B176-4EA990D80545}">
      <dgm:prSet/>
      <dgm:spPr/>
      <dgm:t>
        <a:bodyPr/>
        <a:lstStyle/>
        <a:p>
          <a:endParaRPr lang="en-US"/>
        </a:p>
      </dgm:t>
    </dgm:pt>
    <dgm:pt modelId="{7D5CF450-2E60-E840-89AC-68D61B1CBA6B}" type="pres">
      <dgm:prSet presAssocID="{070C846E-2954-0247-BDA3-C7E4A429D5E2}" presName="Name0" presStyleCnt="0">
        <dgm:presLayoutVars>
          <dgm:dir/>
          <dgm:resizeHandles val="exact"/>
        </dgm:presLayoutVars>
      </dgm:prSet>
      <dgm:spPr/>
    </dgm:pt>
    <dgm:pt modelId="{30CE2184-A89B-404A-A85C-3391F2FCF0D3}" type="pres">
      <dgm:prSet presAssocID="{F43E3BCA-A7FF-3348-BC99-12417B5F36B3}" presName="parTxOnly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DFD01-824F-0B4C-8CD8-2E32C526AD18}" type="pres">
      <dgm:prSet presAssocID="{A862C23C-9E67-DA4B-8B2E-C118E9E42B9F}" presName="parSpace" presStyleCnt="0"/>
      <dgm:spPr/>
    </dgm:pt>
    <dgm:pt modelId="{EF9E05D1-A129-4E44-A137-7739DB922600}" type="pres">
      <dgm:prSet presAssocID="{7053DF0E-7D2F-224F-9A96-49043713C976}" presName="parTxOnly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EDEDF-6092-1A42-8841-BC847A4B2F82}" type="pres">
      <dgm:prSet presAssocID="{E46FB4F8-4791-7540-80AA-191857918D4E}" presName="parSpace" presStyleCnt="0"/>
      <dgm:spPr/>
    </dgm:pt>
    <dgm:pt modelId="{B7E4D3C5-CE09-6A45-BEC1-9751B93C8CDA}" type="pres">
      <dgm:prSet presAssocID="{5C26BAA4-1C07-3349-8A8C-6C9CD8EB05CE}" presName="parTxOnly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47C85-5D0F-E746-9994-7B57E9747D61}" type="pres">
      <dgm:prSet presAssocID="{F567D2DC-C81D-4F4B-957B-6B5CD8FA61B9}" presName="parSpace" presStyleCnt="0"/>
      <dgm:spPr/>
    </dgm:pt>
    <dgm:pt modelId="{7645EB76-272D-894B-989F-3481D25E88C6}" type="pres">
      <dgm:prSet presAssocID="{BEAC38B5-B6BF-8B42-952C-FFC21B82DAE1}" presName="parTxOnly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F14D8-CD12-3A46-BF7B-C4603EE1961D}" type="pres">
      <dgm:prSet presAssocID="{F749036F-1E06-3A41-996B-E1293EDF00D1}" presName="parSpace" presStyleCnt="0"/>
      <dgm:spPr/>
    </dgm:pt>
    <dgm:pt modelId="{B0577518-2F1E-8C49-A277-009E22EAF51C}" type="pres">
      <dgm:prSet presAssocID="{224BCACF-6277-8145-8A00-E5E4B7BB0A37}" presName="parTxOnly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E49BF-008B-7249-BE10-7FDC542BF882}" type="pres">
      <dgm:prSet presAssocID="{FA28B978-687E-CA48-BA52-D0E2A784EB0D}" presName="parSpace" presStyleCnt="0"/>
      <dgm:spPr/>
    </dgm:pt>
    <dgm:pt modelId="{0E37A96B-BC65-D84C-9887-45F55CED6850}" type="pres">
      <dgm:prSet presAssocID="{4A033A0E-9FCF-0745-8E51-5F87592E7940}" presName="parTxOnly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5CAA9-973D-CB42-B798-7894FD55C3B0}" type="pres">
      <dgm:prSet presAssocID="{50012598-81CC-4240-B893-282754A71EB7}" presName="parSpace" presStyleCnt="0"/>
      <dgm:spPr/>
    </dgm:pt>
    <dgm:pt modelId="{41C0D144-9C70-8049-A867-F68796154CF7}" type="pres">
      <dgm:prSet presAssocID="{07651186-CF7E-D245-A00E-7A3C082D3DB7}" presName="parTxOnly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BDF50-7B0D-D743-BE6A-E4C1617104C0}" type="pres">
      <dgm:prSet presAssocID="{9F6465E0-8B11-4A49-94D5-E9719CFAEE3D}" presName="parSpace" presStyleCnt="0"/>
      <dgm:spPr/>
    </dgm:pt>
    <dgm:pt modelId="{C36E5D17-0453-854E-AF1B-B8916890B172}" type="pres">
      <dgm:prSet presAssocID="{AB017EDF-56CF-794F-886C-C944133A2BD4}" presName="parTxOnly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12684-1B0C-8045-ABF7-E014BEC96BDB}" type="pres">
      <dgm:prSet presAssocID="{D8760338-975D-1E4F-941C-52D033BBDAC3}" presName="parSpace" presStyleCnt="0"/>
      <dgm:spPr/>
    </dgm:pt>
    <dgm:pt modelId="{B1AD1330-27AC-D245-9D78-D51D48EB2C1C}" type="pres">
      <dgm:prSet presAssocID="{421B7AB5-DF02-B645-91D7-19743C0CE389}" presName="parTxOnly" presStyleLbl="node1" presStyleIdx="8" presStyleCnt="9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88C6BB-D1B3-CF43-BE94-A3C81014BB08}" srcId="{070C846E-2954-0247-BDA3-C7E4A429D5E2}" destId="{4A033A0E-9FCF-0745-8E51-5F87592E7940}" srcOrd="5" destOrd="0" parTransId="{1A394D9E-B2E3-F74B-8A6F-CBB5284099FA}" sibTransId="{50012598-81CC-4240-B893-282754A71EB7}"/>
    <dgm:cxn modelId="{F53D9652-E1AC-9B44-B907-8D27D42DC69E}" type="presOf" srcId="{F43E3BCA-A7FF-3348-BC99-12417B5F36B3}" destId="{30CE2184-A89B-404A-A85C-3391F2FCF0D3}" srcOrd="0" destOrd="0" presId="urn:microsoft.com/office/officeart/2005/8/layout/hChevron3"/>
    <dgm:cxn modelId="{DA60B0D2-63E8-0542-8DBA-EAA8E50310BA}" srcId="{070C846E-2954-0247-BDA3-C7E4A429D5E2}" destId="{BEAC38B5-B6BF-8B42-952C-FFC21B82DAE1}" srcOrd="3" destOrd="0" parTransId="{872FCA00-6A6D-5F43-869E-2E20D2F86D2B}" sibTransId="{F749036F-1E06-3A41-996B-E1293EDF00D1}"/>
    <dgm:cxn modelId="{61ED5DBF-C1D5-714A-B176-4EA990D80545}" srcId="{070C846E-2954-0247-BDA3-C7E4A429D5E2}" destId="{7053DF0E-7D2F-224F-9A96-49043713C976}" srcOrd="1" destOrd="0" parTransId="{68F2D2BE-B718-9E4D-A73A-5BFF7DE39B73}" sibTransId="{E46FB4F8-4791-7540-80AA-191857918D4E}"/>
    <dgm:cxn modelId="{73847DDA-E08E-A148-AB64-8AACF2BCF019}" srcId="{070C846E-2954-0247-BDA3-C7E4A429D5E2}" destId="{5C26BAA4-1C07-3349-8A8C-6C9CD8EB05CE}" srcOrd="2" destOrd="0" parTransId="{5DAC999F-04EA-AD41-8593-772971B947E8}" sibTransId="{F567D2DC-C81D-4F4B-957B-6B5CD8FA61B9}"/>
    <dgm:cxn modelId="{C4284ABC-D4BC-6440-9B40-AB001044BEE8}" srcId="{070C846E-2954-0247-BDA3-C7E4A429D5E2}" destId="{07651186-CF7E-D245-A00E-7A3C082D3DB7}" srcOrd="6" destOrd="0" parTransId="{73CF0D21-0572-2D47-9257-C8B2E06A035A}" sibTransId="{9F6465E0-8B11-4A49-94D5-E9719CFAEE3D}"/>
    <dgm:cxn modelId="{0E16CE90-9633-734D-AAFB-4E741509F3C7}" type="presOf" srcId="{BEAC38B5-B6BF-8B42-952C-FFC21B82DAE1}" destId="{7645EB76-272D-894B-989F-3481D25E88C6}" srcOrd="0" destOrd="0" presId="urn:microsoft.com/office/officeart/2005/8/layout/hChevron3"/>
    <dgm:cxn modelId="{B3629C47-2EDE-E241-9416-9765DB8477E6}" type="presOf" srcId="{421B7AB5-DF02-B645-91D7-19743C0CE389}" destId="{B1AD1330-27AC-D245-9D78-D51D48EB2C1C}" srcOrd="0" destOrd="0" presId="urn:microsoft.com/office/officeart/2005/8/layout/hChevron3"/>
    <dgm:cxn modelId="{DCF1B9E5-3E8C-BF44-9682-6E4364BE9029}" type="presOf" srcId="{AB017EDF-56CF-794F-886C-C944133A2BD4}" destId="{C36E5D17-0453-854E-AF1B-B8916890B172}" srcOrd="0" destOrd="0" presId="urn:microsoft.com/office/officeart/2005/8/layout/hChevron3"/>
    <dgm:cxn modelId="{6F17B838-BCB8-7847-B421-80CDD124026D}" srcId="{070C846E-2954-0247-BDA3-C7E4A429D5E2}" destId="{AB017EDF-56CF-794F-886C-C944133A2BD4}" srcOrd="7" destOrd="0" parTransId="{FFB6B95D-5B1B-DB47-A351-95FAA1954D9D}" sibTransId="{D8760338-975D-1E4F-941C-52D033BBDAC3}"/>
    <dgm:cxn modelId="{D3C59760-D314-D94D-8E48-7D9A3DAEC29F}" type="presOf" srcId="{5C26BAA4-1C07-3349-8A8C-6C9CD8EB05CE}" destId="{B7E4D3C5-CE09-6A45-BEC1-9751B93C8CDA}" srcOrd="0" destOrd="0" presId="urn:microsoft.com/office/officeart/2005/8/layout/hChevron3"/>
    <dgm:cxn modelId="{EAABD935-B11C-1046-B77F-6A5E0B486251}" type="presOf" srcId="{07651186-CF7E-D245-A00E-7A3C082D3DB7}" destId="{41C0D144-9C70-8049-A867-F68796154CF7}" srcOrd="0" destOrd="0" presId="urn:microsoft.com/office/officeart/2005/8/layout/hChevron3"/>
    <dgm:cxn modelId="{7B18A071-57C2-7043-92FD-80A0D81DD954}" type="presOf" srcId="{224BCACF-6277-8145-8A00-E5E4B7BB0A37}" destId="{B0577518-2F1E-8C49-A277-009E22EAF51C}" srcOrd="0" destOrd="0" presId="urn:microsoft.com/office/officeart/2005/8/layout/hChevron3"/>
    <dgm:cxn modelId="{943C2332-FBE9-9945-AD44-4AD4EE3E6B20}" srcId="{070C846E-2954-0247-BDA3-C7E4A429D5E2}" destId="{421B7AB5-DF02-B645-91D7-19743C0CE389}" srcOrd="8" destOrd="0" parTransId="{DA8E0327-BEAD-324A-9E30-A5774A03859E}" sibTransId="{01D70674-F7E7-C947-81E6-589C840AF3B0}"/>
    <dgm:cxn modelId="{0BF4FAF0-2ADA-EF40-B81F-DA75427C8B20}" srcId="{070C846E-2954-0247-BDA3-C7E4A429D5E2}" destId="{F43E3BCA-A7FF-3348-BC99-12417B5F36B3}" srcOrd="0" destOrd="0" parTransId="{CF13A0DD-F294-114F-A322-6710DA93C68B}" sibTransId="{A862C23C-9E67-DA4B-8B2E-C118E9E42B9F}"/>
    <dgm:cxn modelId="{CB27AA72-718F-1742-BE8D-129020CF6076}" type="presOf" srcId="{7053DF0E-7D2F-224F-9A96-49043713C976}" destId="{EF9E05D1-A129-4E44-A137-7739DB922600}" srcOrd="0" destOrd="0" presId="urn:microsoft.com/office/officeart/2005/8/layout/hChevron3"/>
    <dgm:cxn modelId="{5CD9EF74-C566-9342-812E-4279ECABC1AD}" srcId="{070C846E-2954-0247-BDA3-C7E4A429D5E2}" destId="{224BCACF-6277-8145-8A00-E5E4B7BB0A37}" srcOrd="4" destOrd="0" parTransId="{6F361A18-A161-8F49-97B4-8210777EA2F0}" sibTransId="{FA28B978-687E-CA48-BA52-D0E2A784EB0D}"/>
    <dgm:cxn modelId="{B87146CB-7A96-AE42-B8D1-67AC6BD433D4}" type="presOf" srcId="{4A033A0E-9FCF-0745-8E51-5F87592E7940}" destId="{0E37A96B-BC65-D84C-9887-45F55CED6850}" srcOrd="0" destOrd="0" presId="urn:microsoft.com/office/officeart/2005/8/layout/hChevron3"/>
    <dgm:cxn modelId="{F6AD464E-58FA-CD43-B408-BF347A710962}" type="presOf" srcId="{070C846E-2954-0247-BDA3-C7E4A429D5E2}" destId="{7D5CF450-2E60-E840-89AC-68D61B1CBA6B}" srcOrd="0" destOrd="0" presId="urn:microsoft.com/office/officeart/2005/8/layout/hChevron3"/>
    <dgm:cxn modelId="{A2F1A44F-55AA-594B-979B-C97E67F873CA}" type="presParOf" srcId="{7D5CF450-2E60-E840-89AC-68D61B1CBA6B}" destId="{30CE2184-A89B-404A-A85C-3391F2FCF0D3}" srcOrd="0" destOrd="0" presId="urn:microsoft.com/office/officeart/2005/8/layout/hChevron3"/>
    <dgm:cxn modelId="{A1F0C07F-D663-4E44-87D2-D889B8E09A95}" type="presParOf" srcId="{7D5CF450-2E60-E840-89AC-68D61B1CBA6B}" destId="{1E8DFD01-824F-0B4C-8CD8-2E32C526AD18}" srcOrd="1" destOrd="0" presId="urn:microsoft.com/office/officeart/2005/8/layout/hChevron3"/>
    <dgm:cxn modelId="{812ED0FC-71FC-4548-903C-26E92396DEC9}" type="presParOf" srcId="{7D5CF450-2E60-E840-89AC-68D61B1CBA6B}" destId="{EF9E05D1-A129-4E44-A137-7739DB922600}" srcOrd="2" destOrd="0" presId="urn:microsoft.com/office/officeart/2005/8/layout/hChevron3"/>
    <dgm:cxn modelId="{9E0F4B72-9EDD-5C4B-95F1-48107F4D5405}" type="presParOf" srcId="{7D5CF450-2E60-E840-89AC-68D61B1CBA6B}" destId="{126EDEDF-6092-1A42-8841-BC847A4B2F82}" srcOrd="3" destOrd="0" presId="urn:microsoft.com/office/officeart/2005/8/layout/hChevron3"/>
    <dgm:cxn modelId="{6E1DC85B-790F-9E42-AE1A-4597D5AE675C}" type="presParOf" srcId="{7D5CF450-2E60-E840-89AC-68D61B1CBA6B}" destId="{B7E4D3C5-CE09-6A45-BEC1-9751B93C8CDA}" srcOrd="4" destOrd="0" presId="urn:microsoft.com/office/officeart/2005/8/layout/hChevron3"/>
    <dgm:cxn modelId="{E6F7D842-E8B3-CC42-A1DB-060982446177}" type="presParOf" srcId="{7D5CF450-2E60-E840-89AC-68D61B1CBA6B}" destId="{10C47C85-5D0F-E746-9994-7B57E9747D61}" srcOrd="5" destOrd="0" presId="urn:microsoft.com/office/officeart/2005/8/layout/hChevron3"/>
    <dgm:cxn modelId="{56967E71-EEB1-5748-9D03-2F0187ADDE33}" type="presParOf" srcId="{7D5CF450-2E60-E840-89AC-68D61B1CBA6B}" destId="{7645EB76-272D-894B-989F-3481D25E88C6}" srcOrd="6" destOrd="0" presId="urn:microsoft.com/office/officeart/2005/8/layout/hChevron3"/>
    <dgm:cxn modelId="{FA8C4670-F8DA-BD45-8A66-6FCEBB3EA88D}" type="presParOf" srcId="{7D5CF450-2E60-E840-89AC-68D61B1CBA6B}" destId="{00DF14D8-CD12-3A46-BF7B-C4603EE1961D}" srcOrd="7" destOrd="0" presId="urn:microsoft.com/office/officeart/2005/8/layout/hChevron3"/>
    <dgm:cxn modelId="{D1B42A09-8BA6-EB40-BB7E-FB5BA548710F}" type="presParOf" srcId="{7D5CF450-2E60-E840-89AC-68D61B1CBA6B}" destId="{B0577518-2F1E-8C49-A277-009E22EAF51C}" srcOrd="8" destOrd="0" presId="urn:microsoft.com/office/officeart/2005/8/layout/hChevron3"/>
    <dgm:cxn modelId="{ECD79E2D-BD65-1E4E-88C1-D3E2DA567803}" type="presParOf" srcId="{7D5CF450-2E60-E840-89AC-68D61B1CBA6B}" destId="{D68E49BF-008B-7249-BE10-7FDC542BF882}" srcOrd="9" destOrd="0" presId="urn:microsoft.com/office/officeart/2005/8/layout/hChevron3"/>
    <dgm:cxn modelId="{2A9D7DDE-FA1A-194F-BFE6-5AC52CB5773A}" type="presParOf" srcId="{7D5CF450-2E60-E840-89AC-68D61B1CBA6B}" destId="{0E37A96B-BC65-D84C-9887-45F55CED6850}" srcOrd="10" destOrd="0" presId="urn:microsoft.com/office/officeart/2005/8/layout/hChevron3"/>
    <dgm:cxn modelId="{68835D4E-FB3D-D245-88DD-23D844AC5E96}" type="presParOf" srcId="{7D5CF450-2E60-E840-89AC-68D61B1CBA6B}" destId="{C555CAA9-973D-CB42-B798-7894FD55C3B0}" srcOrd="11" destOrd="0" presId="urn:microsoft.com/office/officeart/2005/8/layout/hChevron3"/>
    <dgm:cxn modelId="{3ED9576B-1D70-094C-89EB-8CA874C5FB89}" type="presParOf" srcId="{7D5CF450-2E60-E840-89AC-68D61B1CBA6B}" destId="{41C0D144-9C70-8049-A867-F68796154CF7}" srcOrd="12" destOrd="0" presId="urn:microsoft.com/office/officeart/2005/8/layout/hChevron3"/>
    <dgm:cxn modelId="{078D49E3-BA21-DE4A-AAEB-EE99EFB7C2BA}" type="presParOf" srcId="{7D5CF450-2E60-E840-89AC-68D61B1CBA6B}" destId="{B2CBDF50-7B0D-D743-BE6A-E4C1617104C0}" srcOrd="13" destOrd="0" presId="urn:microsoft.com/office/officeart/2005/8/layout/hChevron3"/>
    <dgm:cxn modelId="{AE5A6494-EA75-EA4E-9A25-E9E8874C8B1E}" type="presParOf" srcId="{7D5CF450-2E60-E840-89AC-68D61B1CBA6B}" destId="{C36E5D17-0453-854E-AF1B-B8916890B172}" srcOrd="14" destOrd="0" presId="urn:microsoft.com/office/officeart/2005/8/layout/hChevron3"/>
    <dgm:cxn modelId="{54D5A43D-3809-C64D-9DAE-035205D9EC8A}" type="presParOf" srcId="{7D5CF450-2E60-E840-89AC-68D61B1CBA6B}" destId="{47812684-1B0C-8045-ABF7-E014BEC96BDB}" srcOrd="15" destOrd="0" presId="urn:microsoft.com/office/officeart/2005/8/layout/hChevron3"/>
    <dgm:cxn modelId="{07C21A09-B82E-2F43-B57F-8D90278216D7}" type="presParOf" srcId="{7D5CF450-2E60-E840-89AC-68D61B1CBA6B}" destId="{B1AD1330-27AC-D245-9D78-D51D48EB2C1C}" srcOrd="1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70C846E-2954-0247-BDA3-C7E4A429D5E2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F43E3BCA-A7FF-3348-BC99-12417B5F36B3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Background</a:t>
          </a:r>
          <a:endParaRPr lang="en-US" dirty="0"/>
        </a:p>
      </dgm:t>
    </dgm:pt>
    <dgm:pt modelId="{CF13A0DD-F294-114F-A322-6710DA93C68B}" type="parTrans" cxnId="{0BF4FAF0-2ADA-EF40-B81F-DA75427C8B20}">
      <dgm:prSet/>
      <dgm:spPr/>
      <dgm:t>
        <a:bodyPr/>
        <a:lstStyle/>
        <a:p>
          <a:endParaRPr lang="en-US"/>
        </a:p>
      </dgm:t>
    </dgm:pt>
    <dgm:pt modelId="{A862C23C-9E67-DA4B-8B2E-C118E9E42B9F}" type="sibTrans" cxnId="{0BF4FAF0-2ADA-EF40-B81F-DA75427C8B20}">
      <dgm:prSet/>
      <dgm:spPr/>
      <dgm:t>
        <a:bodyPr/>
        <a:lstStyle/>
        <a:p>
          <a:endParaRPr lang="en-US"/>
        </a:p>
      </dgm:t>
    </dgm:pt>
    <dgm:pt modelId="{5C26BAA4-1C07-3349-8A8C-6C9CD8EB05CE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Lit Review</a:t>
          </a:r>
          <a:endParaRPr lang="en-US" dirty="0"/>
        </a:p>
      </dgm:t>
    </dgm:pt>
    <dgm:pt modelId="{5DAC999F-04EA-AD41-8593-772971B947E8}" type="parTrans" cxnId="{73847DDA-E08E-A148-AB64-8AACF2BCF019}">
      <dgm:prSet/>
      <dgm:spPr/>
      <dgm:t>
        <a:bodyPr/>
        <a:lstStyle/>
        <a:p>
          <a:endParaRPr lang="en-US"/>
        </a:p>
      </dgm:t>
    </dgm:pt>
    <dgm:pt modelId="{F567D2DC-C81D-4F4B-957B-6B5CD8FA61B9}" type="sibTrans" cxnId="{73847DDA-E08E-A148-AB64-8AACF2BCF019}">
      <dgm:prSet/>
      <dgm:spPr/>
      <dgm:t>
        <a:bodyPr/>
        <a:lstStyle/>
        <a:p>
          <a:endParaRPr lang="en-US"/>
        </a:p>
      </dgm:t>
    </dgm:pt>
    <dgm:pt modelId="{BEAC38B5-B6BF-8B42-952C-FFC21B82DAE1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Data Sources</a:t>
          </a:r>
          <a:endParaRPr lang="en-US" dirty="0"/>
        </a:p>
      </dgm:t>
    </dgm:pt>
    <dgm:pt modelId="{872FCA00-6A6D-5F43-869E-2E20D2F86D2B}" type="parTrans" cxnId="{DA60B0D2-63E8-0542-8DBA-EAA8E50310BA}">
      <dgm:prSet/>
      <dgm:spPr/>
      <dgm:t>
        <a:bodyPr/>
        <a:lstStyle/>
        <a:p>
          <a:endParaRPr lang="en-US"/>
        </a:p>
      </dgm:t>
    </dgm:pt>
    <dgm:pt modelId="{F749036F-1E06-3A41-996B-E1293EDF00D1}" type="sibTrans" cxnId="{DA60B0D2-63E8-0542-8DBA-EAA8E50310BA}">
      <dgm:prSet/>
      <dgm:spPr/>
      <dgm:t>
        <a:bodyPr/>
        <a:lstStyle/>
        <a:p>
          <a:endParaRPr lang="en-US"/>
        </a:p>
      </dgm:t>
    </dgm:pt>
    <dgm:pt modelId="{224BCACF-6277-8145-8A00-E5E4B7BB0A3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Methodology</a:t>
          </a:r>
          <a:endParaRPr lang="en-US" dirty="0"/>
        </a:p>
      </dgm:t>
    </dgm:pt>
    <dgm:pt modelId="{6F361A18-A161-8F49-97B4-8210777EA2F0}" type="parTrans" cxnId="{5CD9EF74-C566-9342-812E-4279ECABC1AD}">
      <dgm:prSet/>
      <dgm:spPr/>
      <dgm:t>
        <a:bodyPr/>
        <a:lstStyle/>
        <a:p>
          <a:endParaRPr lang="en-US"/>
        </a:p>
      </dgm:t>
    </dgm:pt>
    <dgm:pt modelId="{FA28B978-687E-CA48-BA52-D0E2A784EB0D}" type="sibTrans" cxnId="{5CD9EF74-C566-9342-812E-4279ECABC1AD}">
      <dgm:prSet/>
      <dgm:spPr/>
      <dgm:t>
        <a:bodyPr/>
        <a:lstStyle/>
        <a:p>
          <a:endParaRPr lang="en-US"/>
        </a:p>
      </dgm:t>
    </dgm:pt>
    <dgm:pt modelId="{4A033A0E-9FCF-0745-8E51-5F87592E7940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Technology Stack</a:t>
          </a:r>
          <a:endParaRPr lang="en-US" dirty="0"/>
        </a:p>
      </dgm:t>
    </dgm:pt>
    <dgm:pt modelId="{1A394D9E-B2E3-F74B-8A6F-CBB5284099FA}" type="parTrans" cxnId="{3A88C6BB-D1B3-CF43-BE94-A3C81014BB08}">
      <dgm:prSet/>
      <dgm:spPr/>
      <dgm:t>
        <a:bodyPr/>
        <a:lstStyle/>
        <a:p>
          <a:endParaRPr lang="en-US"/>
        </a:p>
      </dgm:t>
    </dgm:pt>
    <dgm:pt modelId="{50012598-81CC-4240-B893-282754A71EB7}" type="sibTrans" cxnId="{3A88C6BB-D1B3-CF43-BE94-A3C81014BB08}">
      <dgm:prSet/>
      <dgm:spPr/>
      <dgm:t>
        <a:bodyPr/>
        <a:lstStyle/>
        <a:p>
          <a:endParaRPr lang="en-US"/>
        </a:p>
      </dgm:t>
    </dgm:pt>
    <dgm:pt modelId="{07651186-CF7E-D245-A00E-7A3C082D3DB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Testing Results</a:t>
          </a:r>
          <a:endParaRPr lang="en-US" dirty="0"/>
        </a:p>
      </dgm:t>
    </dgm:pt>
    <dgm:pt modelId="{73CF0D21-0572-2D47-9257-C8B2E06A035A}" type="parTrans" cxnId="{C4284ABC-D4BC-6440-9B40-AB001044BEE8}">
      <dgm:prSet/>
      <dgm:spPr/>
      <dgm:t>
        <a:bodyPr/>
        <a:lstStyle/>
        <a:p>
          <a:endParaRPr lang="en-US"/>
        </a:p>
      </dgm:t>
    </dgm:pt>
    <dgm:pt modelId="{9F6465E0-8B11-4A49-94D5-E9719CFAEE3D}" type="sibTrans" cxnId="{C4284ABC-D4BC-6440-9B40-AB001044BEE8}">
      <dgm:prSet/>
      <dgm:spPr/>
      <dgm:t>
        <a:bodyPr/>
        <a:lstStyle/>
        <a:p>
          <a:endParaRPr lang="en-US"/>
        </a:p>
      </dgm:t>
    </dgm:pt>
    <dgm:pt modelId="{AB017EDF-56CF-794F-886C-C944133A2BD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Conclusions</a:t>
          </a:r>
          <a:endParaRPr lang="en-US" dirty="0"/>
        </a:p>
      </dgm:t>
    </dgm:pt>
    <dgm:pt modelId="{FFB6B95D-5B1B-DB47-A351-95FAA1954D9D}" type="parTrans" cxnId="{6F17B838-BCB8-7847-B421-80CDD124026D}">
      <dgm:prSet/>
      <dgm:spPr/>
      <dgm:t>
        <a:bodyPr/>
        <a:lstStyle/>
        <a:p>
          <a:endParaRPr lang="en-US"/>
        </a:p>
      </dgm:t>
    </dgm:pt>
    <dgm:pt modelId="{D8760338-975D-1E4F-941C-52D033BBDAC3}" type="sibTrans" cxnId="{6F17B838-BCB8-7847-B421-80CDD124026D}">
      <dgm:prSet/>
      <dgm:spPr/>
      <dgm:t>
        <a:bodyPr/>
        <a:lstStyle/>
        <a:p>
          <a:endParaRPr lang="en-US"/>
        </a:p>
      </dgm:t>
    </dgm:pt>
    <dgm:pt modelId="{421B7AB5-DF02-B645-91D7-19743C0CE389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Questions</a:t>
          </a:r>
          <a:endParaRPr lang="en-US" dirty="0"/>
        </a:p>
      </dgm:t>
    </dgm:pt>
    <dgm:pt modelId="{DA8E0327-BEAD-324A-9E30-A5774A03859E}" type="parTrans" cxnId="{943C2332-FBE9-9945-AD44-4AD4EE3E6B20}">
      <dgm:prSet/>
      <dgm:spPr/>
      <dgm:t>
        <a:bodyPr/>
        <a:lstStyle/>
        <a:p>
          <a:endParaRPr lang="en-US"/>
        </a:p>
      </dgm:t>
    </dgm:pt>
    <dgm:pt modelId="{01D70674-F7E7-C947-81E6-589C840AF3B0}" type="sibTrans" cxnId="{943C2332-FBE9-9945-AD44-4AD4EE3E6B20}">
      <dgm:prSet/>
      <dgm:spPr/>
      <dgm:t>
        <a:bodyPr/>
        <a:lstStyle/>
        <a:p>
          <a:endParaRPr lang="en-US"/>
        </a:p>
      </dgm:t>
    </dgm:pt>
    <dgm:pt modelId="{7053DF0E-7D2F-224F-9A96-49043713C976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Demo</a:t>
          </a:r>
          <a:endParaRPr lang="en-US" dirty="0"/>
        </a:p>
      </dgm:t>
    </dgm:pt>
    <dgm:pt modelId="{68F2D2BE-B718-9E4D-A73A-5BFF7DE39B73}" type="parTrans" cxnId="{61ED5DBF-C1D5-714A-B176-4EA990D80545}">
      <dgm:prSet/>
      <dgm:spPr/>
      <dgm:t>
        <a:bodyPr/>
        <a:lstStyle/>
        <a:p>
          <a:endParaRPr lang="en-US"/>
        </a:p>
      </dgm:t>
    </dgm:pt>
    <dgm:pt modelId="{E46FB4F8-4791-7540-80AA-191857918D4E}" type="sibTrans" cxnId="{61ED5DBF-C1D5-714A-B176-4EA990D80545}">
      <dgm:prSet/>
      <dgm:spPr/>
      <dgm:t>
        <a:bodyPr/>
        <a:lstStyle/>
        <a:p>
          <a:endParaRPr lang="en-US"/>
        </a:p>
      </dgm:t>
    </dgm:pt>
    <dgm:pt modelId="{7D5CF450-2E60-E840-89AC-68D61B1CBA6B}" type="pres">
      <dgm:prSet presAssocID="{070C846E-2954-0247-BDA3-C7E4A429D5E2}" presName="Name0" presStyleCnt="0">
        <dgm:presLayoutVars>
          <dgm:dir/>
          <dgm:resizeHandles val="exact"/>
        </dgm:presLayoutVars>
      </dgm:prSet>
      <dgm:spPr/>
    </dgm:pt>
    <dgm:pt modelId="{30CE2184-A89B-404A-A85C-3391F2FCF0D3}" type="pres">
      <dgm:prSet presAssocID="{F43E3BCA-A7FF-3348-BC99-12417B5F36B3}" presName="parTxOnly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DFD01-824F-0B4C-8CD8-2E32C526AD18}" type="pres">
      <dgm:prSet presAssocID="{A862C23C-9E67-DA4B-8B2E-C118E9E42B9F}" presName="parSpace" presStyleCnt="0"/>
      <dgm:spPr/>
    </dgm:pt>
    <dgm:pt modelId="{EF9E05D1-A129-4E44-A137-7739DB922600}" type="pres">
      <dgm:prSet presAssocID="{7053DF0E-7D2F-224F-9A96-49043713C976}" presName="parTxOnly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EDEDF-6092-1A42-8841-BC847A4B2F82}" type="pres">
      <dgm:prSet presAssocID="{E46FB4F8-4791-7540-80AA-191857918D4E}" presName="parSpace" presStyleCnt="0"/>
      <dgm:spPr/>
    </dgm:pt>
    <dgm:pt modelId="{B7E4D3C5-CE09-6A45-BEC1-9751B93C8CDA}" type="pres">
      <dgm:prSet presAssocID="{5C26BAA4-1C07-3349-8A8C-6C9CD8EB05CE}" presName="parTxOnly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47C85-5D0F-E746-9994-7B57E9747D61}" type="pres">
      <dgm:prSet presAssocID="{F567D2DC-C81D-4F4B-957B-6B5CD8FA61B9}" presName="parSpace" presStyleCnt="0"/>
      <dgm:spPr/>
    </dgm:pt>
    <dgm:pt modelId="{7645EB76-272D-894B-989F-3481D25E88C6}" type="pres">
      <dgm:prSet presAssocID="{BEAC38B5-B6BF-8B42-952C-FFC21B82DAE1}" presName="parTxOnly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F14D8-CD12-3A46-BF7B-C4603EE1961D}" type="pres">
      <dgm:prSet presAssocID="{F749036F-1E06-3A41-996B-E1293EDF00D1}" presName="parSpace" presStyleCnt="0"/>
      <dgm:spPr/>
    </dgm:pt>
    <dgm:pt modelId="{B0577518-2F1E-8C49-A277-009E22EAF51C}" type="pres">
      <dgm:prSet presAssocID="{224BCACF-6277-8145-8A00-E5E4B7BB0A37}" presName="parTxOnly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E49BF-008B-7249-BE10-7FDC542BF882}" type="pres">
      <dgm:prSet presAssocID="{FA28B978-687E-CA48-BA52-D0E2A784EB0D}" presName="parSpace" presStyleCnt="0"/>
      <dgm:spPr/>
    </dgm:pt>
    <dgm:pt modelId="{0E37A96B-BC65-D84C-9887-45F55CED6850}" type="pres">
      <dgm:prSet presAssocID="{4A033A0E-9FCF-0745-8E51-5F87592E7940}" presName="parTxOnly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5CAA9-973D-CB42-B798-7894FD55C3B0}" type="pres">
      <dgm:prSet presAssocID="{50012598-81CC-4240-B893-282754A71EB7}" presName="parSpace" presStyleCnt="0"/>
      <dgm:spPr/>
    </dgm:pt>
    <dgm:pt modelId="{41C0D144-9C70-8049-A867-F68796154CF7}" type="pres">
      <dgm:prSet presAssocID="{07651186-CF7E-D245-A00E-7A3C082D3DB7}" presName="parTxOnly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BDF50-7B0D-D743-BE6A-E4C1617104C0}" type="pres">
      <dgm:prSet presAssocID="{9F6465E0-8B11-4A49-94D5-E9719CFAEE3D}" presName="parSpace" presStyleCnt="0"/>
      <dgm:spPr/>
    </dgm:pt>
    <dgm:pt modelId="{C36E5D17-0453-854E-AF1B-B8916890B172}" type="pres">
      <dgm:prSet presAssocID="{AB017EDF-56CF-794F-886C-C944133A2BD4}" presName="parTxOnly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12684-1B0C-8045-ABF7-E014BEC96BDB}" type="pres">
      <dgm:prSet presAssocID="{D8760338-975D-1E4F-941C-52D033BBDAC3}" presName="parSpace" presStyleCnt="0"/>
      <dgm:spPr/>
    </dgm:pt>
    <dgm:pt modelId="{B1AD1330-27AC-D245-9D78-D51D48EB2C1C}" type="pres">
      <dgm:prSet presAssocID="{421B7AB5-DF02-B645-91D7-19743C0CE389}" presName="parTxOnly" presStyleLbl="node1" presStyleIdx="8" presStyleCnt="9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88C6BB-D1B3-CF43-BE94-A3C81014BB08}" srcId="{070C846E-2954-0247-BDA3-C7E4A429D5E2}" destId="{4A033A0E-9FCF-0745-8E51-5F87592E7940}" srcOrd="5" destOrd="0" parTransId="{1A394D9E-B2E3-F74B-8A6F-CBB5284099FA}" sibTransId="{50012598-81CC-4240-B893-282754A71EB7}"/>
    <dgm:cxn modelId="{3FCF156A-59B6-9A4C-9CFE-B47DA0B7145F}" type="presOf" srcId="{BEAC38B5-B6BF-8B42-952C-FFC21B82DAE1}" destId="{7645EB76-272D-894B-989F-3481D25E88C6}" srcOrd="0" destOrd="0" presId="urn:microsoft.com/office/officeart/2005/8/layout/hChevron3"/>
    <dgm:cxn modelId="{DA60B0D2-63E8-0542-8DBA-EAA8E50310BA}" srcId="{070C846E-2954-0247-BDA3-C7E4A429D5E2}" destId="{BEAC38B5-B6BF-8B42-952C-FFC21B82DAE1}" srcOrd="3" destOrd="0" parTransId="{872FCA00-6A6D-5F43-869E-2E20D2F86D2B}" sibTransId="{F749036F-1E06-3A41-996B-E1293EDF00D1}"/>
    <dgm:cxn modelId="{59885D8E-6D72-7540-8F4B-6FD38E7C7C4D}" type="presOf" srcId="{224BCACF-6277-8145-8A00-E5E4B7BB0A37}" destId="{B0577518-2F1E-8C49-A277-009E22EAF51C}" srcOrd="0" destOrd="0" presId="urn:microsoft.com/office/officeart/2005/8/layout/hChevron3"/>
    <dgm:cxn modelId="{61ED5DBF-C1D5-714A-B176-4EA990D80545}" srcId="{070C846E-2954-0247-BDA3-C7E4A429D5E2}" destId="{7053DF0E-7D2F-224F-9A96-49043713C976}" srcOrd="1" destOrd="0" parTransId="{68F2D2BE-B718-9E4D-A73A-5BFF7DE39B73}" sibTransId="{E46FB4F8-4791-7540-80AA-191857918D4E}"/>
    <dgm:cxn modelId="{73847DDA-E08E-A148-AB64-8AACF2BCF019}" srcId="{070C846E-2954-0247-BDA3-C7E4A429D5E2}" destId="{5C26BAA4-1C07-3349-8A8C-6C9CD8EB05CE}" srcOrd="2" destOrd="0" parTransId="{5DAC999F-04EA-AD41-8593-772971B947E8}" sibTransId="{F567D2DC-C81D-4F4B-957B-6B5CD8FA61B9}"/>
    <dgm:cxn modelId="{49D025B1-FE2F-9E4A-BB64-4F346BCDF1B9}" type="presOf" srcId="{070C846E-2954-0247-BDA3-C7E4A429D5E2}" destId="{7D5CF450-2E60-E840-89AC-68D61B1CBA6B}" srcOrd="0" destOrd="0" presId="urn:microsoft.com/office/officeart/2005/8/layout/hChevron3"/>
    <dgm:cxn modelId="{C4284ABC-D4BC-6440-9B40-AB001044BEE8}" srcId="{070C846E-2954-0247-BDA3-C7E4A429D5E2}" destId="{07651186-CF7E-D245-A00E-7A3C082D3DB7}" srcOrd="6" destOrd="0" parTransId="{73CF0D21-0572-2D47-9257-C8B2E06A035A}" sibTransId="{9F6465E0-8B11-4A49-94D5-E9719CFAEE3D}"/>
    <dgm:cxn modelId="{BA1FAE81-D7AE-2749-9D31-930B62381E13}" type="presOf" srcId="{AB017EDF-56CF-794F-886C-C944133A2BD4}" destId="{C36E5D17-0453-854E-AF1B-B8916890B172}" srcOrd="0" destOrd="0" presId="urn:microsoft.com/office/officeart/2005/8/layout/hChevron3"/>
    <dgm:cxn modelId="{6F17B838-BCB8-7847-B421-80CDD124026D}" srcId="{070C846E-2954-0247-BDA3-C7E4A429D5E2}" destId="{AB017EDF-56CF-794F-886C-C944133A2BD4}" srcOrd="7" destOrd="0" parTransId="{FFB6B95D-5B1B-DB47-A351-95FAA1954D9D}" sibTransId="{D8760338-975D-1E4F-941C-52D033BBDAC3}"/>
    <dgm:cxn modelId="{044F200B-9D14-AC4A-AFD0-F7DA6C260F76}" type="presOf" srcId="{421B7AB5-DF02-B645-91D7-19743C0CE389}" destId="{B1AD1330-27AC-D245-9D78-D51D48EB2C1C}" srcOrd="0" destOrd="0" presId="urn:microsoft.com/office/officeart/2005/8/layout/hChevron3"/>
    <dgm:cxn modelId="{2519CE72-E62F-254A-A5F8-57DBFA6A990B}" type="presOf" srcId="{07651186-CF7E-D245-A00E-7A3C082D3DB7}" destId="{41C0D144-9C70-8049-A867-F68796154CF7}" srcOrd="0" destOrd="0" presId="urn:microsoft.com/office/officeart/2005/8/layout/hChevron3"/>
    <dgm:cxn modelId="{943C2332-FBE9-9945-AD44-4AD4EE3E6B20}" srcId="{070C846E-2954-0247-BDA3-C7E4A429D5E2}" destId="{421B7AB5-DF02-B645-91D7-19743C0CE389}" srcOrd="8" destOrd="0" parTransId="{DA8E0327-BEAD-324A-9E30-A5774A03859E}" sibTransId="{01D70674-F7E7-C947-81E6-589C840AF3B0}"/>
    <dgm:cxn modelId="{0BF4FAF0-2ADA-EF40-B81F-DA75427C8B20}" srcId="{070C846E-2954-0247-BDA3-C7E4A429D5E2}" destId="{F43E3BCA-A7FF-3348-BC99-12417B5F36B3}" srcOrd="0" destOrd="0" parTransId="{CF13A0DD-F294-114F-A322-6710DA93C68B}" sibTransId="{A862C23C-9E67-DA4B-8B2E-C118E9E42B9F}"/>
    <dgm:cxn modelId="{5CD9EF74-C566-9342-812E-4279ECABC1AD}" srcId="{070C846E-2954-0247-BDA3-C7E4A429D5E2}" destId="{224BCACF-6277-8145-8A00-E5E4B7BB0A37}" srcOrd="4" destOrd="0" parTransId="{6F361A18-A161-8F49-97B4-8210777EA2F0}" sibTransId="{FA28B978-687E-CA48-BA52-D0E2A784EB0D}"/>
    <dgm:cxn modelId="{6960A7D8-AD70-DD4F-ACF2-F262A60EC950}" type="presOf" srcId="{F43E3BCA-A7FF-3348-BC99-12417B5F36B3}" destId="{30CE2184-A89B-404A-A85C-3391F2FCF0D3}" srcOrd="0" destOrd="0" presId="urn:microsoft.com/office/officeart/2005/8/layout/hChevron3"/>
    <dgm:cxn modelId="{0914245F-0DDC-5440-8A82-78CB4BAD9CF1}" type="presOf" srcId="{4A033A0E-9FCF-0745-8E51-5F87592E7940}" destId="{0E37A96B-BC65-D84C-9887-45F55CED6850}" srcOrd="0" destOrd="0" presId="urn:microsoft.com/office/officeart/2005/8/layout/hChevron3"/>
    <dgm:cxn modelId="{0C1334F5-A336-E343-9C88-1FADA6BF709E}" type="presOf" srcId="{5C26BAA4-1C07-3349-8A8C-6C9CD8EB05CE}" destId="{B7E4D3C5-CE09-6A45-BEC1-9751B93C8CDA}" srcOrd="0" destOrd="0" presId="urn:microsoft.com/office/officeart/2005/8/layout/hChevron3"/>
    <dgm:cxn modelId="{351FFE20-BF25-E145-9C59-6BA540243CCF}" type="presOf" srcId="{7053DF0E-7D2F-224F-9A96-49043713C976}" destId="{EF9E05D1-A129-4E44-A137-7739DB922600}" srcOrd="0" destOrd="0" presId="urn:microsoft.com/office/officeart/2005/8/layout/hChevron3"/>
    <dgm:cxn modelId="{66DBFD34-DA80-3043-8174-CEEE6E9F1FBD}" type="presParOf" srcId="{7D5CF450-2E60-E840-89AC-68D61B1CBA6B}" destId="{30CE2184-A89B-404A-A85C-3391F2FCF0D3}" srcOrd="0" destOrd="0" presId="urn:microsoft.com/office/officeart/2005/8/layout/hChevron3"/>
    <dgm:cxn modelId="{F7477A97-FC53-2B4E-93FD-9786682FE83F}" type="presParOf" srcId="{7D5CF450-2E60-E840-89AC-68D61B1CBA6B}" destId="{1E8DFD01-824F-0B4C-8CD8-2E32C526AD18}" srcOrd="1" destOrd="0" presId="urn:microsoft.com/office/officeart/2005/8/layout/hChevron3"/>
    <dgm:cxn modelId="{BFE54384-2E20-F64F-A5C5-6695EE2BB112}" type="presParOf" srcId="{7D5CF450-2E60-E840-89AC-68D61B1CBA6B}" destId="{EF9E05D1-A129-4E44-A137-7739DB922600}" srcOrd="2" destOrd="0" presId="urn:microsoft.com/office/officeart/2005/8/layout/hChevron3"/>
    <dgm:cxn modelId="{CED127E7-249F-1748-92BD-C1D9D17E39FF}" type="presParOf" srcId="{7D5CF450-2E60-E840-89AC-68D61B1CBA6B}" destId="{126EDEDF-6092-1A42-8841-BC847A4B2F82}" srcOrd="3" destOrd="0" presId="urn:microsoft.com/office/officeart/2005/8/layout/hChevron3"/>
    <dgm:cxn modelId="{3A80274C-3742-B747-80CC-4859470A2E68}" type="presParOf" srcId="{7D5CF450-2E60-E840-89AC-68D61B1CBA6B}" destId="{B7E4D3C5-CE09-6A45-BEC1-9751B93C8CDA}" srcOrd="4" destOrd="0" presId="urn:microsoft.com/office/officeart/2005/8/layout/hChevron3"/>
    <dgm:cxn modelId="{F3FDCFAF-BA0A-FA4F-B157-FE9156535947}" type="presParOf" srcId="{7D5CF450-2E60-E840-89AC-68D61B1CBA6B}" destId="{10C47C85-5D0F-E746-9994-7B57E9747D61}" srcOrd="5" destOrd="0" presId="urn:microsoft.com/office/officeart/2005/8/layout/hChevron3"/>
    <dgm:cxn modelId="{C70E3A04-FB03-5341-AE41-53CF5C6A7CD3}" type="presParOf" srcId="{7D5CF450-2E60-E840-89AC-68D61B1CBA6B}" destId="{7645EB76-272D-894B-989F-3481D25E88C6}" srcOrd="6" destOrd="0" presId="urn:microsoft.com/office/officeart/2005/8/layout/hChevron3"/>
    <dgm:cxn modelId="{97399871-118E-1C49-AF67-A764D2E746D5}" type="presParOf" srcId="{7D5CF450-2E60-E840-89AC-68D61B1CBA6B}" destId="{00DF14D8-CD12-3A46-BF7B-C4603EE1961D}" srcOrd="7" destOrd="0" presId="urn:microsoft.com/office/officeart/2005/8/layout/hChevron3"/>
    <dgm:cxn modelId="{BD97F0DD-75F7-3E47-8CAE-288C0B5D43EB}" type="presParOf" srcId="{7D5CF450-2E60-E840-89AC-68D61B1CBA6B}" destId="{B0577518-2F1E-8C49-A277-009E22EAF51C}" srcOrd="8" destOrd="0" presId="urn:microsoft.com/office/officeart/2005/8/layout/hChevron3"/>
    <dgm:cxn modelId="{59EC3291-6BBD-0748-B3D9-26A75B5647F6}" type="presParOf" srcId="{7D5CF450-2E60-E840-89AC-68D61B1CBA6B}" destId="{D68E49BF-008B-7249-BE10-7FDC542BF882}" srcOrd="9" destOrd="0" presId="urn:microsoft.com/office/officeart/2005/8/layout/hChevron3"/>
    <dgm:cxn modelId="{2A90168C-0375-524B-9DCB-0B579E8666B1}" type="presParOf" srcId="{7D5CF450-2E60-E840-89AC-68D61B1CBA6B}" destId="{0E37A96B-BC65-D84C-9887-45F55CED6850}" srcOrd="10" destOrd="0" presId="urn:microsoft.com/office/officeart/2005/8/layout/hChevron3"/>
    <dgm:cxn modelId="{88461C29-CDAF-214D-A94E-153A7E254671}" type="presParOf" srcId="{7D5CF450-2E60-E840-89AC-68D61B1CBA6B}" destId="{C555CAA9-973D-CB42-B798-7894FD55C3B0}" srcOrd="11" destOrd="0" presId="urn:microsoft.com/office/officeart/2005/8/layout/hChevron3"/>
    <dgm:cxn modelId="{AED9DBB7-4F2F-9141-A370-29D273E575C2}" type="presParOf" srcId="{7D5CF450-2E60-E840-89AC-68D61B1CBA6B}" destId="{41C0D144-9C70-8049-A867-F68796154CF7}" srcOrd="12" destOrd="0" presId="urn:microsoft.com/office/officeart/2005/8/layout/hChevron3"/>
    <dgm:cxn modelId="{5D2A66E9-D8E4-6E44-A0D0-50CC544FC4F9}" type="presParOf" srcId="{7D5CF450-2E60-E840-89AC-68D61B1CBA6B}" destId="{B2CBDF50-7B0D-D743-BE6A-E4C1617104C0}" srcOrd="13" destOrd="0" presId="urn:microsoft.com/office/officeart/2005/8/layout/hChevron3"/>
    <dgm:cxn modelId="{64F3B49D-42D9-D34B-891F-CC3B5EC64247}" type="presParOf" srcId="{7D5CF450-2E60-E840-89AC-68D61B1CBA6B}" destId="{C36E5D17-0453-854E-AF1B-B8916890B172}" srcOrd="14" destOrd="0" presId="urn:microsoft.com/office/officeart/2005/8/layout/hChevron3"/>
    <dgm:cxn modelId="{BEDAD68A-CDBE-F941-AFD8-83CDFB760C4D}" type="presParOf" srcId="{7D5CF450-2E60-E840-89AC-68D61B1CBA6B}" destId="{47812684-1B0C-8045-ABF7-E014BEC96BDB}" srcOrd="15" destOrd="0" presId="urn:microsoft.com/office/officeart/2005/8/layout/hChevron3"/>
    <dgm:cxn modelId="{56E07568-79FC-BC45-83CD-C93F51A280E0}" type="presParOf" srcId="{7D5CF450-2E60-E840-89AC-68D61B1CBA6B}" destId="{B1AD1330-27AC-D245-9D78-D51D48EB2C1C}" srcOrd="1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0C846E-2954-0247-BDA3-C7E4A429D5E2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F43E3BCA-A7FF-3348-BC99-12417B5F36B3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Background</a:t>
          </a:r>
          <a:endParaRPr lang="en-US" dirty="0"/>
        </a:p>
      </dgm:t>
    </dgm:pt>
    <dgm:pt modelId="{CF13A0DD-F294-114F-A322-6710DA93C68B}" type="parTrans" cxnId="{0BF4FAF0-2ADA-EF40-B81F-DA75427C8B20}">
      <dgm:prSet/>
      <dgm:spPr/>
      <dgm:t>
        <a:bodyPr/>
        <a:lstStyle/>
        <a:p>
          <a:endParaRPr lang="en-US"/>
        </a:p>
      </dgm:t>
    </dgm:pt>
    <dgm:pt modelId="{A862C23C-9E67-DA4B-8B2E-C118E9E42B9F}" type="sibTrans" cxnId="{0BF4FAF0-2ADA-EF40-B81F-DA75427C8B20}">
      <dgm:prSet/>
      <dgm:spPr/>
      <dgm:t>
        <a:bodyPr/>
        <a:lstStyle/>
        <a:p>
          <a:endParaRPr lang="en-US"/>
        </a:p>
      </dgm:t>
    </dgm:pt>
    <dgm:pt modelId="{5C26BAA4-1C07-3349-8A8C-6C9CD8EB05CE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Lit Review</a:t>
          </a:r>
          <a:endParaRPr lang="en-US" dirty="0"/>
        </a:p>
      </dgm:t>
    </dgm:pt>
    <dgm:pt modelId="{5DAC999F-04EA-AD41-8593-772971B947E8}" type="parTrans" cxnId="{73847DDA-E08E-A148-AB64-8AACF2BCF019}">
      <dgm:prSet/>
      <dgm:spPr/>
      <dgm:t>
        <a:bodyPr/>
        <a:lstStyle/>
        <a:p>
          <a:endParaRPr lang="en-US"/>
        </a:p>
      </dgm:t>
    </dgm:pt>
    <dgm:pt modelId="{F567D2DC-C81D-4F4B-957B-6B5CD8FA61B9}" type="sibTrans" cxnId="{73847DDA-E08E-A148-AB64-8AACF2BCF019}">
      <dgm:prSet/>
      <dgm:spPr/>
      <dgm:t>
        <a:bodyPr/>
        <a:lstStyle/>
        <a:p>
          <a:endParaRPr lang="en-US"/>
        </a:p>
      </dgm:t>
    </dgm:pt>
    <dgm:pt modelId="{BEAC38B5-B6BF-8B42-952C-FFC21B82DAE1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Data Sources</a:t>
          </a:r>
          <a:endParaRPr lang="en-US" dirty="0"/>
        </a:p>
      </dgm:t>
    </dgm:pt>
    <dgm:pt modelId="{872FCA00-6A6D-5F43-869E-2E20D2F86D2B}" type="parTrans" cxnId="{DA60B0D2-63E8-0542-8DBA-EAA8E50310BA}">
      <dgm:prSet/>
      <dgm:spPr/>
      <dgm:t>
        <a:bodyPr/>
        <a:lstStyle/>
        <a:p>
          <a:endParaRPr lang="en-US"/>
        </a:p>
      </dgm:t>
    </dgm:pt>
    <dgm:pt modelId="{F749036F-1E06-3A41-996B-E1293EDF00D1}" type="sibTrans" cxnId="{DA60B0D2-63E8-0542-8DBA-EAA8E50310BA}">
      <dgm:prSet/>
      <dgm:spPr/>
      <dgm:t>
        <a:bodyPr/>
        <a:lstStyle/>
        <a:p>
          <a:endParaRPr lang="en-US"/>
        </a:p>
      </dgm:t>
    </dgm:pt>
    <dgm:pt modelId="{224BCACF-6277-8145-8A00-E5E4B7BB0A3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Methodology</a:t>
          </a:r>
          <a:endParaRPr lang="en-US" dirty="0"/>
        </a:p>
      </dgm:t>
    </dgm:pt>
    <dgm:pt modelId="{6F361A18-A161-8F49-97B4-8210777EA2F0}" type="parTrans" cxnId="{5CD9EF74-C566-9342-812E-4279ECABC1AD}">
      <dgm:prSet/>
      <dgm:spPr/>
      <dgm:t>
        <a:bodyPr/>
        <a:lstStyle/>
        <a:p>
          <a:endParaRPr lang="en-US"/>
        </a:p>
      </dgm:t>
    </dgm:pt>
    <dgm:pt modelId="{FA28B978-687E-CA48-BA52-D0E2A784EB0D}" type="sibTrans" cxnId="{5CD9EF74-C566-9342-812E-4279ECABC1AD}">
      <dgm:prSet/>
      <dgm:spPr/>
      <dgm:t>
        <a:bodyPr/>
        <a:lstStyle/>
        <a:p>
          <a:endParaRPr lang="en-US"/>
        </a:p>
      </dgm:t>
    </dgm:pt>
    <dgm:pt modelId="{4A033A0E-9FCF-0745-8E51-5F87592E7940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Technology Stack</a:t>
          </a:r>
          <a:endParaRPr lang="en-US" dirty="0"/>
        </a:p>
      </dgm:t>
    </dgm:pt>
    <dgm:pt modelId="{1A394D9E-B2E3-F74B-8A6F-CBB5284099FA}" type="parTrans" cxnId="{3A88C6BB-D1B3-CF43-BE94-A3C81014BB08}">
      <dgm:prSet/>
      <dgm:spPr/>
      <dgm:t>
        <a:bodyPr/>
        <a:lstStyle/>
        <a:p>
          <a:endParaRPr lang="en-US"/>
        </a:p>
      </dgm:t>
    </dgm:pt>
    <dgm:pt modelId="{50012598-81CC-4240-B893-282754A71EB7}" type="sibTrans" cxnId="{3A88C6BB-D1B3-CF43-BE94-A3C81014BB08}">
      <dgm:prSet/>
      <dgm:spPr/>
      <dgm:t>
        <a:bodyPr/>
        <a:lstStyle/>
        <a:p>
          <a:endParaRPr lang="en-US"/>
        </a:p>
      </dgm:t>
    </dgm:pt>
    <dgm:pt modelId="{07651186-CF7E-D245-A00E-7A3C082D3DB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Testing Results</a:t>
          </a:r>
          <a:endParaRPr lang="en-US" dirty="0"/>
        </a:p>
      </dgm:t>
    </dgm:pt>
    <dgm:pt modelId="{73CF0D21-0572-2D47-9257-C8B2E06A035A}" type="parTrans" cxnId="{C4284ABC-D4BC-6440-9B40-AB001044BEE8}">
      <dgm:prSet/>
      <dgm:spPr/>
      <dgm:t>
        <a:bodyPr/>
        <a:lstStyle/>
        <a:p>
          <a:endParaRPr lang="en-US"/>
        </a:p>
      </dgm:t>
    </dgm:pt>
    <dgm:pt modelId="{9F6465E0-8B11-4A49-94D5-E9719CFAEE3D}" type="sibTrans" cxnId="{C4284ABC-D4BC-6440-9B40-AB001044BEE8}">
      <dgm:prSet/>
      <dgm:spPr/>
      <dgm:t>
        <a:bodyPr/>
        <a:lstStyle/>
        <a:p>
          <a:endParaRPr lang="en-US"/>
        </a:p>
      </dgm:t>
    </dgm:pt>
    <dgm:pt modelId="{AB017EDF-56CF-794F-886C-C944133A2BD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Conclusions</a:t>
          </a:r>
          <a:endParaRPr lang="en-US" dirty="0"/>
        </a:p>
      </dgm:t>
    </dgm:pt>
    <dgm:pt modelId="{FFB6B95D-5B1B-DB47-A351-95FAA1954D9D}" type="parTrans" cxnId="{6F17B838-BCB8-7847-B421-80CDD124026D}">
      <dgm:prSet/>
      <dgm:spPr/>
      <dgm:t>
        <a:bodyPr/>
        <a:lstStyle/>
        <a:p>
          <a:endParaRPr lang="en-US"/>
        </a:p>
      </dgm:t>
    </dgm:pt>
    <dgm:pt modelId="{D8760338-975D-1E4F-941C-52D033BBDAC3}" type="sibTrans" cxnId="{6F17B838-BCB8-7847-B421-80CDD124026D}">
      <dgm:prSet/>
      <dgm:spPr/>
      <dgm:t>
        <a:bodyPr/>
        <a:lstStyle/>
        <a:p>
          <a:endParaRPr lang="en-US"/>
        </a:p>
      </dgm:t>
    </dgm:pt>
    <dgm:pt modelId="{421B7AB5-DF02-B645-91D7-19743C0CE389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Questions</a:t>
          </a:r>
          <a:endParaRPr lang="en-US" dirty="0"/>
        </a:p>
      </dgm:t>
    </dgm:pt>
    <dgm:pt modelId="{DA8E0327-BEAD-324A-9E30-A5774A03859E}" type="parTrans" cxnId="{943C2332-FBE9-9945-AD44-4AD4EE3E6B20}">
      <dgm:prSet/>
      <dgm:spPr/>
      <dgm:t>
        <a:bodyPr/>
        <a:lstStyle/>
        <a:p>
          <a:endParaRPr lang="en-US"/>
        </a:p>
      </dgm:t>
    </dgm:pt>
    <dgm:pt modelId="{01D70674-F7E7-C947-81E6-589C840AF3B0}" type="sibTrans" cxnId="{943C2332-FBE9-9945-AD44-4AD4EE3E6B20}">
      <dgm:prSet/>
      <dgm:spPr/>
      <dgm:t>
        <a:bodyPr/>
        <a:lstStyle/>
        <a:p>
          <a:endParaRPr lang="en-US"/>
        </a:p>
      </dgm:t>
    </dgm:pt>
    <dgm:pt modelId="{7053DF0E-7D2F-224F-9A96-49043713C976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Demo</a:t>
          </a:r>
          <a:endParaRPr lang="en-US" dirty="0"/>
        </a:p>
      </dgm:t>
    </dgm:pt>
    <dgm:pt modelId="{68F2D2BE-B718-9E4D-A73A-5BFF7DE39B73}" type="parTrans" cxnId="{61ED5DBF-C1D5-714A-B176-4EA990D80545}">
      <dgm:prSet/>
      <dgm:spPr/>
      <dgm:t>
        <a:bodyPr/>
        <a:lstStyle/>
        <a:p>
          <a:endParaRPr lang="en-US"/>
        </a:p>
      </dgm:t>
    </dgm:pt>
    <dgm:pt modelId="{E46FB4F8-4791-7540-80AA-191857918D4E}" type="sibTrans" cxnId="{61ED5DBF-C1D5-714A-B176-4EA990D80545}">
      <dgm:prSet/>
      <dgm:spPr/>
      <dgm:t>
        <a:bodyPr/>
        <a:lstStyle/>
        <a:p>
          <a:endParaRPr lang="en-US"/>
        </a:p>
      </dgm:t>
    </dgm:pt>
    <dgm:pt modelId="{7D5CF450-2E60-E840-89AC-68D61B1CBA6B}" type="pres">
      <dgm:prSet presAssocID="{070C846E-2954-0247-BDA3-C7E4A429D5E2}" presName="Name0" presStyleCnt="0">
        <dgm:presLayoutVars>
          <dgm:dir/>
          <dgm:resizeHandles val="exact"/>
        </dgm:presLayoutVars>
      </dgm:prSet>
      <dgm:spPr/>
    </dgm:pt>
    <dgm:pt modelId="{30CE2184-A89B-404A-A85C-3391F2FCF0D3}" type="pres">
      <dgm:prSet presAssocID="{F43E3BCA-A7FF-3348-BC99-12417B5F36B3}" presName="parTxOnly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DFD01-824F-0B4C-8CD8-2E32C526AD18}" type="pres">
      <dgm:prSet presAssocID="{A862C23C-9E67-DA4B-8B2E-C118E9E42B9F}" presName="parSpace" presStyleCnt="0"/>
      <dgm:spPr/>
    </dgm:pt>
    <dgm:pt modelId="{EF9E05D1-A129-4E44-A137-7739DB922600}" type="pres">
      <dgm:prSet presAssocID="{7053DF0E-7D2F-224F-9A96-49043713C976}" presName="parTxOnly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EDEDF-6092-1A42-8841-BC847A4B2F82}" type="pres">
      <dgm:prSet presAssocID="{E46FB4F8-4791-7540-80AA-191857918D4E}" presName="parSpace" presStyleCnt="0"/>
      <dgm:spPr/>
    </dgm:pt>
    <dgm:pt modelId="{B7E4D3C5-CE09-6A45-BEC1-9751B93C8CDA}" type="pres">
      <dgm:prSet presAssocID="{5C26BAA4-1C07-3349-8A8C-6C9CD8EB05CE}" presName="parTxOnly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47C85-5D0F-E746-9994-7B57E9747D61}" type="pres">
      <dgm:prSet presAssocID="{F567D2DC-C81D-4F4B-957B-6B5CD8FA61B9}" presName="parSpace" presStyleCnt="0"/>
      <dgm:spPr/>
    </dgm:pt>
    <dgm:pt modelId="{7645EB76-272D-894B-989F-3481D25E88C6}" type="pres">
      <dgm:prSet presAssocID="{BEAC38B5-B6BF-8B42-952C-FFC21B82DAE1}" presName="parTxOnly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F14D8-CD12-3A46-BF7B-C4603EE1961D}" type="pres">
      <dgm:prSet presAssocID="{F749036F-1E06-3A41-996B-E1293EDF00D1}" presName="parSpace" presStyleCnt="0"/>
      <dgm:spPr/>
    </dgm:pt>
    <dgm:pt modelId="{B0577518-2F1E-8C49-A277-009E22EAF51C}" type="pres">
      <dgm:prSet presAssocID="{224BCACF-6277-8145-8A00-E5E4B7BB0A37}" presName="parTxOnly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E49BF-008B-7249-BE10-7FDC542BF882}" type="pres">
      <dgm:prSet presAssocID="{FA28B978-687E-CA48-BA52-D0E2A784EB0D}" presName="parSpace" presStyleCnt="0"/>
      <dgm:spPr/>
    </dgm:pt>
    <dgm:pt modelId="{0E37A96B-BC65-D84C-9887-45F55CED6850}" type="pres">
      <dgm:prSet presAssocID="{4A033A0E-9FCF-0745-8E51-5F87592E7940}" presName="parTxOnly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5CAA9-973D-CB42-B798-7894FD55C3B0}" type="pres">
      <dgm:prSet presAssocID="{50012598-81CC-4240-B893-282754A71EB7}" presName="parSpace" presStyleCnt="0"/>
      <dgm:spPr/>
    </dgm:pt>
    <dgm:pt modelId="{41C0D144-9C70-8049-A867-F68796154CF7}" type="pres">
      <dgm:prSet presAssocID="{07651186-CF7E-D245-A00E-7A3C082D3DB7}" presName="parTxOnly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BDF50-7B0D-D743-BE6A-E4C1617104C0}" type="pres">
      <dgm:prSet presAssocID="{9F6465E0-8B11-4A49-94D5-E9719CFAEE3D}" presName="parSpace" presStyleCnt="0"/>
      <dgm:spPr/>
    </dgm:pt>
    <dgm:pt modelId="{C36E5D17-0453-854E-AF1B-B8916890B172}" type="pres">
      <dgm:prSet presAssocID="{AB017EDF-56CF-794F-886C-C944133A2BD4}" presName="parTxOnly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12684-1B0C-8045-ABF7-E014BEC96BDB}" type="pres">
      <dgm:prSet presAssocID="{D8760338-975D-1E4F-941C-52D033BBDAC3}" presName="parSpace" presStyleCnt="0"/>
      <dgm:spPr/>
    </dgm:pt>
    <dgm:pt modelId="{B1AD1330-27AC-D245-9D78-D51D48EB2C1C}" type="pres">
      <dgm:prSet presAssocID="{421B7AB5-DF02-B645-91D7-19743C0CE389}" presName="parTxOnly" presStyleLbl="node1" presStyleIdx="8" presStyleCnt="9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88C6BB-D1B3-CF43-BE94-A3C81014BB08}" srcId="{070C846E-2954-0247-BDA3-C7E4A429D5E2}" destId="{4A033A0E-9FCF-0745-8E51-5F87592E7940}" srcOrd="5" destOrd="0" parTransId="{1A394D9E-B2E3-F74B-8A6F-CBB5284099FA}" sibTransId="{50012598-81CC-4240-B893-282754A71EB7}"/>
    <dgm:cxn modelId="{DA60B0D2-63E8-0542-8DBA-EAA8E50310BA}" srcId="{070C846E-2954-0247-BDA3-C7E4A429D5E2}" destId="{BEAC38B5-B6BF-8B42-952C-FFC21B82DAE1}" srcOrd="3" destOrd="0" parTransId="{872FCA00-6A6D-5F43-869E-2E20D2F86D2B}" sibTransId="{F749036F-1E06-3A41-996B-E1293EDF00D1}"/>
    <dgm:cxn modelId="{2D3FCF34-14F1-BF4F-A01A-242D0799D5B7}" type="presOf" srcId="{07651186-CF7E-D245-A00E-7A3C082D3DB7}" destId="{41C0D144-9C70-8049-A867-F68796154CF7}" srcOrd="0" destOrd="0" presId="urn:microsoft.com/office/officeart/2005/8/layout/hChevron3"/>
    <dgm:cxn modelId="{61ED5DBF-C1D5-714A-B176-4EA990D80545}" srcId="{070C846E-2954-0247-BDA3-C7E4A429D5E2}" destId="{7053DF0E-7D2F-224F-9A96-49043713C976}" srcOrd="1" destOrd="0" parTransId="{68F2D2BE-B718-9E4D-A73A-5BFF7DE39B73}" sibTransId="{E46FB4F8-4791-7540-80AA-191857918D4E}"/>
    <dgm:cxn modelId="{6D86FA43-B7D4-4148-8329-BE5CE488CC6C}" type="presOf" srcId="{421B7AB5-DF02-B645-91D7-19743C0CE389}" destId="{B1AD1330-27AC-D245-9D78-D51D48EB2C1C}" srcOrd="0" destOrd="0" presId="urn:microsoft.com/office/officeart/2005/8/layout/hChevron3"/>
    <dgm:cxn modelId="{73847DDA-E08E-A148-AB64-8AACF2BCF019}" srcId="{070C846E-2954-0247-BDA3-C7E4A429D5E2}" destId="{5C26BAA4-1C07-3349-8A8C-6C9CD8EB05CE}" srcOrd="2" destOrd="0" parTransId="{5DAC999F-04EA-AD41-8593-772971B947E8}" sibTransId="{F567D2DC-C81D-4F4B-957B-6B5CD8FA61B9}"/>
    <dgm:cxn modelId="{C4284ABC-D4BC-6440-9B40-AB001044BEE8}" srcId="{070C846E-2954-0247-BDA3-C7E4A429D5E2}" destId="{07651186-CF7E-D245-A00E-7A3C082D3DB7}" srcOrd="6" destOrd="0" parTransId="{73CF0D21-0572-2D47-9257-C8B2E06A035A}" sibTransId="{9F6465E0-8B11-4A49-94D5-E9719CFAEE3D}"/>
    <dgm:cxn modelId="{57B5C6F8-608E-194B-BD49-14BDBA8ABD83}" type="presOf" srcId="{4A033A0E-9FCF-0745-8E51-5F87592E7940}" destId="{0E37A96B-BC65-D84C-9887-45F55CED6850}" srcOrd="0" destOrd="0" presId="urn:microsoft.com/office/officeart/2005/8/layout/hChevron3"/>
    <dgm:cxn modelId="{6F17B838-BCB8-7847-B421-80CDD124026D}" srcId="{070C846E-2954-0247-BDA3-C7E4A429D5E2}" destId="{AB017EDF-56CF-794F-886C-C944133A2BD4}" srcOrd="7" destOrd="0" parTransId="{FFB6B95D-5B1B-DB47-A351-95FAA1954D9D}" sibTransId="{D8760338-975D-1E4F-941C-52D033BBDAC3}"/>
    <dgm:cxn modelId="{25F48C29-3298-214C-80D4-1E7FA1FB2099}" type="presOf" srcId="{7053DF0E-7D2F-224F-9A96-49043713C976}" destId="{EF9E05D1-A129-4E44-A137-7739DB922600}" srcOrd="0" destOrd="0" presId="urn:microsoft.com/office/officeart/2005/8/layout/hChevron3"/>
    <dgm:cxn modelId="{3ACB578A-97D2-3942-8D81-79322D90085C}" type="presOf" srcId="{AB017EDF-56CF-794F-886C-C944133A2BD4}" destId="{C36E5D17-0453-854E-AF1B-B8916890B172}" srcOrd="0" destOrd="0" presId="urn:microsoft.com/office/officeart/2005/8/layout/hChevron3"/>
    <dgm:cxn modelId="{074C1292-0D4B-4449-AA7D-175A644E9FC5}" type="presOf" srcId="{BEAC38B5-B6BF-8B42-952C-FFC21B82DAE1}" destId="{7645EB76-272D-894B-989F-3481D25E88C6}" srcOrd="0" destOrd="0" presId="urn:microsoft.com/office/officeart/2005/8/layout/hChevron3"/>
    <dgm:cxn modelId="{3BADE883-D3C0-464B-9254-CC1DA586A237}" type="presOf" srcId="{F43E3BCA-A7FF-3348-BC99-12417B5F36B3}" destId="{30CE2184-A89B-404A-A85C-3391F2FCF0D3}" srcOrd="0" destOrd="0" presId="urn:microsoft.com/office/officeart/2005/8/layout/hChevron3"/>
    <dgm:cxn modelId="{D70F995A-91FE-8D42-B64C-F040E89022A5}" type="presOf" srcId="{070C846E-2954-0247-BDA3-C7E4A429D5E2}" destId="{7D5CF450-2E60-E840-89AC-68D61B1CBA6B}" srcOrd="0" destOrd="0" presId="urn:microsoft.com/office/officeart/2005/8/layout/hChevron3"/>
    <dgm:cxn modelId="{943C2332-FBE9-9945-AD44-4AD4EE3E6B20}" srcId="{070C846E-2954-0247-BDA3-C7E4A429D5E2}" destId="{421B7AB5-DF02-B645-91D7-19743C0CE389}" srcOrd="8" destOrd="0" parTransId="{DA8E0327-BEAD-324A-9E30-A5774A03859E}" sibTransId="{01D70674-F7E7-C947-81E6-589C840AF3B0}"/>
    <dgm:cxn modelId="{0BF4FAF0-2ADA-EF40-B81F-DA75427C8B20}" srcId="{070C846E-2954-0247-BDA3-C7E4A429D5E2}" destId="{F43E3BCA-A7FF-3348-BC99-12417B5F36B3}" srcOrd="0" destOrd="0" parTransId="{CF13A0DD-F294-114F-A322-6710DA93C68B}" sibTransId="{A862C23C-9E67-DA4B-8B2E-C118E9E42B9F}"/>
    <dgm:cxn modelId="{5CD9EF74-C566-9342-812E-4279ECABC1AD}" srcId="{070C846E-2954-0247-BDA3-C7E4A429D5E2}" destId="{224BCACF-6277-8145-8A00-E5E4B7BB0A37}" srcOrd="4" destOrd="0" parTransId="{6F361A18-A161-8F49-97B4-8210777EA2F0}" sibTransId="{FA28B978-687E-CA48-BA52-D0E2A784EB0D}"/>
    <dgm:cxn modelId="{B0B71DF7-1C6A-DD4B-87F1-9A2566F7902D}" type="presOf" srcId="{5C26BAA4-1C07-3349-8A8C-6C9CD8EB05CE}" destId="{B7E4D3C5-CE09-6A45-BEC1-9751B93C8CDA}" srcOrd="0" destOrd="0" presId="urn:microsoft.com/office/officeart/2005/8/layout/hChevron3"/>
    <dgm:cxn modelId="{A7B697A9-4210-E048-9218-3CD9170C0A93}" type="presOf" srcId="{224BCACF-6277-8145-8A00-E5E4B7BB0A37}" destId="{B0577518-2F1E-8C49-A277-009E22EAF51C}" srcOrd="0" destOrd="0" presId="urn:microsoft.com/office/officeart/2005/8/layout/hChevron3"/>
    <dgm:cxn modelId="{5F5893D4-3BD0-7745-B2CA-E46772D2BCFD}" type="presParOf" srcId="{7D5CF450-2E60-E840-89AC-68D61B1CBA6B}" destId="{30CE2184-A89B-404A-A85C-3391F2FCF0D3}" srcOrd="0" destOrd="0" presId="urn:microsoft.com/office/officeart/2005/8/layout/hChevron3"/>
    <dgm:cxn modelId="{BA25D480-C416-F14B-83E9-6128E78261F6}" type="presParOf" srcId="{7D5CF450-2E60-E840-89AC-68D61B1CBA6B}" destId="{1E8DFD01-824F-0B4C-8CD8-2E32C526AD18}" srcOrd="1" destOrd="0" presId="urn:microsoft.com/office/officeart/2005/8/layout/hChevron3"/>
    <dgm:cxn modelId="{B4BA35B7-BDE7-8D41-8551-BCD5EEE87F3A}" type="presParOf" srcId="{7D5CF450-2E60-E840-89AC-68D61B1CBA6B}" destId="{EF9E05D1-A129-4E44-A137-7739DB922600}" srcOrd="2" destOrd="0" presId="urn:microsoft.com/office/officeart/2005/8/layout/hChevron3"/>
    <dgm:cxn modelId="{3320541B-2415-8148-8B9E-B9F322596F14}" type="presParOf" srcId="{7D5CF450-2E60-E840-89AC-68D61B1CBA6B}" destId="{126EDEDF-6092-1A42-8841-BC847A4B2F82}" srcOrd="3" destOrd="0" presId="urn:microsoft.com/office/officeart/2005/8/layout/hChevron3"/>
    <dgm:cxn modelId="{668C04AF-1317-FD44-9EB8-EA610DEE0B9B}" type="presParOf" srcId="{7D5CF450-2E60-E840-89AC-68D61B1CBA6B}" destId="{B7E4D3C5-CE09-6A45-BEC1-9751B93C8CDA}" srcOrd="4" destOrd="0" presId="urn:microsoft.com/office/officeart/2005/8/layout/hChevron3"/>
    <dgm:cxn modelId="{F9E1A744-87C4-3847-B064-BD4948FA8C3F}" type="presParOf" srcId="{7D5CF450-2E60-E840-89AC-68D61B1CBA6B}" destId="{10C47C85-5D0F-E746-9994-7B57E9747D61}" srcOrd="5" destOrd="0" presId="urn:microsoft.com/office/officeart/2005/8/layout/hChevron3"/>
    <dgm:cxn modelId="{DAA9F003-FE29-0F46-8A29-AB6B5882A7F3}" type="presParOf" srcId="{7D5CF450-2E60-E840-89AC-68D61B1CBA6B}" destId="{7645EB76-272D-894B-989F-3481D25E88C6}" srcOrd="6" destOrd="0" presId="urn:microsoft.com/office/officeart/2005/8/layout/hChevron3"/>
    <dgm:cxn modelId="{36293B36-69AB-B043-ABDC-B7AEE5A4B160}" type="presParOf" srcId="{7D5CF450-2E60-E840-89AC-68D61B1CBA6B}" destId="{00DF14D8-CD12-3A46-BF7B-C4603EE1961D}" srcOrd="7" destOrd="0" presId="urn:microsoft.com/office/officeart/2005/8/layout/hChevron3"/>
    <dgm:cxn modelId="{7B18B39C-CCF9-FB40-BE6B-797E0ED1CA23}" type="presParOf" srcId="{7D5CF450-2E60-E840-89AC-68D61B1CBA6B}" destId="{B0577518-2F1E-8C49-A277-009E22EAF51C}" srcOrd="8" destOrd="0" presId="urn:microsoft.com/office/officeart/2005/8/layout/hChevron3"/>
    <dgm:cxn modelId="{8C0AF4D5-A466-3D41-B231-0BC493E00BB7}" type="presParOf" srcId="{7D5CF450-2E60-E840-89AC-68D61B1CBA6B}" destId="{D68E49BF-008B-7249-BE10-7FDC542BF882}" srcOrd="9" destOrd="0" presId="urn:microsoft.com/office/officeart/2005/8/layout/hChevron3"/>
    <dgm:cxn modelId="{85B710F8-2AD3-5D40-9E86-3A5EF1E031D2}" type="presParOf" srcId="{7D5CF450-2E60-E840-89AC-68D61B1CBA6B}" destId="{0E37A96B-BC65-D84C-9887-45F55CED6850}" srcOrd="10" destOrd="0" presId="urn:microsoft.com/office/officeart/2005/8/layout/hChevron3"/>
    <dgm:cxn modelId="{37D38107-5ACA-1446-BA1C-769BA18A5BCF}" type="presParOf" srcId="{7D5CF450-2E60-E840-89AC-68D61B1CBA6B}" destId="{C555CAA9-973D-CB42-B798-7894FD55C3B0}" srcOrd="11" destOrd="0" presId="urn:microsoft.com/office/officeart/2005/8/layout/hChevron3"/>
    <dgm:cxn modelId="{5FA26D34-2E4C-3A40-9CEF-CA0F9DE50A52}" type="presParOf" srcId="{7D5CF450-2E60-E840-89AC-68D61B1CBA6B}" destId="{41C0D144-9C70-8049-A867-F68796154CF7}" srcOrd="12" destOrd="0" presId="urn:microsoft.com/office/officeart/2005/8/layout/hChevron3"/>
    <dgm:cxn modelId="{C024E54B-DE0D-AA44-8894-317E0ED9515C}" type="presParOf" srcId="{7D5CF450-2E60-E840-89AC-68D61B1CBA6B}" destId="{B2CBDF50-7B0D-D743-BE6A-E4C1617104C0}" srcOrd="13" destOrd="0" presId="urn:microsoft.com/office/officeart/2005/8/layout/hChevron3"/>
    <dgm:cxn modelId="{FE1AE59A-71B8-3749-9AE8-4DFC7E6D0A9F}" type="presParOf" srcId="{7D5CF450-2E60-E840-89AC-68D61B1CBA6B}" destId="{C36E5D17-0453-854E-AF1B-B8916890B172}" srcOrd="14" destOrd="0" presId="urn:microsoft.com/office/officeart/2005/8/layout/hChevron3"/>
    <dgm:cxn modelId="{464B9D4F-EC31-C644-806F-8D4D23922EFA}" type="presParOf" srcId="{7D5CF450-2E60-E840-89AC-68D61B1CBA6B}" destId="{47812684-1B0C-8045-ABF7-E014BEC96BDB}" srcOrd="15" destOrd="0" presId="urn:microsoft.com/office/officeart/2005/8/layout/hChevron3"/>
    <dgm:cxn modelId="{22D6933F-8C78-7843-AD35-B2FDD38DB1D3}" type="presParOf" srcId="{7D5CF450-2E60-E840-89AC-68D61B1CBA6B}" destId="{B1AD1330-27AC-D245-9D78-D51D48EB2C1C}" srcOrd="1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70C846E-2954-0247-BDA3-C7E4A429D5E2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F43E3BCA-A7FF-3348-BC99-12417B5F36B3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Background</a:t>
          </a:r>
          <a:endParaRPr lang="en-US" dirty="0"/>
        </a:p>
      </dgm:t>
    </dgm:pt>
    <dgm:pt modelId="{CF13A0DD-F294-114F-A322-6710DA93C68B}" type="parTrans" cxnId="{0BF4FAF0-2ADA-EF40-B81F-DA75427C8B20}">
      <dgm:prSet/>
      <dgm:spPr/>
      <dgm:t>
        <a:bodyPr/>
        <a:lstStyle/>
        <a:p>
          <a:endParaRPr lang="en-US"/>
        </a:p>
      </dgm:t>
    </dgm:pt>
    <dgm:pt modelId="{A862C23C-9E67-DA4B-8B2E-C118E9E42B9F}" type="sibTrans" cxnId="{0BF4FAF0-2ADA-EF40-B81F-DA75427C8B20}">
      <dgm:prSet/>
      <dgm:spPr/>
      <dgm:t>
        <a:bodyPr/>
        <a:lstStyle/>
        <a:p>
          <a:endParaRPr lang="en-US"/>
        </a:p>
      </dgm:t>
    </dgm:pt>
    <dgm:pt modelId="{5C26BAA4-1C07-3349-8A8C-6C9CD8EB05CE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Lit Review</a:t>
          </a:r>
          <a:endParaRPr lang="en-US" dirty="0"/>
        </a:p>
      </dgm:t>
    </dgm:pt>
    <dgm:pt modelId="{5DAC999F-04EA-AD41-8593-772971B947E8}" type="parTrans" cxnId="{73847DDA-E08E-A148-AB64-8AACF2BCF019}">
      <dgm:prSet/>
      <dgm:spPr/>
      <dgm:t>
        <a:bodyPr/>
        <a:lstStyle/>
        <a:p>
          <a:endParaRPr lang="en-US"/>
        </a:p>
      </dgm:t>
    </dgm:pt>
    <dgm:pt modelId="{F567D2DC-C81D-4F4B-957B-6B5CD8FA61B9}" type="sibTrans" cxnId="{73847DDA-E08E-A148-AB64-8AACF2BCF019}">
      <dgm:prSet/>
      <dgm:spPr/>
      <dgm:t>
        <a:bodyPr/>
        <a:lstStyle/>
        <a:p>
          <a:endParaRPr lang="en-US"/>
        </a:p>
      </dgm:t>
    </dgm:pt>
    <dgm:pt modelId="{BEAC38B5-B6BF-8B42-952C-FFC21B82DAE1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Data Sources</a:t>
          </a:r>
          <a:endParaRPr lang="en-US" dirty="0"/>
        </a:p>
      </dgm:t>
    </dgm:pt>
    <dgm:pt modelId="{872FCA00-6A6D-5F43-869E-2E20D2F86D2B}" type="parTrans" cxnId="{DA60B0D2-63E8-0542-8DBA-EAA8E50310BA}">
      <dgm:prSet/>
      <dgm:spPr/>
      <dgm:t>
        <a:bodyPr/>
        <a:lstStyle/>
        <a:p>
          <a:endParaRPr lang="en-US"/>
        </a:p>
      </dgm:t>
    </dgm:pt>
    <dgm:pt modelId="{F749036F-1E06-3A41-996B-E1293EDF00D1}" type="sibTrans" cxnId="{DA60B0D2-63E8-0542-8DBA-EAA8E50310BA}">
      <dgm:prSet/>
      <dgm:spPr/>
      <dgm:t>
        <a:bodyPr/>
        <a:lstStyle/>
        <a:p>
          <a:endParaRPr lang="en-US"/>
        </a:p>
      </dgm:t>
    </dgm:pt>
    <dgm:pt modelId="{224BCACF-6277-8145-8A00-E5E4B7BB0A3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Methodology</a:t>
          </a:r>
          <a:endParaRPr lang="en-US" dirty="0"/>
        </a:p>
      </dgm:t>
    </dgm:pt>
    <dgm:pt modelId="{6F361A18-A161-8F49-97B4-8210777EA2F0}" type="parTrans" cxnId="{5CD9EF74-C566-9342-812E-4279ECABC1AD}">
      <dgm:prSet/>
      <dgm:spPr/>
      <dgm:t>
        <a:bodyPr/>
        <a:lstStyle/>
        <a:p>
          <a:endParaRPr lang="en-US"/>
        </a:p>
      </dgm:t>
    </dgm:pt>
    <dgm:pt modelId="{FA28B978-687E-CA48-BA52-D0E2A784EB0D}" type="sibTrans" cxnId="{5CD9EF74-C566-9342-812E-4279ECABC1AD}">
      <dgm:prSet/>
      <dgm:spPr/>
      <dgm:t>
        <a:bodyPr/>
        <a:lstStyle/>
        <a:p>
          <a:endParaRPr lang="en-US"/>
        </a:p>
      </dgm:t>
    </dgm:pt>
    <dgm:pt modelId="{4A033A0E-9FCF-0745-8E51-5F87592E7940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Technology Stack</a:t>
          </a:r>
          <a:endParaRPr lang="en-US" dirty="0"/>
        </a:p>
      </dgm:t>
    </dgm:pt>
    <dgm:pt modelId="{1A394D9E-B2E3-F74B-8A6F-CBB5284099FA}" type="parTrans" cxnId="{3A88C6BB-D1B3-CF43-BE94-A3C81014BB08}">
      <dgm:prSet/>
      <dgm:spPr/>
      <dgm:t>
        <a:bodyPr/>
        <a:lstStyle/>
        <a:p>
          <a:endParaRPr lang="en-US"/>
        </a:p>
      </dgm:t>
    </dgm:pt>
    <dgm:pt modelId="{50012598-81CC-4240-B893-282754A71EB7}" type="sibTrans" cxnId="{3A88C6BB-D1B3-CF43-BE94-A3C81014BB08}">
      <dgm:prSet/>
      <dgm:spPr/>
      <dgm:t>
        <a:bodyPr/>
        <a:lstStyle/>
        <a:p>
          <a:endParaRPr lang="en-US"/>
        </a:p>
      </dgm:t>
    </dgm:pt>
    <dgm:pt modelId="{07651186-CF7E-D245-A00E-7A3C082D3DB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Testing Results</a:t>
          </a:r>
          <a:endParaRPr lang="en-US" dirty="0"/>
        </a:p>
      </dgm:t>
    </dgm:pt>
    <dgm:pt modelId="{73CF0D21-0572-2D47-9257-C8B2E06A035A}" type="parTrans" cxnId="{C4284ABC-D4BC-6440-9B40-AB001044BEE8}">
      <dgm:prSet/>
      <dgm:spPr/>
      <dgm:t>
        <a:bodyPr/>
        <a:lstStyle/>
        <a:p>
          <a:endParaRPr lang="en-US"/>
        </a:p>
      </dgm:t>
    </dgm:pt>
    <dgm:pt modelId="{9F6465E0-8B11-4A49-94D5-E9719CFAEE3D}" type="sibTrans" cxnId="{C4284ABC-D4BC-6440-9B40-AB001044BEE8}">
      <dgm:prSet/>
      <dgm:spPr/>
      <dgm:t>
        <a:bodyPr/>
        <a:lstStyle/>
        <a:p>
          <a:endParaRPr lang="en-US"/>
        </a:p>
      </dgm:t>
    </dgm:pt>
    <dgm:pt modelId="{AB017EDF-56CF-794F-886C-C944133A2BD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Conclusions</a:t>
          </a:r>
          <a:endParaRPr lang="en-US" dirty="0"/>
        </a:p>
      </dgm:t>
    </dgm:pt>
    <dgm:pt modelId="{FFB6B95D-5B1B-DB47-A351-95FAA1954D9D}" type="parTrans" cxnId="{6F17B838-BCB8-7847-B421-80CDD124026D}">
      <dgm:prSet/>
      <dgm:spPr/>
      <dgm:t>
        <a:bodyPr/>
        <a:lstStyle/>
        <a:p>
          <a:endParaRPr lang="en-US"/>
        </a:p>
      </dgm:t>
    </dgm:pt>
    <dgm:pt modelId="{D8760338-975D-1E4F-941C-52D033BBDAC3}" type="sibTrans" cxnId="{6F17B838-BCB8-7847-B421-80CDD124026D}">
      <dgm:prSet/>
      <dgm:spPr/>
      <dgm:t>
        <a:bodyPr/>
        <a:lstStyle/>
        <a:p>
          <a:endParaRPr lang="en-US"/>
        </a:p>
      </dgm:t>
    </dgm:pt>
    <dgm:pt modelId="{421B7AB5-DF02-B645-91D7-19743C0CE389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Questions</a:t>
          </a:r>
          <a:endParaRPr lang="en-US" dirty="0"/>
        </a:p>
      </dgm:t>
    </dgm:pt>
    <dgm:pt modelId="{DA8E0327-BEAD-324A-9E30-A5774A03859E}" type="parTrans" cxnId="{943C2332-FBE9-9945-AD44-4AD4EE3E6B20}">
      <dgm:prSet/>
      <dgm:spPr/>
      <dgm:t>
        <a:bodyPr/>
        <a:lstStyle/>
        <a:p>
          <a:endParaRPr lang="en-US"/>
        </a:p>
      </dgm:t>
    </dgm:pt>
    <dgm:pt modelId="{01D70674-F7E7-C947-81E6-589C840AF3B0}" type="sibTrans" cxnId="{943C2332-FBE9-9945-AD44-4AD4EE3E6B20}">
      <dgm:prSet/>
      <dgm:spPr/>
      <dgm:t>
        <a:bodyPr/>
        <a:lstStyle/>
        <a:p>
          <a:endParaRPr lang="en-US"/>
        </a:p>
      </dgm:t>
    </dgm:pt>
    <dgm:pt modelId="{7053DF0E-7D2F-224F-9A96-49043713C976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Demo</a:t>
          </a:r>
          <a:endParaRPr lang="en-US" dirty="0"/>
        </a:p>
      </dgm:t>
    </dgm:pt>
    <dgm:pt modelId="{68F2D2BE-B718-9E4D-A73A-5BFF7DE39B73}" type="parTrans" cxnId="{61ED5DBF-C1D5-714A-B176-4EA990D80545}">
      <dgm:prSet/>
      <dgm:spPr/>
      <dgm:t>
        <a:bodyPr/>
        <a:lstStyle/>
        <a:p>
          <a:endParaRPr lang="en-US"/>
        </a:p>
      </dgm:t>
    </dgm:pt>
    <dgm:pt modelId="{E46FB4F8-4791-7540-80AA-191857918D4E}" type="sibTrans" cxnId="{61ED5DBF-C1D5-714A-B176-4EA990D80545}">
      <dgm:prSet/>
      <dgm:spPr/>
      <dgm:t>
        <a:bodyPr/>
        <a:lstStyle/>
        <a:p>
          <a:endParaRPr lang="en-US"/>
        </a:p>
      </dgm:t>
    </dgm:pt>
    <dgm:pt modelId="{7D5CF450-2E60-E840-89AC-68D61B1CBA6B}" type="pres">
      <dgm:prSet presAssocID="{070C846E-2954-0247-BDA3-C7E4A429D5E2}" presName="Name0" presStyleCnt="0">
        <dgm:presLayoutVars>
          <dgm:dir/>
          <dgm:resizeHandles val="exact"/>
        </dgm:presLayoutVars>
      </dgm:prSet>
      <dgm:spPr/>
    </dgm:pt>
    <dgm:pt modelId="{30CE2184-A89B-404A-A85C-3391F2FCF0D3}" type="pres">
      <dgm:prSet presAssocID="{F43E3BCA-A7FF-3348-BC99-12417B5F36B3}" presName="parTxOnly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DFD01-824F-0B4C-8CD8-2E32C526AD18}" type="pres">
      <dgm:prSet presAssocID="{A862C23C-9E67-DA4B-8B2E-C118E9E42B9F}" presName="parSpace" presStyleCnt="0"/>
      <dgm:spPr/>
    </dgm:pt>
    <dgm:pt modelId="{EF9E05D1-A129-4E44-A137-7739DB922600}" type="pres">
      <dgm:prSet presAssocID="{7053DF0E-7D2F-224F-9A96-49043713C976}" presName="parTxOnly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EDEDF-6092-1A42-8841-BC847A4B2F82}" type="pres">
      <dgm:prSet presAssocID="{E46FB4F8-4791-7540-80AA-191857918D4E}" presName="parSpace" presStyleCnt="0"/>
      <dgm:spPr/>
    </dgm:pt>
    <dgm:pt modelId="{B7E4D3C5-CE09-6A45-BEC1-9751B93C8CDA}" type="pres">
      <dgm:prSet presAssocID="{5C26BAA4-1C07-3349-8A8C-6C9CD8EB05CE}" presName="parTxOnly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47C85-5D0F-E746-9994-7B57E9747D61}" type="pres">
      <dgm:prSet presAssocID="{F567D2DC-C81D-4F4B-957B-6B5CD8FA61B9}" presName="parSpace" presStyleCnt="0"/>
      <dgm:spPr/>
    </dgm:pt>
    <dgm:pt modelId="{7645EB76-272D-894B-989F-3481D25E88C6}" type="pres">
      <dgm:prSet presAssocID="{BEAC38B5-B6BF-8B42-952C-FFC21B82DAE1}" presName="parTxOnly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F14D8-CD12-3A46-BF7B-C4603EE1961D}" type="pres">
      <dgm:prSet presAssocID="{F749036F-1E06-3A41-996B-E1293EDF00D1}" presName="parSpace" presStyleCnt="0"/>
      <dgm:spPr/>
    </dgm:pt>
    <dgm:pt modelId="{B0577518-2F1E-8C49-A277-009E22EAF51C}" type="pres">
      <dgm:prSet presAssocID="{224BCACF-6277-8145-8A00-E5E4B7BB0A37}" presName="parTxOnly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E49BF-008B-7249-BE10-7FDC542BF882}" type="pres">
      <dgm:prSet presAssocID="{FA28B978-687E-CA48-BA52-D0E2A784EB0D}" presName="parSpace" presStyleCnt="0"/>
      <dgm:spPr/>
    </dgm:pt>
    <dgm:pt modelId="{0E37A96B-BC65-D84C-9887-45F55CED6850}" type="pres">
      <dgm:prSet presAssocID="{4A033A0E-9FCF-0745-8E51-5F87592E7940}" presName="parTxOnly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5CAA9-973D-CB42-B798-7894FD55C3B0}" type="pres">
      <dgm:prSet presAssocID="{50012598-81CC-4240-B893-282754A71EB7}" presName="parSpace" presStyleCnt="0"/>
      <dgm:spPr/>
    </dgm:pt>
    <dgm:pt modelId="{41C0D144-9C70-8049-A867-F68796154CF7}" type="pres">
      <dgm:prSet presAssocID="{07651186-CF7E-D245-A00E-7A3C082D3DB7}" presName="parTxOnly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BDF50-7B0D-D743-BE6A-E4C1617104C0}" type="pres">
      <dgm:prSet presAssocID="{9F6465E0-8B11-4A49-94D5-E9719CFAEE3D}" presName="parSpace" presStyleCnt="0"/>
      <dgm:spPr/>
    </dgm:pt>
    <dgm:pt modelId="{C36E5D17-0453-854E-AF1B-B8916890B172}" type="pres">
      <dgm:prSet presAssocID="{AB017EDF-56CF-794F-886C-C944133A2BD4}" presName="parTxOnly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12684-1B0C-8045-ABF7-E014BEC96BDB}" type="pres">
      <dgm:prSet presAssocID="{D8760338-975D-1E4F-941C-52D033BBDAC3}" presName="parSpace" presStyleCnt="0"/>
      <dgm:spPr/>
    </dgm:pt>
    <dgm:pt modelId="{B1AD1330-27AC-D245-9D78-D51D48EB2C1C}" type="pres">
      <dgm:prSet presAssocID="{421B7AB5-DF02-B645-91D7-19743C0CE389}" presName="parTxOnly" presStyleLbl="node1" presStyleIdx="8" presStyleCnt="9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88C6BB-D1B3-CF43-BE94-A3C81014BB08}" srcId="{070C846E-2954-0247-BDA3-C7E4A429D5E2}" destId="{4A033A0E-9FCF-0745-8E51-5F87592E7940}" srcOrd="5" destOrd="0" parTransId="{1A394D9E-B2E3-F74B-8A6F-CBB5284099FA}" sibTransId="{50012598-81CC-4240-B893-282754A71EB7}"/>
    <dgm:cxn modelId="{DA60B0D2-63E8-0542-8DBA-EAA8E50310BA}" srcId="{070C846E-2954-0247-BDA3-C7E4A429D5E2}" destId="{BEAC38B5-B6BF-8B42-952C-FFC21B82DAE1}" srcOrd="3" destOrd="0" parTransId="{872FCA00-6A6D-5F43-869E-2E20D2F86D2B}" sibTransId="{F749036F-1E06-3A41-996B-E1293EDF00D1}"/>
    <dgm:cxn modelId="{0C13169A-3AFB-1046-B2F3-1DD0BFA26111}" type="presOf" srcId="{AB017EDF-56CF-794F-886C-C944133A2BD4}" destId="{C36E5D17-0453-854E-AF1B-B8916890B172}" srcOrd="0" destOrd="0" presId="urn:microsoft.com/office/officeart/2005/8/layout/hChevron3"/>
    <dgm:cxn modelId="{61ED5DBF-C1D5-714A-B176-4EA990D80545}" srcId="{070C846E-2954-0247-BDA3-C7E4A429D5E2}" destId="{7053DF0E-7D2F-224F-9A96-49043713C976}" srcOrd="1" destOrd="0" parTransId="{68F2D2BE-B718-9E4D-A73A-5BFF7DE39B73}" sibTransId="{E46FB4F8-4791-7540-80AA-191857918D4E}"/>
    <dgm:cxn modelId="{73847DDA-E08E-A148-AB64-8AACF2BCF019}" srcId="{070C846E-2954-0247-BDA3-C7E4A429D5E2}" destId="{5C26BAA4-1C07-3349-8A8C-6C9CD8EB05CE}" srcOrd="2" destOrd="0" parTransId="{5DAC999F-04EA-AD41-8593-772971B947E8}" sibTransId="{F567D2DC-C81D-4F4B-957B-6B5CD8FA61B9}"/>
    <dgm:cxn modelId="{C4284ABC-D4BC-6440-9B40-AB001044BEE8}" srcId="{070C846E-2954-0247-BDA3-C7E4A429D5E2}" destId="{07651186-CF7E-D245-A00E-7A3C082D3DB7}" srcOrd="6" destOrd="0" parTransId="{73CF0D21-0572-2D47-9257-C8B2E06A035A}" sibTransId="{9F6465E0-8B11-4A49-94D5-E9719CFAEE3D}"/>
    <dgm:cxn modelId="{EB03AC1C-20EC-DE49-B801-231AF7E3CE38}" type="presOf" srcId="{5C26BAA4-1C07-3349-8A8C-6C9CD8EB05CE}" destId="{B7E4D3C5-CE09-6A45-BEC1-9751B93C8CDA}" srcOrd="0" destOrd="0" presId="urn:microsoft.com/office/officeart/2005/8/layout/hChevron3"/>
    <dgm:cxn modelId="{81936BEE-9D81-BB43-B78C-2FA68DDDCC63}" type="presOf" srcId="{070C846E-2954-0247-BDA3-C7E4A429D5E2}" destId="{7D5CF450-2E60-E840-89AC-68D61B1CBA6B}" srcOrd="0" destOrd="0" presId="urn:microsoft.com/office/officeart/2005/8/layout/hChevron3"/>
    <dgm:cxn modelId="{2890F7A2-6B85-2746-B60D-3C91A3C0D5BD}" type="presOf" srcId="{224BCACF-6277-8145-8A00-E5E4B7BB0A37}" destId="{B0577518-2F1E-8C49-A277-009E22EAF51C}" srcOrd="0" destOrd="0" presId="urn:microsoft.com/office/officeart/2005/8/layout/hChevron3"/>
    <dgm:cxn modelId="{6F17B838-BCB8-7847-B421-80CDD124026D}" srcId="{070C846E-2954-0247-BDA3-C7E4A429D5E2}" destId="{AB017EDF-56CF-794F-886C-C944133A2BD4}" srcOrd="7" destOrd="0" parTransId="{FFB6B95D-5B1B-DB47-A351-95FAA1954D9D}" sibTransId="{D8760338-975D-1E4F-941C-52D033BBDAC3}"/>
    <dgm:cxn modelId="{CEEF9A74-6C85-4849-A8D8-B45C14BCDD0A}" type="presOf" srcId="{421B7AB5-DF02-B645-91D7-19743C0CE389}" destId="{B1AD1330-27AC-D245-9D78-D51D48EB2C1C}" srcOrd="0" destOrd="0" presId="urn:microsoft.com/office/officeart/2005/8/layout/hChevron3"/>
    <dgm:cxn modelId="{10BFD13D-3DCB-FC48-8180-E188F2E0DD69}" type="presOf" srcId="{4A033A0E-9FCF-0745-8E51-5F87592E7940}" destId="{0E37A96B-BC65-D84C-9887-45F55CED6850}" srcOrd="0" destOrd="0" presId="urn:microsoft.com/office/officeart/2005/8/layout/hChevron3"/>
    <dgm:cxn modelId="{3169E498-12B5-9748-9E49-434B1926B804}" type="presOf" srcId="{BEAC38B5-B6BF-8B42-952C-FFC21B82DAE1}" destId="{7645EB76-272D-894B-989F-3481D25E88C6}" srcOrd="0" destOrd="0" presId="urn:microsoft.com/office/officeart/2005/8/layout/hChevron3"/>
    <dgm:cxn modelId="{943C2332-FBE9-9945-AD44-4AD4EE3E6B20}" srcId="{070C846E-2954-0247-BDA3-C7E4A429D5E2}" destId="{421B7AB5-DF02-B645-91D7-19743C0CE389}" srcOrd="8" destOrd="0" parTransId="{DA8E0327-BEAD-324A-9E30-A5774A03859E}" sibTransId="{01D70674-F7E7-C947-81E6-589C840AF3B0}"/>
    <dgm:cxn modelId="{0BF4FAF0-2ADA-EF40-B81F-DA75427C8B20}" srcId="{070C846E-2954-0247-BDA3-C7E4A429D5E2}" destId="{F43E3BCA-A7FF-3348-BC99-12417B5F36B3}" srcOrd="0" destOrd="0" parTransId="{CF13A0DD-F294-114F-A322-6710DA93C68B}" sibTransId="{A862C23C-9E67-DA4B-8B2E-C118E9E42B9F}"/>
    <dgm:cxn modelId="{813D1E0E-3C4B-EE4D-A3A5-DCE1BCE6FFB3}" type="presOf" srcId="{7053DF0E-7D2F-224F-9A96-49043713C976}" destId="{EF9E05D1-A129-4E44-A137-7739DB922600}" srcOrd="0" destOrd="0" presId="urn:microsoft.com/office/officeart/2005/8/layout/hChevron3"/>
    <dgm:cxn modelId="{5CD9EF74-C566-9342-812E-4279ECABC1AD}" srcId="{070C846E-2954-0247-BDA3-C7E4A429D5E2}" destId="{224BCACF-6277-8145-8A00-E5E4B7BB0A37}" srcOrd="4" destOrd="0" parTransId="{6F361A18-A161-8F49-97B4-8210777EA2F0}" sibTransId="{FA28B978-687E-CA48-BA52-D0E2A784EB0D}"/>
    <dgm:cxn modelId="{64909EE3-FFDE-A84E-8C78-1565AA761790}" type="presOf" srcId="{F43E3BCA-A7FF-3348-BC99-12417B5F36B3}" destId="{30CE2184-A89B-404A-A85C-3391F2FCF0D3}" srcOrd="0" destOrd="0" presId="urn:microsoft.com/office/officeart/2005/8/layout/hChevron3"/>
    <dgm:cxn modelId="{CB220B84-01EF-3C45-A5F0-7B41AAC88322}" type="presOf" srcId="{07651186-CF7E-D245-A00E-7A3C082D3DB7}" destId="{41C0D144-9C70-8049-A867-F68796154CF7}" srcOrd="0" destOrd="0" presId="urn:microsoft.com/office/officeart/2005/8/layout/hChevron3"/>
    <dgm:cxn modelId="{EE57EF23-6A0B-6C4F-9590-D0FB8D21D36F}" type="presParOf" srcId="{7D5CF450-2E60-E840-89AC-68D61B1CBA6B}" destId="{30CE2184-A89B-404A-A85C-3391F2FCF0D3}" srcOrd="0" destOrd="0" presId="urn:microsoft.com/office/officeart/2005/8/layout/hChevron3"/>
    <dgm:cxn modelId="{64535831-AC4F-1743-B203-C9AD6E8DB42C}" type="presParOf" srcId="{7D5CF450-2E60-E840-89AC-68D61B1CBA6B}" destId="{1E8DFD01-824F-0B4C-8CD8-2E32C526AD18}" srcOrd="1" destOrd="0" presId="urn:microsoft.com/office/officeart/2005/8/layout/hChevron3"/>
    <dgm:cxn modelId="{7BA6FFAE-D5CE-6145-8846-5F1934EE9F7E}" type="presParOf" srcId="{7D5CF450-2E60-E840-89AC-68D61B1CBA6B}" destId="{EF9E05D1-A129-4E44-A137-7739DB922600}" srcOrd="2" destOrd="0" presId="urn:microsoft.com/office/officeart/2005/8/layout/hChevron3"/>
    <dgm:cxn modelId="{2F354CAA-4351-6945-A978-67655285BB96}" type="presParOf" srcId="{7D5CF450-2E60-E840-89AC-68D61B1CBA6B}" destId="{126EDEDF-6092-1A42-8841-BC847A4B2F82}" srcOrd="3" destOrd="0" presId="urn:microsoft.com/office/officeart/2005/8/layout/hChevron3"/>
    <dgm:cxn modelId="{36622489-A643-7945-832D-FA87F8809AA7}" type="presParOf" srcId="{7D5CF450-2E60-E840-89AC-68D61B1CBA6B}" destId="{B7E4D3C5-CE09-6A45-BEC1-9751B93C8CDA}" srcOrd="4" destOrd="0" presId="urn:microsoft.com/office/officeart/2005/8/layout/hChevron3"/>
    <dgm:cxn modelId="{95ACF0CC-610B-9F48-A4A6-E4C374912F7E}" type="presParOf" srcId="{7D5CF450-2E60-E840-89AC-68D61B1CBA6B}" destId="{10C47C85-5D0F-E746-9994-7B57E9747D61}" srcOrd="5" destOrd="0" presId="urn:microsoft.com/office/officeart/2005/8/layout/hChevron3"/>
    <dgm:cxn modelId="{6B7B0F39-F797-354E-BAA1-6790DBFFFE8A}" type="presParOf" srcId="{7D5CF450-2E60-E840-89AC-68D61B1CBA6B}" destId="{7645EB76-272D-894B-989F-3481D25E88C6}" srcOrd="6" destOrd="0" presId="urn:microsoft.com/office/officeart/2005/8/layout/hChevron3"/>
    <dgm:cxn modelId="{CFBBFD8A-1665-D94E-A3AA-CEB0030A3E2B}" type="presParOf" srcId="{7D5CF450-2E60-E840-89AC-68D61B1CBA6B}" destId="{00DF14D8-CD12-3A46-BF7B-C4603EE1961D}" srcOrd="7" destOrd="0" presId="urn:microsoft.com/office/officeart/2005/8/layout/hChevron3"/>
    <dgm:cxn modelId="{25D22652-D249-5343-8557-04DCC4E75A1E}" type="presParOf" srcId="{7D5CF450-2E60-E840-89AC-68D61B1CBA6B}" destId="{B0577518-2F1E-8C49-A277-009E22EAF51C}" srcOrd="8" destOrd="0" presId="urn:microsoft.com/office/officeart/2005/8/layout/hChevron3"/>
    <dgm:cxn modelId="{8C4088C3-E5A9-F440-B2A0-F82D75CA1FD6}" type="presParOf" srcId="{7D5CF450-2E60-E840-89AC-68D61B1CBA6B}" destId="{D68E49BF-008B-7249-BE10-7FDC542BF882}" srcOrd="9" destOrd="0" presId="urn:microsoft.com/office/officeart/2005/8/layout/hChevron3"/>
    <dgm:cxn modelId="{B067C18F-0CC2-484C-81EA-951F49CDB2CA}" type="presParOf" srcId="{7D5CF450-2E60-E840-89AC-68D61B1CBA6B}" destId="{0E37A96B-BC65-D84C-9887-45F55CED6850}" srcOrd="10" destOrd="0" presId="urn:microsoft.com/office/officeart/2005/8/layout/hChevron3"/>
    <dgm:cxn modelId="{228014C7-DDE1-6245-BE19-051AB16B3698}" type="presParOf" srcId="{7D5CF450-2E60-E840-89AC-68D61B1CBA6B}" destId="{C555CAA9-973D-CB42-B798-7894FD55C3B0}" srcOrd="11" destOrd="0" presId="urn:microsoft.com/office/officeart/2005/8/layout/hChevron3"/>
    <dgm:cxn modelId="{207A5480-A2F0-7E4A-98D7-6347418EB4C9}" type="presParOf" srcId="{7D5CF450-2E60-E840-89AC-68D61B1CBA6B}" destId="{41C0D144-9C70-8049-A867-F68796154CF7}" srcOrd="12" destOrd="0" presId="urn:microsoft.com/office/officeart/2005/8/layout/hChevron3"/>
    <dgm:cxn modelId="{D3EA8BC8-19BA-A441-9724-89AEC6A79CA8}" type="presParOf" srcId="{7D5CF450-2E60-E840-89AC-68D61B1CBA6B}" destId="{B2CBDF50-7B0D-D743-BE6A-E4C1617104C0}" srcOrd="13" destOrd="0" presId="urn:microsoft.com/office/officeart/2005/8/layout/hChevron3"/>
    <dgm:cxn modelId="{C9D358C2-8DC6-6847-85DB-5B4CD7CD15D5}" type="presParOf" srcId="{7D5CF450-2E60-E840-89AC-68D61B1CBA6B}" destId="{C36E5D17-0453-854E-AF1B-B8916890B172}" srcOrd="14" destOrd="0" presId="urn:microsoft.com/office/officeart/2005/8/layout/hChevron3"/>
    <dgm:cxn modelId="{DDD6B3DD-5418-AE46-B689-B77F8B442066}" type="presParOf" srcId="{7D5CF450-2E60-E840-89AC-68D61B1CBA6B}" destId="{47812684-1B0C-8045-ABF7-E014BEC96BDB}" srcOrd="15" destOrd="0" presId="urn:microsoft.com/office/officeart/2005/8/layout/hChevron3"/>
    <dgm:cxn modelId="{D6FFC5E4-091F-9E4E-901C-3E056464CF50}" type="presParOf" srcId="{7D5CF450-2E60-E840-89AC-68D61B1CBA6B}" destId="{B1AD1330-27AC-D245-9D78-D51D48EB2C1C}" srcOrd="1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70C846E-2954-0247-BDA3-C7E4A429D5E2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F43E3BCA-A7FF-3348-BC99-12417B5F36B3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Background</a:t>
          </a:r>
          <a:endParaRPr lang="en-US" dirty="0"/>
        </a:p>
      </dgm:t>
    </dgm:pt>
    <dgm:pt modelId="{CF13A0DD-F294-114F-A322-6710DA93C68B}" type="parTrans" cxnId="{0BF4FAF0-2ADA-EF40-B81F-DA75427C8B20}">
      <dgm:prSet/>
      <dgm:spPr/>
      <dgm:t>
        <a:bodyPr/>
        <a:lstStyle/>
        <a:p>
          <a:endParaRPr lang="en-US"/>
        </a:p>
      </dgm:t>
    </dgm:pt>
    <dgm:pt modelId="{A862C23C-9E67-DA4B-8B2E-C118E9E42B9F}" type="sibTrans" cxnId="{0BF4FAF0-2ADA-EF40-B81F-DA75427C8B20}">
      <dgm:prSet/>
      <dgm:spPr/>
      <dgm:t>
        <a:bodyPr/>
        <a:lstStyle/>
        <a:p>
          <a:endParaRPr lang="en-US"/>
        </a:p>
      </dgm:t>
    </dgm:pt>
    <dgm:pt modelId="{5C26BAA4-1C07-3349-8A8C-6C9CD8EB05CE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Lit Review</a:t>
          </a:r>
          <a:endParaRPr lang="en-US" dirty="0"/>
        </a:p>
      </dgm:t>
    </dgm:pt>
    <dgm:pt modelId="{5DAC999F-04EA-AD41-8593-772971B947E8}" type="parTrans" cxnId="{73847DDA-E08E-A148-AB64-8AACF2BCF019}">
      <dgm:prSet/>
      <dgm:spPr/>
      <dgm:t>
        <a:bodyPr/>
        <a:lstStyle/>
        <a:p>
          <a:endParaRPr lang="en-US"/>
        </a:p>
      </dgm:t>
    </dgm:pt>
    <dgm:pt modelId="{F567D2DC-C81D-4F4B-957B-6B5CD8FA61B9}" type="sibTrans" cxnId="{73847DDA-E08E-A148-AB64-8AACF2BCF019}">
      <dgm:prSet/>
      <dgm:spPr/>
      <dgm:t>
        <a:bodyPr/>
        <a:lstStyle/>
        <a:p>
          <a:endParaRPr lang="en-US"/>
        </a:p>
      </dgm:t>
    </dgm:pt>
    <dgm:pt modelId="{BEAC38B5-B6BF-8B42-952C-FFC21B82DAE1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Data Sources</a:t>
          </a:r>
          <a:endParaRPr lang="en-US" dirty="0"/>
        </a:p>
      </dgm:t>
    </dgm:pt>
    <dgm:pt modelId="{872FCA00-6A6D-5F43-869E-2E20D2F86D2B}" type="parTrans" cxnId="{DA60B0D2-63E8-0542-8DBA-EAA8E50310BA}">
      <dgm:prSet/>
      <dgm:spPr/>
      <dgm:t>
        <a:bodyPr/>
        <a:lstStyle/>
        <a:p>
          <a:endParaRPr lang="en-US"/>
        </a:p>
      </dgm:t>
    </dgm:pt>
    <dgm:pt modelId="{F749036F-1E06-3A41-996B-E1293EDF00D1}" type="sibTrans" cxnId="{DA60B0D2-63E8-0542-8DBA-EAA8E50310BA}">
      <dgm:prSet/>
      <dgm:spPr/>
      <dgm:t>
        <a:bodyPr/>
        <a:lstStyle/>
        <a:p>
          <a:endParaRPr lang="en-US"/>
        </a:p>
      </dgm:t>
    </dgm:pt>
    <dgm:pt modelId="{224BCACF-6277-8145-8A00-E5E4B7BB0A3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Methodology</a:t>
          </a:r>
          <a:endParaRPr lang="en-US" dirty="0"/>
        </a:p>
      </dgm:t>
    </dgm:pt>
    <dgm:pt modelId="{6F361A18-A161-8F49-97B4-8210777EA2F0}" type="parTrans" cxnId="{5CD9EF74-C566-9342-812E-4279ECABC1AD}">
      <dgm:prSet/>
      <dgm:spPr/>
      <dgm:t>
        <a:bodyPr/>
        <a:lstStyle/>
        <a:p>
          <a:endParaRPr lang="en-US"/>
        </a:p>
      </dgm:t>
    </dgm:pt>
    <dgm:pt modelId="{FA28B978-687E-CA48-BA52-D0E2A784EB0D}" type="sibTrans" cxnId="{5CD9EF74-C566-9342-812E-4279ECABC1AD}">
      <dgm:prSet/>
      <dgm:spPr/>
      <dgm:t>
        <a:bodyPr/>
        <a:lstStyle/>
        <a:p>
          <a:endParaRPr lang="en-US"/>
        </a:p>
      </dgm:t>
    </dgm:pt>
    <dgm:pt modelId="{4A033A0E-9FCF-0745-8E51-5F87592E7940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Technology Stack</a:t>
          </a:r>
          <a:endParaRPr lang="en-US" dirty="0"/>
        </a:p>
      </dgm:t>
    </dgm:pt>
    <dgm:pt modelId="{1A394D9E-B2E3-F74B-8A6F-CBB5284099FA}" type="parTrans" cxnId="{3A88C6BB-D1B3-CF43-BE94-A3C81014BB08}">
      <dgm:prSet/>
      <dgm:spPr/>
      <dgm:t>
        <a:bodyPr/>
        <a:lstStyle/>
        <a:p>
          <a:endParaRPr lang="en-US"/>
        </a:p>
      </dgm:t>
    </dgm:pt>
    <dgm:pt modelId="{50012598-81CC-4240-B893-282754A71EB7}" type="sibTrans" cxnId="{3A88C6BB-D1B3-CF43-BE94-A3C81014BB08}">
      <dgm:prSet/>
      <dgm:spPr/>
      <dgm:t>
        <a:bodyPr/>
        <a:lstStyle/>
        <a:p>
          <a:endParaRPr lang="en-US"/>
        </a:p>
      </dgm:t>
    </dgm:pt>
    <dgm:pt modelId="{07651186-CF7E-D245-A00E-7A3C082D3DB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Testing Results</a:t>
          </a:r>
          <a:endParaRPr lang="en-US" dirty="0"/>
        </a:p>
      </dgm:t>
    </dgm:pt>
    <dgm:pt modelId="{73CF0D21-0572-2D47-9257-C8B2E06A035A}" type="parTrans" cxnId="{C4284ABC-D4BC-6440-9B40-AB001044BEE8}">
      <dgm:prSet/>
      <dgm:spPr/>
      <dgm:t>
        <a:bodyPr/>
        <a:lstStyle/>
        <a:p>
          <a:endParaRPr lang="en-US"/>
        </a:p>
      </dgm:t>
    </dgm:pt>
    <dgm:pt modelId="{9F6465E0-8B11-4A49-94D5-E9719CFAEE3D}" type="sibTrans" cxnId="{C4284ABC-D4BC-6440-9B40-AB001044BEE8}">
      <dgm:prSet/>
      <dgm:spPr/>
      <dgm:t>
        <a:bodyPr/>
        <a:lstStyle/>
        <a:p>
          <a:endParaRPr lang="en-US"/>
        </a:p>
      </dgm:t>
    </dgm:pt>
    <dgm:pt modelId="{AB017EDF-56CF-794F-886C-C944133A2BD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Conclusions</a:t>
          </a:r>
          <a:endParaRPr lang="en-US" dirty="0"/>
        </a:p>
      </dgm:t>
    </dgm:pt>
    <dgm:pt modelId="{FFB6B95D-5B1B-DB47-A351-95FAA1954D9D}" type="parTrans" cxnId="{6F17B838-BCB8-7847-B421-80CDD124026D}">
      <dgm:prSet/>
      <dgm:spPr/>
      <dgm:t>
        <a:bodyPr/>
        <a:lstStyle/>
        <a:p>
          <a:endParaRPr lang="en-US"/>
        </a:p>
      </dgm:t>
    </dgm:pt>
    <dgm:pt modelId="{D8760338-975D-1E4F-941C-52D033BBDAC3}" type="sibTrans" cxnId="{6F17B838-BCB8-7847-B421-80CDD124026D}">
      <dgm:prSet/>
      <dgm:spPr/>
      <dgm:t>
        <a:bodyPr/>
        <a:lstStyle/>
        <a:p>
          <a:endParaRPr lang="en-US"/>
        </a:p>
      </dgm:t>
    </dgm:pt>
    <dgm:pt modelId="{421B7AB5-DF02-B645-91D7-19743C0CE389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Questions</a:t>
          </a:r>
          <a:endParaRPr lang="en-US" dirty="0"/>
        </a:p>
      </dgm:t>
    </dgm:pt>
    <dgm:pt modelId="{DA8E0327-BEAD-324A-9E30-A5774A03859E}" type="parTrans" cxnId="{943C2332-FBE9-9945-AD44-4AD4EE3E6B20}">
      <dgm:prSet/>
      <dgm:spPr/>
      <dgm:t>
        <a:bodyPr/>
        <a:lstStyle/>
        <a:p>
          <a:endParaRPr lang="en-US"/>
        </a:p>
      </dgm:t>
    </dgm:pt>
    <dgm:pt modelId="{01D70674-F7E7-C947-81E6-589C840AF3B0}" type="sibTrans" cxnId="{943C2332-FBE9-9945-AD44-4AD4EE3E6B20}">
      <dgm:prSet/>
      <dgm:spPr/>
      <dgm:t>
        <a:bodyPr/>
        <a:lstStyle/>
        <a:p>
          <a:endParaRPr lang="en-US"/>
        </a:p>
      </dgm:t>
    </dgm:pt>
    <dgm:pt modelId="{7053DF0E-7D2F-224F-9A96-49043713C976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Demo</a:t>
          </a:r>
          <a:endParaRPr lang="en-US" dirty="0"/>
        </a:p>
      </dgm:t>
    </dgm:pt>
    <dgm:pt modelId="{68F2D2BE-B718-9E4D-A73A-5BFF7DE39B73}" type="parTrans" cxnId="{61ED5DBF-C1D5-714A-B176-4EA990D80545}">
      <dgm:prSet/>
      <dgm:spPr/>
      <dgm:t>
        <a:bodyPr/>
        <a:lstStyle/>
        <a:p>
          <a:endParaRPr lang="en-US"/>
        </a:p>
      </dgm:t>
    </dgm:pt>
    <dgm:pt modelId="{E46FB4F8-4791-7540-80AA-191857918D4E}" type="sibTrans" cxnId="{61ED5DBF-C1D5-714A-B176-4EA990D80545}">
      <dgm:prSet/>
      <dgm:spPr/>
      <dgm:t>
        <a:bodyPr/>
        <a:lstStyle/>
        <a:p>
          <a:endParaRPr lang="en-US"/>
        </a:p>
      </dgm:t>
    </dgm:pt>
    <dgm:pt modelId="{7D5CF450-2E60-E840-89AC-68D61B1CBA6B}" type="pres">
      <dgm:prSet presAssocID="{070C846E-2954-0247-BDA3-C7E4A429D5E2}" presName="Name0" presStyleCnt="0">
        <dgm:presLayoutVars>
          <dgm:dir/>
          <dgm:resizeHandles val="exact"/>
        </dgm:presLayoutVars>
      </dgm:prSet>
      <dgm:spPr/>
    </dgm:pt>
    <dgm:pt modelId="{30CE2184-A89B-404A-A85C-3391F2FCF0D3}" type="pres">
      <dgm:prSet presAssocID="{F43E3BCA-A7FF-3348-BC99-12417B5F36B3}" presName="parTxOnly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DFD01-824F-0B4C-8CD8-2E32C526AD18}" type="pres">
      <dgm:prSet presAssocID="{A862C23C-9E67-DA4B-8B2E-C118E9E42B9F}" presName="parSpace" presStyleCnt="0"/>
      <dgm:spPr/>
    </dgm:pt>
    <dgm:pt modelId="{EF9E05D1-A129-4E44-A137-7739DB922600}" type="pres">
      <dgm:prSet presAssocID="{7053DF0E-7D2F-224F-9A96-49043713C976}" presName="parTxOnly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EDEDF-6092-1A42-8841-BC847A4B2F82}" type="pres">
      <dgm:prSet presAssocID="{E46FB4F8-4791-7540-80AA-191857918D4E}" presName="parSpace" presStyleCnt="0"/>
      <dgm:spPr/>
    </dgm:pt>
    <dgm:pt modelId="{B7E4D3C5-CE09-6A45-BEC1-9751B93C8CDA}" type="pres">
      <dgm:prSet presAssocID="{5C26BAA4-1C07-3349-8A8C-6C9CD8EB05CE}" presName="parTxOnly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47C85-5D0F-E746-9994-7B57E9747D61}" type="pres">
      <dgm:prSet presAssocID="{F567D2DC-C81D-4F4B-957B-6B5CD8FA61B9}" presName="parSpace" presStyleCnt="0"/>
      <dgm:spPr/>
    </dgm:pt>
    <dgm:pt modelId="{7645EB76-272D-894B-989F-3481D25E88C6}" type="pres">
      <dgm:prSet presAssocID="{BEAC38B5-B6BF-8B42-952C-FFC21B82DAE1}" presName="parTxOnly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F14D8-CD12-3A46-BF7B-C4603EE1961D}" type="pres">
      <dgm:prSet presAssocID="{F749036F-1E06-3A41-996B-E1293EDF00D1}" presName="parSpace" presStyleCnt="0"/>
      <dgm:spPr/>
    </dgm:pt>
    <dgm:pt modelId="{B0577518-2F1E-8C49-A277-009E22EAF51C}" type="pres">
      <dgm:prSet presAssocID="{224BCACF-6277-8145-8A00-E5E4B7BB0A37}" presName="parTxOnly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E49BF-008B-7249-BE10-7FDC542BF882}" type="pres">
      <dgm:prSet presAssocID="{FA28B978-687E-CA48-BA52-D0E2A784EB0D}" presName="parSpace" presStyleCnt="0"/>
      <dgm:spPr/>
    </dgm:pt>
    <dgm:pt modelId="{0E37A96B-BC65-D84C-9887-45F55CED6850}" type="pres">
      <dgm:prSet presAssocID="{4A033A0E-9FCF-0745-8E51-5F87592E7940}" presName="parTxOnly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5CAA9-973D-CB42-B798-7894FD55C3B0}" type="pres">
      <dgm:prSet presAssocID="{50012598-81CC-4240-B893-282754A71EB7}" presName="parSpace" presStyleCnt="0"/>
      <dgm:spPr/>
    </dgm:pt>
    <dgm:pt modelId="{41C0D144-9C70-8049-A867-F68796154CF7}" type="pres">
      <dgm:prSet presAssocID="{07651186-CF7E-D245-A00E-7A3C082D3DB7}" presName="parTxOnly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BDF50-7B0D-D743-BE6A-E4C1617104C0}" type="pres">
      <dgm:prSet presAssocID="{9F6465E0-8B11-4A49-94D5-E9719CFAEE3D}" presName="parSpace" presStyleCnt="0"/>
      <dgm:spPr/>
    </dgm:pt>
    <dgm:pt modelId="{C36E5D17-0453-854E-AF1B-B8916890B172}" type="pres">
      <dgm:prSet presAssocID="{AB017EDF-56CF-794F-886C-C944133A2BD4}" presName="parTxOnly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12684-1B0C-8045-ABF7-E014BEC96BDB}" type="pres">
      <dgm:prSet presAssocID="{D8760338-975D-1E4F-941C-52D033BBDAC3}" presName="parSpace" presStyleCnt="0"/>
      <dgm:spPr/>
    </dgm:pt>
    <dgm:pt modelId="{B1AD1330-27AC-D245-9D78-D51D48EB2C1C}" type="pres">
      <dgm:prSet presAssocID="{421B7AB5-DF02-B645-91D7-19743C0CE389}" presName="parTxOnly" presStyleLbl="node1" presStyleIdx="8" presStyleCnt="9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88C6BB-D1B3-CF43-BE94-A3C81014BB08}" srcId="{070C846E-2954-0247-BDA3-C7E4A429D5E2}" destId="{4A033A0E-9FCF-0745-8E51-5F87592E7940}" srcOrd="5" destOrd="0" parTransId="{1A394D9E-B2E3-F74B-8A6F-CBB5284099FA}" sibTransId="{50012598-81CC-4240-B893-282754A71EB7}"/>
    <dgm:cxn modelId="{DA60B0D2-63E8-0542-8DBA-EAA8E50310BA}" srcId="{070C846E-2954-0247-BDA3-C7E4A429D5E2}" destId="{BEAC38B5-B6BF-8B42-952C-FFC21B82DAE1}" srcOrd="3" destOrd="0" parTransId="{872FCA00-6A6D-5F43-869E-2E20D2F86D2B}" sibTransId="{F749036F-1E06-3A41-996B-E1293EDF00D1}"/>
    <dgm:cxn modelId="{DE3045DE-D7D6-5244-A163-C184C604E72D}" type="presOf" srcId="{07651186-CF7E-D245-A00E-7A3C082D3DB7}" destId="{41C0D144-9C70-8049-A867-F68796154CF7}" srcOrd="0" destOrd="0" presId="urn:microsoft.com/office/officeart/2005/8/layout/hChevron3"/>
    <dgm:cxn modelId="{61ED5DBF-C1D5-714A-B176-4EA990D80545}" srcId="{070C846E-2954-0247-BDA3-C7E4A429D5E2}" destId="{7053DF0E-7D2F-224F-9A96-49043713C976}" srcOrd="1" destOrd="0" parTransId="{68F2D2BE-B718-9E4D-A73A-5BFF7DE39B73}" sibTransId="{E46FB4F8-4791-7540-80AA-191857918D4E}"/>
    <dgm:cxn modelId="{73847DDA-E08E-A148-AB64-8AACF2BCF019}" srcId="{070C846E-2954-0247-BDA3-C7E4A429D5E2}" destId="{5C26BAA4-1C07-3349-8A8C-6C9CD8EB05CE}" srcOrd="2" destOrd="0" parTransId="{5DAC999F-04EA-AD41-8593-772971B947E8}" sibTransId="{F567D2DC-C81D-4F4B-957B-6B5CD8FA61B9}"/>
    <dgm:cxn modelId="{30E01B6C-2B22-4841-B2AD-E4B3EBBBDEF8}" type="presOf" srcId="{F43E3BCA-A7FF-3348-BC99-12417B5F36B3}" destId="{30CE2184-A89B-404A-A85C-3391F2FCF0D3}" srcOrd="0" destOrd="0" presId="urn:microsoft.com/office/officeart/2005/8/layout/hChevron3"/>
    <dgm:cxn modelId="{C4284ABC-D4BC-6440-9B40-AB001044BEE8}" srcId="{070C846E-2954-0247-BDA3-C7E4A429D5E2}" destId="{07651186-CF7E-D245-A00E-7A3C082D3DB7}" srcOrd="6" destOrd="0" parTransId="{73CF0D21-0572-2D47-9257-C8B2E06A035A}" sibTransId="{9F6465E0-8B11-4A49-94D5-E9719CFAEE3D}"/>
    <dgm:cxn modelId="{6F17B838-BCB8-7847-B421-80CDD124026D}" srcId="{070C846E-2954-0247-BDA3-C7E4A429D5E2}" destId="{AB017EDF-56CF-794F-886C-C944133A2BD4}" srcOrd="7" destOrd="0" parTransId="{FFB6B95D-5B1B-DB47-A351-95FAA1954D9D}" sibTransId="{D8760338-975D-1E4F-941C-52D033BBDAC3}"/>
    <dgm:cxn modelId="{5E0F632A-3AFD-2D47-8B90-FD27F0B7F8E2}" type="presOf" srcId="{AB017EDF-56CF-794F-886C-C944133A2BD4}" destId="{C36E5D17-0453-854E-AF1B-B8916890B172}" srcOrd="0" destOrd="0" presId="urn:microsoft.com/office/officeart/2005/8/layout/hChevron3"/>
    <dgm:cxn modelId="{2113D94B-F9B8-F948-8B4E-2BF8DD435FF2}" type="presOf" srcId="{7053DF0E-7D2F-224F-9A96-49043713C976}" destId="{EF9E05D1-A129-4E44-A137-7739DB922600}" srcOrd="0" destOrd="0" presId="urn:microsoft.com/office/officeart/2005/8/layout/hChevron3"/>
    <dgm:cxn modelId="{E7A21DC4-418D-C146-AB4C-BB2CE4C4D86E}" type="presOf" srcId="{5C26BAA4-1C07-3349-8A8C-6C9CD8EB05CE}" destId="{B7E4D3C5-CE09-6A45-BEC1-9751B93C8CDA}" srcOrd="0" destOrd="0" presId="urn:microsoft.com/office/officeart/2005/8/layout/hChevron3"/>
    <dgm:cxn modelId="{EC1948E5-DD5F-244C-B6CE-E3F07B857768}" type="presOf" srcId="{BEAC38B5-B6BF-8B42-952C-FFC21B82DAE1}" destId="{7645EB76-272D-894B-989F-3481D25E88C6}" srcOrd="0" destOrd="0" presId="urn:microsoft.com/office/officeart/2005/8/layout/hChevron3"/>
    <dgm:cxn modelId="{F2463C4D-18E1-8847-B4C8-15CC1ABCE8E1}" type="presOf" srcId="{224BCACF-6277-8145-8A00-E5E4B7BB0A37}" destId="{B0577518-2F1E-8C49-A277-009E22EAF51C}" srcOrd="0" destOrd="0" presId="urn:microsoft.com/office/officeart/2005/8/layout/hChevron3"/>
    <dgm:cxn modelId="{943C2332-FBE9-9945-AD44-4AD4EE3E6B20}" srcId="{070C846E-2954-0247-BDA3-C7E4A429D5E2}" destId="{421B7AB5-DF02-B645-91D7-19743C0CE389}" srcOrd="8" destOrd="0" parTransId="{DA8E0327-BEAD-324A-9E30-A5774A03859E}" sibTransId="{01D70674-F7E7-C947-81E6-589C840AF3B0}"/>
    <dgm:cxn modelId="{0BF4FAF0-2ADA-EF40-B81F-DA75427C8B20}" srcId="{070C846E-2954-0247-BDA3-C7E4A429D5E2}" destId="{F43E3BCA-A7FF-3348-BC99-12417B5F36B3}" srcOrd="0" destOrd="0" parTransId="{CF13A0DD-F294-114F-A322-6710DA93C68B}" sibTransId="{A862C23C-9E67-DA4B-8B2E-C118E9E42B9F}"/>
    <dgm:cxn modelId="{9BED6504-08B7-EE42-BB33-E310CAABDD6E}" type="presOf" srcId="{421B7AB5-DF02-B645-91D7-19743C0CE389}" destId="{B1AD1330-27AC-D245-9D78-D51D48EB2C1C}" srcOrd="0" destOrd="0" presId="urn:microsoft.com/office/officeart/2005/8/layout/hChevron3"/>
    <dgm:cxn modelId="{5CD9EF74-C566-9342-812E-4279ECABC1AD}" srcId="{070C846E-2954-0247-BDA3-C7E4A429D5E2}" destId="{224BCACF-6277-8145-8A00-E5E4B7BB0A37}" srcOrd="4" destOrd="0" parTransId="{6F361A18-A161-8F49-97B4-8210777EA2F0}" sibTransId="{FA28B978-687E-CA48-BA52-D0E2A784EB0D}"/>
    <dgm:cxn modelId="{887A5981-9241-4A4E-8C1E-8388ECE2153B}" type="presOf" srcId="{4A033A0E-9FCF-0745-8E51-5F87592E7940}" destId="{0E37A96B-BC65-D84C-9887-45F55CED6850}" srcOrd="0" destOrd="0" presId="urn:microsoft.com/office/officeart/2005/8/layout/hChevron3"/>
    <dgm:cxn modelId="{4468157B-081B-B84D-B948-55B4C1584582}" type="presOf" srcId="{070C846E-2954-0247-BDA3-C7E4A429D5E2}" destId="{7D5CF450-2E60-E840-89AC-68D61B1CBA6B}" srcOrd="0" destOrd="0" presId="urn:microsoft.com/office/officeart/2005/8/layout/hChevron3"/>
    <dgm:cxn modelId="{1B034D44-86AF-1648-8D8B-D01E1F52500A}" type="presParOf" srcId="{7D5CF450-2E60-E840-89AC-68D61B1CBA6B}" destId="{30CE2184-A89B-404A-A85C-3391F2FCF0D3}" srcOrd="0" destOrd="0" presId="urn:microsoft.com/office/officeart/2005/8/layout/hChevron3"/>
    <dgm:cxn modelId="{188FC8D4-5EC5-A047-8BB1-0690F6786955}" type="presParOf" srcId="{7D5CF450-2E60-E840-89AC-68D61B1CBA6B}" destId="{1E8DFD01-824F-0B4C-8CD8-2E32C526AD18}" srcOrd="1" destOrd="0" presId="urn:microsoft.com/office/officeart/2005/8/layout/hChevron3"/>
    <dgm:cxn modelId="{30C489EC-15B8-6C4E-B2DA-636004CF8324}" type="presParOf" srcId="{7D5CF450-2E60-E840-89AC-68D61B1CBA6B}" destId="{EF9E05D1-A129-4E44-A137-7739DB922600}" srcOrd="2" destOrd="0" presId="urn:microsoft.com/office/officeart/2005/8/layout/hChevron3"/>
    <dgm:cxn modelId="{090F2E94-50C1-E749-A4FC-5EAC92FCA906}" type="presParOf" srcId="{7D5CF450-2E60-E840-89AC-68D61B1CBA6B}" destId="{126EDEDF-6092-1A42-8841-BC847A4B2F82}" srcOrd="3" destOrd="0" presId="urn:microsoft.com/office/officeart/2005/8/layout/hChevron3"/>
    <dgm:cxn modelId="{2DE6DB16-E01B-8F43-A792-03C17CC07BA0}" type="presParOf" srcId="{7D5CF450-2E60-E840-89AC-68D61B1CBA6B}" destId="{B7E4D3C5-CE09-6A45-BEC1-9751B93C8CDA}" srcOrd="4" destOrd="0" presId="urn:microsoft.com/office/officeart/2005/8/layout/hChevron3"/>
    <dgm:cxn modelId="{9CADAE8D-C85A-E54C-813A-EA6C7E77C240}" type="presParOf" srcId="{7D5CF450-2E60-E840-89AC-68D61B1CBA6B}" destId="{10C47C85-5D0F-E746-9994-7B57E9747D61}" srcOrd="5" destOrd="0" presId="urn:microsoft.com/office/officeart/2005/8/layout/hChevron3"/>
    <dgm:cxn modelId="{2A0DB4F7-77E0-6A4B-A2A3-A734097C8CC1}" type="presParOf" srcId="{7D5CF450-2E60-E840-89AC-68D61B1CBA6B}" destId="{7645EB76-272D-894B-989F-3481D25E88C6}" srcOrd="6" destOrd="0" presId="urn:microsoft.com/office/officeart/2005/8/layout/hChevron3"/>
    <dgm:cxn modelId="{BFE050A5-8AAA-6946-A46D-8B877550C8FB}" type="presParOf" srcId="{7D5CF450-2E60-E840-89AC-68D61B1CBA6B}" destId="{00DF14D8-CD12-3A46-BF7B-C4603EE1961D}" srcOrd="7" destOrd="0" presId="urn:microsoft.com/office/officeart/2005/8/layout/hChevron3"/>
    <dgm:cxn modelId="{ACE52642-129A-7340-9201-56D954F825D8}" type="presParOf" srcId="{7D5CF450-2E60-E840-89AC-68D61B1CBA6B}" destId="{B0577518-2F1E-8C49-A277-009E22EAF51C}" srcOrd="8" destOrd="0" presId="urn:microsoft.com/office/officeart/2005/8/layout/hChevron3"/>
    <dgm:cxn modelId="{E7696D49-076A-B94B-83B7-3B30F7E99A8E}" type="presParOf" srcId="{7D5CF450-2E60-E840-89AC-68D61B1CBA6B}" destId="{D68E49BF-008B-7249-BE10-7FDC542BF882}" srcOrd="9" destOrd="0" presId="urn:microsoft.com/office/officeart/2005/8/layout/hChevron3"/>
    <dgm:cxn modelId="{2C587196-6605-E843-B0EA-BEB461DD9ED3}" type="presParOf" srcId="{7D5CF450-2E60-E840-89AC-68D61B1CBA6B}" destId="{0E37A96B-BC65-D84C-9887-45F55CED6850}" srcOrd="10" destOrd="0" presId="urn:microsoft.com/office/officeart/2005/8/layout/hChevron3"/>
    <dgm:cxn modelId="{B682EB04-D391-F34B-82CA-3B3446F4B1D2}" type="presParOf" srcId="{7D5CF450-2E60-E840-89AC-68D61B1CBA6B}" destId="{C555CAA9-973D-CB42-B798-7894FD55C3B0}" srcOrd="11" destOrd="0" presId="urn:microsoft.com/office/officeart/2005/8/layout/hChevron3"/>
    <dgm:cxn modelId="{C99EE34E-37E8-8D48-B803-7A793ED255E6}" type="presParOf" srcId="{7D5CF450-2E60-E840-89AC-68D61B1CBA6B}" destId="{41C0D144-9C70-8049-A867-F68796154CF7}" srcOrd="12" destOrd="0" presId="urn:microsoft.com/office/officeart/2005/8/layout/hChevron3"/>
    <dgm:cxn modelId="{D9CD8E96-4AA1-0044-AFCC-E5DB6D1976D7}" type="presParOf" srcId="{7D5CF450-2E60-E840-89AC-68D61B1CBA6B}" destId="{B2CBDF50-7B0D-D743-BE6A-E4C1617104C0}" srcOrd="13" destOrd="0" presId="urn:microsoft.com/office/officeart/2005/8/layout/hChevron3"/>
    <dgm:cxn modelId="{005BCF89-7D60-FC47-905C-ED7A2A7F1721}" type="presParOf" srcId="{7D5CF450-2E60-E840-89AC-68D61B1CBA6B}" destId="{C36E5D17-0453-854E-AF1B-B8916890B172}" srcOrd="14" destOrd="0" presId="urn:microsoft.com/office/officeart/2005/8/layout/hChevron3"/>
    <dgm:cxn modelId="{AFBD1174-77F2-FC45-8B59-F8DE060E624A}" type="presParOf" srcId="{7D5CF450-2E60-E840-89AC-68D61B1CBA6B}" destId="{47812684-1B0C-8045-ABF7-E014BEC96BDB}" srcOrd="15" destOrd="0" presId="urn:microsoft.com/office/officeart/2005/8/layout/hChevron3"/>
    <dgm:cxn modelId="{6B07BAD9-44FC-2542-9107-7AED4810A95A}" type="presParOf" srcId="{7D5CF450-2E60-E840-89AC-68D61B1CBA6B}" destId="{B1AD1330-27AC-D245-9D78-D51D48EB2C1C}" srcOrd="1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70C846E-2954-0247-BDA3-C7E4A429D5E2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F43E3BCA-A7FF-3348-BC99-12417B5F36B3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Background</a:t>
          </a:r>
          <a:endParaRPr lang="en-US" dirty="0"/>
        </a:p>
      </dgm:t>
    </dgm:pt>
    <dgm:pt modelId="{CF13A0DD-F294-114F-A322-6710DA93C68B}" type="parTrans" cxnId="{0BF4FAF0-2ADA-EF40-B81F-DA75427C8B20}">
      <dgm:prSet/>
      <dgm:spPr/>
      <dgm:t>
        <a:bodyPr/>
        <a:lstStyle/>
        <a:p>
          <a:endParaRPr lang="en-US"/>
        </a:p>
      </dgm:t>
    </dgm:pt>
    <dgm:pt modelId="{A862C23C-9E67-DA4B-8B2E-C118E9E42B9F}" type="sibTrans" cxnId="{0BF4FAF0-2ADA-EF40-B81F-DA75427C8B20}">
      <dgm:prSet/>
      <dgm:spPr/>
      <dgm:t>
        <a:bodyPr/>
        <a:lstStyle/>
        <a:p>
          <a:endParaRPr lang="en-US"/>
        </a:p>
      </dgm:t>
    </dgm:pt>
    <dgm:pt modelId="{5C26BAA4-1C07-3349-8A8C-6C9CD8EB05CE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Lit Review</a:t>
          </a:r>
          <a:endParaRPr lang="en-US" dirty="0"/>
        </a:p>
      </dgm:t>
    </dgm:pt>
    <dgm:pt modelId="{5DAC999F-04EA-AD41-8593-772971B947E8}" type="parTrans" cxnId="{73847DDA-E08E-A148-AB64-8AACF2BCF019}">
      <dgm:prSet/>
      <dgm:spPr/>
      <dgm:t>
        <a:bodyPr/>
        <a:lstStyle/>
        <a:p>
          <a:endParaRPr lang="en-US"/>
        </a:p>
      </dgm:t>
    </dgm:pt>
    <dgm:pt modelId="{F567D2DC-C81D-4F4B-957B-6B5CD8FA61B9}" type="sibTrans" cxnId="{73847DDA-E08E-A148-AB64-8AACF2BCF019}">
      <dgm:prSet/>
      <dgm:spPr/>
      <dgm:t>
        <a:bodyPr/>
        <a:lstStyle/>
        <a:p>
          <a:endParaRPr lang="en-US"/>
        </a:p>
      </dgm:t>
    </dgm:pt>
    <dgm:pt modelId="{BEAC38B5-B6BF-8B42-952C-FFC21B82DAE1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Data Sources</a:t>
          </a:r>
          <a:endParaRPr lang="en-US" dirty="0"/>
        </a:p>
      </dgm:t>
    </dgm:pt>
    <dgm:pt modelId="{872FCA00-6A6D-5F43-869E-2E20D2F86D2B}" type="parTrans" cxnId="{DA60B0D2-63E8-0542-8DBA-EAA8E50310BA}">
      <dgm:prSet/>
      <dgm:spPr/>
      <dgm:t>
        <a:bodyPr/>
        <a:lstStyle/>
        <a:p>
          <a:endParaRPr lang="en-US"/>
        </a:p>
      </dgm:t>
    </dgm:pt>
    <dgm:pt modelId="{F749036F-1E06-3A41-996B-E1293EDF00D1}" type="sibTrans" cxnId="{DA60B0D2-63E8-0542-8DBA-EAA8E50310BA}">
      <dgm:prSet/>
      <dgm:spPr/>
      <dgm:t>
        <a:bodyPr/>
        <a:lstStyle/>
        <a:p>
          <a:endParaRPr lang="en-US"/>
        </a:p>
      </dgm:t>
    </dgm:pt>
    <dgm:pt modelId="{224BCACF-6277-8145-8A00-E5E4B7BB0A3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Methodology</a:t>
          </a:r>
          <a:endParaRPr lang="en-US" dirty="0"/>
        </a:p>
      </dgm:t>
    </dgm:pt>
    <dgm:pt modelId="{6F361A18-A161-8F49-97B4-8210777EA2F0}" type="parTrans" cxnId="{5CD9EF74-C566-9342-812E-4279ECABC1AD}">
      <dgm:prSet/>
      <dgm:spPr/>
      <dgm:t>
        <a:bodyPr/>
        <a:lstStyle/>
        <a:p>
          <a:endParaRPr lang="en-US"/>
        </a:p>
      </dgm:t>
    </dgm:pt>
    <dgm:pt modelId="{FA28B978-687E-CA48-BA52-D0E2A784EB0D}" type="sibTrans" cxnId="{5CD9EF74-C566-9342-812E-4279ECABC1AD}">
      <dgm:prSet/>
      <dgm:spPr/>
      <dgm:t>
        <a:bodyPr/>
        <a:lstStyle/>
        <a:p>
          <a:endParaRPr lang="en-US"/>
        </a:p>
      </dgm:t>
    </dgm:pt>
    <dgm:pt modelId="{4A033A0E-9FCF-0745-8E51-5F87592E7940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Technology Stack</a:t>
          </a:r>
          <a:endParaRPr lang="en-US" dirty="0"/>
        </a:p>
      </dgm:t>
    </dgm:pt>
    <dgm:pt modelId="{1A394D9E-B2E3-F74B-8A6F-CBB5284099FA}" type="parTrans" cxnId="{3A88C6BB-D1B3-CF43-BE94-A3C81014BB08}">
      <dgm:prSet/>
      <dgm:spPr/>
      <dgm:t>
        <a:bodyPr/>
        <a:lstStyle/>
        <a:p>
          <a:endParaRPr lang="en-US"/>
        </a:p>
      </dgm:t>
    </dgm:pt>
    <dgm:pt modelId="{50012598-81CC-4240-B893-282754A71EB7}" type="sibTrans" cxnId="{3A88C6BB-D1B3-CF43-BE94-A3C81014BB08}">
      <dgm:prSet/>
      <dgm:spPr/>
      <dgm:t>
        <a:bodyPr/>
        <a:lstStyle/>
        <a:p>
          <a:endParaRPr lang="en-US"/>
        </a:p>
      </dgm:t>
    </dgm:pt>
    <dgm:pt modelId="{07651186-CF7E-D245-A00E-7A3C082D3DB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Testing Results</a:t>
          </a:r>
          <a:endParaRPr lang="en-US" dirty="0"/>
        </a:p>
      </dgm:t>
    </dgm:pt>
    <dgm:pt modelId="{73CF0D21-0572-2D47-9257-C8B2E06A035A}" type="parTrans" cxnId="{C4284ABC-D4BC-6440-9B40-AB001044BEE8}">
      <dgm:prSet/>
      <dgm:spPr/>
      <dgm:t>
        <a:bodyPr/>
        <a:lstStyle/>
        <a:p>
          <a:endParaRPr lang="en-US"/>
        </a:p>
      </dgm:t>
    </dgm:pt>
    <dgm:pt modelId="{9F6465E0-8B11-4A49-94D5-E9719CFAEE3D}" type="sibTrans" cxnId="{C4284ABC-D4BC-6440-9B40-AB001044BEE8}">
      <dgm:prSet/>
      <dgm:spPr/>
      <dgm:t>
        <a:bodyPr/>
        <a:lstStyle/>
        <a:p>
          <a:endParaRPr lang="en-US"/>
        </a:p>
      </dgm:t>
    </dgm:pt>
    <dgm:pt modelId="{AB017EDF-56CF-794F-886C-C944133A2BD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Conclusions</a:t>
          </a:r>
          <a:endParaRPr lang="en-US" dirty="0"/>
        </a:p>
      </dgm:t>
    </dgm:pt>
    <dgm:pt modelId="{FFB6B95D-5B1B-DB47-A351-95FAA1954D9D}" type="parTrans" cxnId="{6F17B838-BCB8-7847-B421-80CDD124026D}">
      <dgm:prSet/>
      <dgm:spPr/>
      <dgm:t>
        <a:bodyPr/>
        <a:lstStyle/>
        <a:p>
          <a:endParaRPr lang="en-US"/>
        </a:p>
      </dgm:t>
    </dgm:pt>
    <dgm:pt modelId="{D8760338-975D-1E4F-941C-52D033BBDAC3}" type="sibTrans" cxnId="{6F17B838-BCB8-7847-B421-80CDD124026D}">
      <dgm:prSet/>
      <dgm:spPr/>
      <dgm:t>
        <a:bodyPr/>
        <a:lstStyle/>
        <a:p>
          <a:endParaRPr lang="en-US"/>
        </a:p>
      </dgm:t>
    </dgm:pt>
    <dgm:pt modelId="{421B7AB5-DF02-B645-91D7-19743C0CE389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Questions</a:t>
          </a:r>
          <a:endParaRPr lang="en-US" dirty="0"/>
        </a:p>
      </dgm:t>
    </dgm:pt>
    <dgm:pt modelId="{DA8E0327-BEAD-324A-9E30-A5774A03859E}" type="parTrans" cxnId="{943C2332-FBE9-9945-AD44-4AD4EE3E6B20}">
      <dgm:prSet/>
      <dgm:spPr/>
      <dgm:t>
        <a:bodyPr/>
        <a:lstStyle/>
        <a:p>
          <a:endParaRPr lang="en-US"/>
        </a:p>
      </dgm:t>
    </dgm:pt>
    <dgm:pt modelId="{01D70674-F7E7-C947-81E6-589C840AF3B0}" type="sibTrans" cxnId="{943C2332-FBE9-9945-AD44-4AD4EE3E6B20}">
      <dgm:prSet/>
      <dgm:spPr/>
      <dgm:t>
        <a:bodyPr/>
        <a:lstStyle/>
        <a:p>
          <a:endParaRPr lang="en-US"/>
        </a:p>
      </dgm:t>
    </dgm:pt>
    <dgm:pt modelId="{7053DF0E-7D2F-224F-9A96-49043713C976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Demo</a:t>
          </a:r>
          <a:endParaRPr lang="en-US" dirty="0"/>
        </a:p>
      </dgm:t>
    </dgm:pt>
    <dgm:pt modelId="{68F2D2BE-B718-9E4D-A73A-5BFF7DE39B73}" type="parTrans" cxnId="{61ED5DBF-C1D5-714A-B176-4EA990D80545}">
      <dgm:prSet/>
      <dgm:spPr/>
      <dgm:t>
        <a:bodyPr/>
        <a:lstStyle/>
        <a:p>
          <a:endParaRPr lang="en-US"/>
        </a:p>
      </dgm:t>
    </dgm:pt>
    <dgm:pt modelId="{E46FB4F8-4791-7540-80AA-191857918D4E}" type="sibTrans" cxnId="{61ED5DBF-C1D5-714A-B176-4EA990D80545}">
      <dgm:prSet/>
      <dgm:spPr/>
      <dgm:t>
        <a:bodyPr/>
        <a:lstStyle/>
        <a:p>
          <a:endParaRPr lang="en-US"/>
        </a:p>
      </dgm:t>
    </dgm:pt>
    <dgm:pt modelId="{7D5CF450-2E60-E840-89AC-68D61B1CBA6B}" type="pres">
      <dgm:prSet presAssocID="{070C846E-2954-0247-BDA3-C7E4A429D5E2}" presName="Name0" presStyleCnt="0">
        <dgm:presLayoutVars>
          <dgm:dir/>
          <dgm:resizeHandles val="exact"/>
        </dgm:presLayoutVars>
      </dgm:prSet>
      <dgm:spPr/>
    </dgm:pt>
    <dgm:pt modelId="{30CE2184-A89B-404A-A85C-3391F2FCF0D3}" type="pres">
      <dgm:prSet presAssocID="{F43E3BCA-A7FF-3348-BC99-12417B5F36B3}" presName="parTxOnly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DFD01-824F-0B4C-8CD8-2E32C526AD18}" type="pres">
      <dgm:prSet presAssocID="{A862C23C-9E67-DA4B-8B2E-C118E9E42B9F}" presName="parSpace" presStyleCnt="0"/>
      <dgm:spPr/>
    </dgm:pt>
    <dgm:pt modelId="{EF9E05D1-A129-4E44-A137-7739DB922600}" type="pres">
      <dgm:prSet presAssocID="{7053DF0E-7D2F-224F-9A96-49043713C976}" presName="parTxOnly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EDEDF-6092-1A42-8841-BC847A4B2F82}" type="pres">
      <dgm:prSet presAssocID="{E46FB4F8-4791-7540-80AA-191857918D4E}" presName="parSpace" presStyleCnt="0"/>
      <dgm:spPr/>
    </dgm:pt>
    <dgm:pt modelId="{B7E4D3C5-CE09-6A45-BEC1-9751B93C8CDA}" type="pres">
      <dgm:prSet presAssocID="{5C26BAA4-1C07-3349-8A8C-6C9CD8EB05CE}" presName="parTxOnly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47C85-5D0F-E746-9994-7B57E9747D61}" type="pres">
      <dgm:prSet presAssocID="{F567D2DC-C81D-4F4B-957B-6B5CD8FA61B9}" presName="parSpace" presStyleCnt="0"/>
      <dgm:spPr/>
    </dgm:pt>
    <dgm:pt modelId="{7645EB76-272D-894B-989F-3481D25E88C6}" type="pres">
      <dgm:prSet presAssocID="{BEAC38B5-B6BF-8B42-952C-FFC21B82DAE1}" presName="parTxOnly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F14D8-CD12-3A46-BF7B-C4603EE1961D}" type="pres">
      <dgm:prSet presAssocID="{F749036F-1E06-3A41-996B-E1293EDF00D1}" presName="parSpace" presStyleCnt="0"/>
      <dgm:spPr/>
    </dgm:pt>
    <dgm:pt modelId="{B0577518-2F1E-8C49-A277-009E22EAF51C}" type="pres">
      <dgm:prSet presAssocID="{224BCACF-6277-8145-8A00-E5E4B7BB0A37}" presName="parTxOnly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E49BF-008B-7249-BE10-7FDC542BF882}" type="pres">
      <dgm:prSet presAssocID="{FA28B978-687E-CA48-BA52-D0E2A784EB0D}" presName="parSpace" presStyleCnt="0"/>
      <dgm:spPr/>
    </dgm:pt>
    <dgm:pt modelId="{0E37A96B-BC65-D84C-9887-45F55CED6850}" type="pres">
      <dgm:prSet presAssocID="{4A033A0E-9FCF-0745-8E51-5F87592E7940}" presName="parTxOnly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5CAA9-973D-CB42-B798-7894FD55C3B0}" type="pres">
      <dgm:prSet presAssocID="{50012598-81CC-4240-B893-282754A71EB7}" presName="parSpace" presStyleCnt="0"/>
      <dgm:spPr/>
    </dgm:pt>
    <dgm:pt modelId="{41C0D144-9C70-8049-A867-F68796154CF7}" type="pres">
      <dgm:prSet presAssocID="{07651186-CF7E-D245-A00E-7A3C082D3DB7}" presName="parTxOnly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BDF50-7B0D-D743-BE6A-E4C1617104C0}" type="pres">
      <dgm:prSet presAssocID="{9F6465E0-8B11-4A49-94D5-E9719CFAEE3D}" presName="parSpace" presStyleCnt="0"/>
      <dgm:spPr/>
    </dgm:pt>
    <dgm:pt modelId="{C36E5D17-0453-854E-AF1B-B8916890B172}" type="pres">
      <dgm:prSet presAssocID="{AB017EDF-56CF-794F-886C-C944133A2BD4}" presName="parTxOnly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12684-1B0C-8045-ABF7-E014BEC96BDB}" type="pres">
      <dgm:prSet presAssocID="{D8760338-975D-1E4F-941C-52D033BBDAC3}" presName="parSpace" presStyleCnt="0"/>
      <dgm:spPr/>
    </dgm:pt>
    <dgm:pt modelId="{B1AD1330-27AC-D245-9D78-D51D48EB2C1C}" type="pres">
      <dgm:prSet presAssocID="{421B7AB5-DF02-B645-91D7-19743C0CE389}" presName="parTxOnly" presStyleLbl="node1" presStyleIdx="8" presStyleCnt="9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88C6BB-D1B3-CF43-BE94-A3C81014BB08}" srcId="{070C846E-2954-0247-BDA3-C7E4A429D5E2}" destId="{4A033A0E-9FCF-0745-8E51-5F87592E7940}" srcOrd="5" destOrd="0" parTransId="{1A394D9E-B2E3-F74B-8A6F-CBB5284099FA}" sibTransId="{50012598-81CC-4240-B893-282754A71EB7}"/>
    <dgm:cxn modelId="{56D28A27-90DE-5049-BB8F-CAE4FD256E6E}" type="presOf" srcId="{421B7AB5-DF02-B645-91D7-19743C0CE389}" destId="{B1AD1330-27AC-D245-9D78-D51D48EB2C1C}" srcOrd="0" destOrd="0" presId="urn:microsoft.com/office/officeart/2005/8/layout/hChevron3"/>
    <dgm:cxn modelId="{40A7A4D9-63A2-064D-B5AB-BB2AF69B2D1E}" type="presOf" srcId="{7053DF0E-7D2F-224F-9A96-49043713C976}" destId="{EF9E05D1-A129-4E44-A137-7739DB922600}" srcOrd="0" destOrd="0" presId="urn:microsoft.com/office/officeart/2005/8/layout/hChevron3"/>
    <dgm:cxn modelId="{DA60B0D2-63E8-0542-8DBA-EAA8E50310BA}" srcId="{070C846E-2954-0247-BDA3-C7E4A429D5E2}" destId="{BEAC38B5-B6BF-8B42-952C-FFC21B82DAE1}" srcOrd="3" destOrd="0" parTransId="{872FCA00-6A6D-5F43-869E-2E20D2F86D2B}" sibTransId="{F749036F-1E06-3A41-996B-E1293EDF00D1}"/>
    <dgm:cxn modelId="{61ED5DBF-C1D5-714A-B176-4EA990D80545}" srcId="{070C846E-2954-0247-BDA3-C7E4A429D5E2}" destId="{7053DF0E-7D2F-224F-9A96-49043713C976}" srcOrd="1" destOrd="0" parTransId="{68F2D2BE-B718-9E4D-A73A-5BFF7DE39B73}" sibTransId="{E46FB4F8-4791-7540-80AA-191857918D4E}"/>
    <dgm:cxn modelId="{73847DDA-E08E-A148-AB64-8AACF2BCF019}" srcId="{070C846E-2954-0247-BDA3-C7E4A429D5E2}" destId="{5C26BAA4-1C07-3349-8A8C-6C9CD8EB05CE}" srcOrd="2" destOrd="0" parTransId="{5DAC999F-04EA-AD41-8593-772971B947E8}" sibTransId="{F567D2DC-C81D-4F4B-957B-6B5CD8FA61B9}"/>
    <dgm:cxn modelId="{AB22B9E9-0BFC-DC4F-A78E-883C90FD75E2}" type="presOf" srcId="{07651186-CF7E-D245-A00E-7A3C082D3DB7}" destId="{41C0D144-9C70-8049-A867-F68796154CF7}" srcOrd="0" destOrd="0" presId="urn:microsoft.com/office/officeart/2005/8/layout/hChevron3"/>
    <dgm:cxn modelId="{C4284ABC-D4BC-6440-9B40-AB001044BEE8}" srcId="{070C846E-2954-0247-BDA3-C7E4A429D5E2}" destId="{07651186-CF7E-D245-A00E-7A3C082D3DB7}" srcOrd="6" destOrd="0" parTransId="{73CF0D21-0572-2D47-9257-C8B2E06A035A}" sibTransId="{9F6465E0-8B11-4A49-94D5-E9719CFAEE3D}"/>
    <dgm:cxn modelId="{6F17B838-BCB8-7847-B421-80CDD124026D}" srcId="{070C846E-2954-0247-BDA3-C7E4A429D5E2}" destId="{AB017EDF-56CF-794F-886C-C944133A2BD4}" srcOrd="7" destOrd="0" parTransId="{FFB6B95D-5B1B-DB47-A351-95FAA1954D9D}" sibTransId="{D8760338-975D-1E4F-941C-52D033BBDAC3}"/>
    <dgm:cxn modelId="{579B035D-86CB-C54D-B117-E65372E7BA12}" type="presOf" srcId="{4A033A0E-9FCF-0745-8E51-5F87592E7940}" destId="{0E37A96B-BC65-D84C-9887-45F55CED6850}" srcOrd="0" destOrd="0" presId="urn:microsoft.com/office/officeart/2005/8/layout/hChevron3"/>
    <dgm:cxn modelId="{C77ECD06-BDA1-8D4D-8757-E79AE75B89D6}" type="presOf" srcId="{F43E3BCA-A7FF-3348-BC99-12417B5F36B3}" destId="{30CE2184-A89B-404A-A85C-3391F2FCF0D3}" srcOrd="0" destOrd="0" presId="urn:microsoft.com/office/officeart/2005/8/layout/hChevron3"/>
    <dgm:cxn modelId="{7DC05E8E-F296-BB4A-9E81-987AA8F7169A}" type="presOf" srcId="{070C846E-2954-0247-BDA3-C7E4A429D5E2}" destId="{7D5CF450-2E60-E840-89AC-68D61B1CBA6B}" srcOrd="0" destOrd="0" presId="urn:microsoft.com/office/officeart/2005/8/layout/hChevron3"/>
    <dgm:cxn modelId="{943C2332-FBE9-9945-AD44-4AD4EE3E6B20}" srcId="{070C846E-2954-0247-BDA3-C7E4A429D5E2}" destId="{421B7AB5-DF02-B645-91D7-19743C0CE389}" srcOrd="8" destOrd="0" parTransId="{DA8E0327-BEAD-324A-9E30-A5774A03859E}" sibTransId="{01D70674-F7E7-C947-81E6-589C840AF3B0}"/>
    <dgm:cxn modelId="{0BF4FAF0-2ADA-EF40-B81F-DA75427C8B20}" srcId="{070C846E-2954-0247-BDA3-C7E4A429D5E2}" destId="{F43E3BCA-A7FF-3348-BC99-12417B5F36B3}" srcOrd="0" destOrd="0" parTransId="{CF13A0DD-F294-114F-A322-6710DA93C68B}" sibTransId="{A862C23C-9E67-DA4B-8B2E-C118E9E42B9F}"/>
    <dgm:cxn modelId="{5CD9EF74-C566-9342-812E-4279ECABC1AD}" srcId="{070C846E-2954-0247-BDA3-C7E4A429D5E2}" destId="{224BCACF-6277-8145-8A00-E5E4B7BB0A37}" srcOrd="4" destOrd="0" parTransId="{6F361A18-A161-8F49-97B4-8210777EA2F0}" sibTransId="{FA28B978-687E-CA48-BA52-D0E2A784EB0D}"/>
    <dgm:cxn modelId="{88E12CDB-522A-0740-9536-847B9BD83F43}" type="presOf" srcId="{AB017EDF-56CF-794F-886C-C944133A2BD4}" destId="{C36E5D17-0453-854E-AF1B-B8916890B172}" srcOrd="0" destOrd="0" presId="urn:microsoft.com/office/officeart/2005/8/layout/hChevron3"/>
    <dgm:cxn modelId="{AD345862-73C9-2E42-A347-F6A2DBDE9449}" type="presOf" srcId="{5C26BAA4-1C07-3349-8A8C-6C9CD8EB05CE}" destId="{B7E4D3C5-CE09-6A45-BEC1-9751B93C8CDA}" srcOrd="0" destOrd="0" presId="urn:microsoft.com/office/officeart/2005/8/layout/hChevron3"/>
    <dgm:cxn modelId="{0250E311-9193-8848-A91D-0D747DA1F615}" type="presOf" srcId="{BEAC38B5-B6BF-8B42-952C-FFC21B82DAE1}" destId="{7645EB76-272D-894B-989F-3481D25E88C6}" srcOrd="0" destOrd="0" presId="urn:microsoft.com/office/officeart/2005/8/layout/hChevron3"/>
    <dgm:cxn modelId="{3897C2BC-086D-A54B-BDB3-A0F6FD726B07}" type="presOf" srcId="{224BCACF-6277-8145-8A00-E5E4B7BB0A37}" destId="{B0577518-2F1E-8C49-A277-009E22EAF51C}" srcOrd="0" destOrd="0" presId="urn:microsoft.com/office/officeart/2005/8/layout/hChevron3"/>
    <dgm:cxn modelId="{460A156C-D995-7B4C-ABDF-ACFF0A8263A3}" type="presParOf" srcId="{7D5CF450-2E60-E840-89AC-68D61B1CBA6B}" destId="{30CE2184-A89B-404A-A85C-3391F2FCF0D3}" srcOrd="0" destOrd="0" presId="urn:microsoft.com/office/officeart/2005/8/layout/hChevron3"/>
    <dgm:cxn modelId="{9B3E5D61-F82B-E945-8925-34FE660F3F06}" type="presParOf" srcId="{7D5CF450-2E60-E840-89AC-68D61B1CBA6B}" destId="{1E8DFD01-824F-0B4C-8CD8-2E32C526AD18}" srcOrd="1" destOrd="0" presId="urn:microsoft.com/office/officeart/2005/8/layout/hChevron3"/>
    <dgm:cxn modelId="{3BDA969D-83EA-5946-9566-7F2D4D1B6255}" type="presParOf" srcId="{7D5CF450-2E60-E840-89AC-68D61B1CBA6B}" destId="{EF9E05D1-A129-4E44-A137-7739DB922600}" srcOrd="2" destOrd="0" presId="urn:microsoft.com/office/officeart/2005/8/layout/hChevron3"/>
    <dgm:cxn modelId="{8705B477-C53A-7144-B9F0-18891C09B83A}" type="presParOf" srcId="{7D5CF450-2E60-E840-89AC-68D61B1CBA6B}" destId="{126EDEDF-6092-1A42-8841-BC847A4B2F82}" srcOrd="3" destOrd="0" presId="urn:microsoft.com/office/officeart/2005/8/layout/hChevron3"/>
    <dgm:cxn modelId="{93201244-0BD9-EB42-B4EF-85FE00AFDE2C}" type="presParOf" srcId="{7D5CF450-2E60-E840-89AC-68D61B1CBA6B}" destId="{B7E4D3C5-CE09-6A45-BEC1-9751B93C8CDA}" srcOrd="4" destOrd="0" presId="urn:microsoft.com/office/officeart/2005/8/layout/hChevron3"/>
    <dgm:cxn modelId="{70198D5F-B754-3D4D-805C-FC51D6B3BE5D}" type="presParOf" srcId="{7D5CF450-2E60-E840-89AC-68D61B1CBA6B}" destId="{10C47C85-5D0F-E746-9994-7B57E9747D61}" srcOrd="5" destOrd="0" presId="urn:microsoft.com/office/officeart/2005/8/layout/hChevron3"/>
    <dgm:cxn modelId="{64D61440-0D3F-CE40-BBBD-2FA77A0FE3CB}" type="presParOf" srcId="{7D5CF450-2E60-E840-89AC-68D61B1CBA6B}" destId="{7645EB76-272D-894B-989F-3481D25E88C6}" srcOrd="6" destOrd="0" presId="urn:microsoft.com/office/officeart/2005/8/layout/hChevron3"/>
    <dgm:cxn modelId="{1682CAA7-E3C0-F049-94C9-CE4EA57C3116}" type="presParOf" srcId="{7D5CF450-2E60-E840-89AC-68D61B1CBA6B}" destId="{00DF14D8-CD12-3A46-BF7B-C4603EE1961D}" srcOrd="7" destOrd="0" presId="urn:microsoft.com/office/officeart/2005/8/layout/hChevron3"/>
    <dgm:cxn modelId="{5CE8829A-4DF8-CD48-A148-1F8D4DA3105D}" type="presParOf" srcId="{7D5CF450-2E60-E840-89AC-68D61B1CBA6B}" destId="{B0577518-2F1E-8C49-A277-009E22EAF51C}" srcOrd="8" destOrd="0" presId="urn:microsoft.com/office/officeart/2005/8/layout/hChevron3"/>
    <dgm:cxn modelId="{BD1BBA3C-E2E9-8940-A82E-0FE3DE265E5B}" type="presParOf" srcId="{7D5CF450-2E60-E840-89AC-68D61B1CBA6B}" destId="{D68E49BF-008B-7249-BE10-7FDC542BF882}" srcOrd="9" destOrd="0" presId="urn:microsoft.com/office/officeart/2005/8/layout/hChevron3"/>
    <dgm:cxn modelId="{E333A12D-21B0-734E-980C-BF675C482C6A}" type="presParOf" srcId="{7D5CF450-2E60-E840-89AC-68D61B1CBA6B}" destId="{0E37A96B-BC65-D84C-9887-45F55CED6850}" srcOrd="10" destOrd="0" presId="urn:microsoft.com/office/officeart/2005/8/layout/hChevron3"/>
    <dgm:cxn modelId="{B671CB9E-2448-7049-BF33-01F58E998870}" type="presParOf" srcId="{7D5CF450-2E60-E840-89AC-68D61B1CBA6B}" destId="{C555CAA9-973D-CB42-B798-7894FD55C3B0}" srcOrd="11" destOrd="0" presId="urn:microsoft.com/office/officeart/2005/8/layout/hChevron3"/>
    <dgm:cxn modelId="{177CC786-CDFF-2041-8170-8E6D87E6E92B}" type="presParOf" srcId="{7D5CF450-2E60-E840-89AC-68D61B1CBA6B}" destId="{41C0D144-9C70-8049-A867-F68796154CF7}" srcOrd="12" destOrd="0" presId="urn:microsoft.com/office/officeart/2005/8/layout/hChevron3"/>
    <dgm:cxn modelId="{008DA7C7-36C1-4F46-A088-23A95665DF67}" type="presParOf" srcId="{7D5CF450-2E60-E840-89AC-68D61B1CBA6B}" destId="{B2CBDF50-7B0D-D743-BE6A-E4C1617104C0}" srcOrd="13" destOrd="0" presId="urn:microsoft.com/office/officeart/2005/8/layout/hChevron3"/>
    <dgm:cxn modelId="{CE4C8E84-9C5E-5748-81D0-3FCB61374616}" type="presParOf" srcId="{7D5CF450-2E60-E840-89AC-68D61B1CBA6B}" destId="{C36E5D17-0453-854E-AF1B-B8916890B172}" srcOrd="14" destOrd="0" presId="urn:microsoft.com/office/officeart/2005/8/layout/hChevron3"/>
    <dgm:cxn modelId="{B52BD3FC-7FC3-E24E-A1EC-3AA95880BA85}" type="presParOf" srcId="{7D5CF450-2E60-E840-89AC-68D61B1CBA6B}" destId="{47812684-1B0C-8045-ABF7-E014BEC96BDB}" srcOrd="15" destOrd="0" presId="urn:microsoft.com/office/officeart/2005/8/layout/hChevron3"/>
    <dgm:cxn modelId="{4EE7B4FF-4A45-9948-8B3A-BFDB1B5AFD64}" type="presParOf" srcId="{7D5CF450-2E60-E840-89AC-68D61B1CBA6B}" destId="{B1AD1330-27AC-D245-9D78-D51D48EB2C1C}" srcOrd="1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70C846E-2954-0247-BDA3-C7E4A429D5E2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F43E3BCA-A7FF-3348-BC99-12417B5F36B3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Background</a:t>
          </a:r>
          <a:endParaRPr lang="en-US" dirty="0"/>
        </a:p>
      </dgm:t>
    </dgm:pt>
    <dgm:pt modelId="{CF13A0DD-F294-114F-A322-6710DA93C68B}" type="parTrans" cxnId="{0BF4FAF0-2ADA-EF40-B81F-DA75427C8B20}">
      <dgm:prSet/>
      <dgm:spPr/>
      <dgm:t>
        <a:bodyPr/>
        <a:lstStyle/>
        <a:p>
          <a:endParaRPr lang="en-US"/>
        </a:p>
      </dgm:t>
    </dgm:pt>
    <dgm:pt modelId="{A862C23C-9E67-DA4B-8B2E-C118E9E42B9F}" type="sibTrans" cxnId="{0BF4FAF0-2ADA-EF40-B81F-DA75427C8B20}">
      <dgm:prSet/>
      <dgm:spPr/>
      <dgm:t>
        <a:bodyPr/>
        <a:lstStyle/>
        <a:p>
          <a:endParaRPr lang="en-US"/>
        </a:p>
      </dgm:t>
    </dgm:pt>
    <dgm:pt modelId="{5C26BAA4-1C07-3349-8A8C-6C9CD8EB05CE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Lit Review</a:t>
          </a:r>
          <a:endParaRPr lang="en-US" dirty="0"/>
        </a:p>
      </dgm:t>
    </dgm:pt>
    <dgm:pt modelId="{5DAC999F-04EA-AD41-8593-772971B947E8}" type="parTrans" cxnId="{73847DDA-E08E-A148-AB64-8AACF2BCF019}">
      <dgm:prSet/>
      <dgm:spPr/>
      <dgm:t>
        <a:bodyPr/>
        <a:lstStyle/>
        <a:p>
          <a:endParaRPr lang="en-US"/>
        </a:p>
      </dgm:t>
    </dgm:pt>
    <dgm:pt modelId="{F567D2DC-C81D-4F4B-957B-6B5CD8FA61B9}" type="sibTrans" cxnId="{73847DDA-E08E-A148-AB64-8AACF2BCF019}">
      <dgm:prSet/>
      <dgm:spPr/>
      <dgm:t>
        <a:bodyPr/>
        <a:lstStyle/>
        <a:p>
          <a:endParaRPr lang="en-US"/>
        </a:p>
      </dgm:t>
    </dgm:pt>
    <dgm:pt modelId="{BEAC38B5-B6BF-8B42-952C-FFC21B82DAE1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Data Sources</a:t>
          </a:r>
          <a:endParaRPr lang="en-US" dirty="0"/>
        </a:p>
      </dgm:t>
    </dgm:pt>
    <dgm:pt modelId="{872FCA00-6A6D-5F43-869E-2E20D2F86D2B}" type="parTrans" cxnId="{DA60B0D2-63E8-0542-8DBA-EAA8E50310BA}">
      <dgm:prSet/>
      <dgm:spPr/>
      <dgm:t>
        <a:bodyPr/>
        <a:lstStyle/>
        <a:p>
          <a:endParaRPr lang="en-US"/>
        </a:p>
      </dgm:t>
    </dgm:pt>
    <dgm:pt modelId="{F749036F-1E06-3A41-996B-E1293EDF00D1}" type="sibTrans" cxnId="{DA60B0D2-63E8-0542-8DBA-EAA8E50310BA}">
      <dgm:prSet/>
      <dgm:spPr/>
      <dgm:t>
        <a:bodyPr/>
        <a:lstStyle/>
        <a:p>
          <a:endParaRPr lang="en-US"/>
        </a:p>
      </dgm:t>
    </dgm:pt>
    <dgm:pt modelId="{224BCACF-6277-8145-8A00-E5E4B7BB0A37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Methodology</a:t>
          </a:r>
          <a:endParaRPr lang="en-US" dirty="0"/>
        </a:p>
      </dgm:t>
    </dgm:pt>
    <dgm:pt modelId="{6F361A18-A161-8F49-97B4-8210777EA2F0}" type="parTrans" cxnId="{5CD9EF74-C566-9342-812E-4279ECABC1AD}">
      <dgm:prSet/>
      <dgm:spPr/>
      <dgm:t>
        <a:bodyPr/>
        <a:lstStyle/>
        <a:p>
          <a:endParaRPr lang="en-US"/>
        </a:p>
      </dgm:t>
    </dgm:pt>
    <dgm:pt modelId="{FA28B978-687E-CA48-BA52-D0E2A784EB0D}" type="sibTrans" cxnId="{5CD9EF74-C566-9342-812E-4279ECABC1AD}">
      <dgm:prSet/>
      <dgm:spPr/>
      <dgm:t>
        <a:bodyPr/>
        <a:lstStyle/>
        <a:p>
          <a:endParaRPr lang="en-US"/>
        </a:p>
      </dgm:t>
    </dgm:pt>
    <dgm:pt modelId="{4A033A0E-9FCF-0745-8E51-5F87592E7940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Technology Stack</a:t>
          </a:r>
          <a:endParaRPr lang="en-US" dirty="0"/>
        </a:p>
      </dgm:t>
    </dgm:pt>
    <dgm:pt modelId="{1A394D9E-B2E3-F74B-8A6F-CBB5284099FA}" type="parTrans" cxnId="{3A88C6BB-D1B3-CF43-BE94-A3C81014BB08}">
      <dgm:prSet/>
      <dgm:spPr/>
      <dgm:t>
        <a:bodyPr/>
        <a:lstStyle/>
        <a:p>
          <a:endParaRPr lang="en-US"/>
        </a:p>
      </dgm:t>
    </dgm:pt>
    <dgm:pt modelId="{50012598-81CC-4240-B893-282754A71EB7}" type="sibTrans" cxnId="{3A88C6BB-D1B3-CF43-BE94-A3C81014BB08}">
      <dgm:prSet/>
      <dgm:spPr/>
      <dgm:t>
        <a:bodyPr/>
        <a:lstStyle/>
        <a:p>
          <a:endParaRPr lang="en-US"/>
        </a:p>
      </dgm:t>
    </dgm:pt>
    <dgm:pt modelId="{07651186-CF7E-D245-A00E-7A3C082D3DB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Testing Results</a:t>
          </a:r>
          <a:endParaRPr lang="en-US" dirty="0"/>
        </a:p>
      </dgm:t>
    </dgm:pt>
    <dgm:pt modelId="{73CF0D21-0572-2D47-9257-C8B2E06A035A}" type="parTrans" cxnId="{C4284ABC-D4BC-6440-9B40-AB001044BEE8}">
      <dgm:prSet/>
      <dgm:spPr/>
      <dgm:t>
        <a:bodyPr/>
        <a:lstStyle/>
        <a:p>
          <a:endParaRPr lang="en-US"/>
        </a:p>
      </dgm:t>
    </dgm:pt>
    <dgm:pt modelId="{9F6465E0-8B11-4A49-94D5-E9719CFAEE3D}" type="sibTrans" cxnId="{C4284ABC-D4BC-6440-9B40-AB001044BEE8}">
      <dgm:prSet/>
      <dgm:spPr/>
      <dgm:t>
        <a:bodyPr/>
        <a:lstStyle/>
        <a:p>
          <a:endParaRPr lang="en-US"/>
        </a:p>
      </dgm:t>
    </dgm:pt>
    <dgm:pt modelId="{AB017EDF-56CF-794F-886C-C944133A2BD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Conclusions</a:t>
          </a:r>
          <a:endParaRPr lang="en-US" dirty="0"/>
        </a:p>
      </dgm:t>
    </dgm:pt>
    <dgm:pt modelId="{FFB6B95D-5B1B-DB47-A351-95FAA1954D9D}" type="parTrans" cxnId="{6F17B838-BCB8-7847-B421-80CDD124026D}">
      <dgm:prSet/>
      <dgm:spPr/>
      <dgm:t>
        <a:bodyPr/>
        <a:lstStyle/>
        <a:p>
          <a:endParaRPr lang="en-US"/>
        </a:p>
      </dgm:t>
    </dgm:pt>
    <dgm:pt modelId="{D8760338-975D-1E4F-941C-52D033BBDAC3}" type="sibTrans" cxnId="{6F17B838-BCB8-7847-B421-80CDD124026D}">
      <dgm:prSet/>
      <dgm:spPr/>
      <dgm:t>
        <a:bodyPr/>
        <a:lstStyle/>
        <a:p>
          <a:endParaRPr lang="en-US"/>
        </a:p>
      </dgm:t>
    </dgm:pt>
    <dgm:pt modelId="{421B7AB5-DF02-B645-91D7-19743C0CE389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Questions</a:t>
          </a:r>
          <a:endParaRPr lang="en-US" dirty="0"/>
        </a:p>
      </dgm:t>
    </dgm:pt>
    <dgm:pt modelId="{DA8E0327-BEAD-324A-9E30-A5774A03859E}" type="parTrans" cxnId="{943C2332-FBE9-9945-AD44-4AD4EE3E6B20}">
      <dgm:prSet/>
      <dgm:spPr/>
      <dgm:t>
        <a:bodyPr/>
        <a:lstStyle/>
        <a:p>
          <a:endParaRPr lang="en-US"/>
        </a:p>
      </dgm:t>
    </dgm:pt>
    <dgm:pt modelId="{01D70674-F7E7-C947-81E6-589C840AF3B0}" type="sibTrans" cxnId="{943C2332-FBE9-9945-AD44-4AD4EE3E6B20}">
      <dgm:prSet/>
      <dgm:spPr/>
      <dgm:t>
        <a:bodyPr/>
        <a:lstStyle/>
        <a:p>
          <a:endParaRPr lang="en-US"/>
        </a:p>
      </dgm:t>
    </dgm:pt>
    <dgm:pt modelId="{7053DF0E-7D2F-224F-9A96-49043713C976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Demo</a:t>
          </a:r>
          <a:endParaRPr lang="en-US" dirty="0"/>
        </a:p>
      </dgm:t>
    </dgm:pt>
    <dgm:pt modelId="{68F2D2BE-B718-9E4D-A73A-5BFF7DE39B73}" type="parTrans" cxnId="{61ED5DBF-C1D5-714A-B176-4EA990D80545}">
      <dgm:prSet/>
      <dgm:spPr/>
      <dgm:t>
        <a:bodyPr/>
        <a:lstStyle/>
        <a:p>
          <a:endParaRPr lang="en-US"/>
        </a:p>
      </dgm:t>
    </dgm:pt>
    <dgm:pt modelId="{E46FB4F8-4791-7540-80AA-191857918D4E}" type="sibTrans" cxnId="{61ED5DBF-C1D5-714A-B176-4EA990D80545}">
      <dgm:prSet/>
      <dgm:spPr/>
      <dgm:t>
        <a:bodyPr/>
        <a:lstStyle/>
        <a:p>
          <a:endParaRPr lang="en-US"/>
        </a:p>
      </dgm:t>
    </dgm:pt>
    <dgm:pt modelId="{7D5CF450-2E60-E840-89AC-68D61B1CBA6B}" type="pres">
      <dgm:prSet presAssocID="{070C846E-2954-0247-BDA3-C7E4A429D5E2}" presName="Name0" presStyleCnt="0">
        <dgm:presLayoutVars>
          <dgm:dir/>
          <dgm:resizeHandles val="exact"/>
        </dgm:presLayoutVars>
      </dgm:prSet>
      <dgm:spPr/>
    </dgm:pt>
    <dgm:pt modelId="{30CE2184-A89B-404A-A85C-3391F2FCF0D3}" type="pres">
      <dgm:prSet presAssocID="{F43E3BCA-A7FF-3348-BC99-12417B5F36B3}" presName="parTxOnly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DFD01-824F-0B4C-8CD8-2E32C526AD18}" type="pres">
      <dgm:prSet presAssocID="{A862C23C-9E67-DA4B-8B2E-C118E9E42B9F}" presName="parSpace" presStyleCnt="0"/>
      <dgm:spPr/>
    </dgm:pt>
    <dgm:pt modelId="{EF9E05D1-A129-4E44-A137-7739DB922600}" type="pres">
      <dgm:prSet presAssocID="{7053DF0E-7D2F-224F-9A96-49043713C976}" presName="parTxOnly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EDEDF-6092-1A42-8841-BC847A4B2F82}" type="pres">
      <dgm:prSet presAssocID="{E46FB4F8-4791-7540-80AA-191857918D4E}" presName="parSpace" presStyleCnt="0"/>
      <dgm:spPr/>
    </dgm:pt>
    <dgm:pt modelId="{B7E4D3C5-CE09-6A45-BEC1-9751B93C8CDA}" type="pres">
      <dgm:prSet presAssocID="{5C26BAA4-1C07-3349-8A8C-6C9CD8EB05CE}" presName="parTxOnly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47C85-5D0F-E746-9994-7B57E9747D61}" type="pres">
      <dgm:prSet presAssocID="{F567D2DC-C81D-4F4B-957B-6B5CD8FA61B9}" presName="parSpace" presStyleCnt="0"/>
      <dgm:spPr/>
    </dgm:pt>
    <dgm:pt modelId="{7645EB76-272D-894B-989F-3481D25E88C6}" type="pres">
      <dgm:prSet presAssocID="{BEAC38B5-B6BF-8B42-952C-FFC21B82DAE1}" presName="parTxOnly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F14D8-CD12-3A46-BF7B-C4603EE1961D}" type="pres">
      <dgm:prSet presAssocID="{F749036F-1E06-3A41-996B-E1293EDF00D1}" presName="parSpace" presStyleCnt="0"/>
      <dgm:spPr/>
    </dgm:pt>
    <dgm:pt modelId="{B0577518-2F1E-8C49-A277-009E22EAF51C}" type="pres">
      <dgm:prSet presAssocID="{224BCACF-6277-8145-8A00-E5E4B7BB0A37}" presName="parTxOnly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E49BF-008B-7249-BE10-7FDC542BF882}" type="pres">
      <dgm:prSet presAssocID="{FA28B978-687E-CA48-BA52-D0E2A784EB0D}" presName="parSpace" presStyleCnt="0"/>
      <dgm:spPr/>
    </dgm:pt>
    <dgm:pt modelId="{0E37A96B-BC65-D84C-9887-45F55CED6850}" type="pres">
      <dgm:prSet presAssocID="{4A033A0E-9FCF-0745-8E51-5F87592E7940}" presName="parTxOnly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5CAA9-973D-CB42-B798-7894FD55C3B0}" type="pres">
      <dgm:prSet presAssocID="{50012598-81CC-4240-B893-282754A71EB7}" presName="parSpace" presStyleCnt="0"/>
      <dgm:spPr/>
    </dgm:pt>
    <dgm:pt modelId="{41C0D144-9C70-8049-A867-F68796154CF7}" type="pres">
      <dgm:prSet presAssocID="{07651186-CF7E-D245-A00E-7A3C082D3DB7}" presName="parTxOnly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BDF50-7B0D-D743-BE6A-E4C1617104C0}" type="pres">
      <dgm:prSet presAssocID="{9F6465E0-8B11-4A49-94D5-E9719CFAEE3D}" presName="parSpace" presStyleCnt="0"/>
      <dgm:spPr/>
    </dgm:pt>
    <dgm:pt modelId="{C36E5D17-0453-854E-AF1B-B8916890B172}" type="pres">
      <dgm:prSet presAssocID="{AB017EDF-56CF-794F-886C-C944133A2BD4}" presName="parTxOnly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12684-1B0C-8045-ABF7-E014BEC96BDB}" type="pres">
      <dgm:prSet presAssocID="{D8760338-975D-1E4F-941C-52D033BBDAC3}" presName="parSpace" presStyleCnt="0"/>
      <dgm:spPr/>
    </dgm:pt>
    <dgm:pt modelId="{B1AD1330-27AC-D245-9D78-D51D48EB2C1C}" type="pres">
      <dgm:prSet presAssocID="{421B7AB5-DF02-B645-91D7-19743C0CE389}" presName="parTxOnly" presStyleLbl="node1" presStyleIdx="8" presStyleCnt="9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88C6BB-D1B3-CF43-BE94-A3C81014BB08}" srcId="{070C846E-2954-0247-BDA3-C7E4A429D5E2}" destId="{4A033A0E-9FCF-0745-8E51-5F87592E7940}" srcOrd="5" destOrd="0" parTransId="{1A394D9E-B2E3-F74B-8A6F-CBB5284099FA}" sibTransId="{50012598-81CC-4240-B893-282754A71EB7}"/>
    <dgm:cxn modelId="{DA60B0D2-63E8-0542-8DBA-EAA8E50310BA}" srcId="{070C846E-2954-0247-BDA3-C7E4A429D5E2}" destId="{BEAC38B5-B6BF-8B42-952C-FFC21B82DAE1}" srcOrd="3" destOrd="0" parTransId="{872FCA00-6A6D-5F43-869E-2E20D2F86D2B}" sibTransId="{F749036F-1E06-3A41-996B-E1293EDF00D1}"/>
    <dgm:cxn modelId="{F91D6CCB-555B-B840-8876-5A20A879732D}" type="presOf" srcId="{07651186-CF7E-D245-A00E-7A3C082D3DB7}" destId="{41C0D144-9C70-8049-A867-F68796154CF7}" srcOrd="0" destOrd="0" presId="urn:microsoft.com/office/officeart/2005/8/layout/hChevron3"/>
    <dgm:cxn modelId="{61ED5DBF-C1D5-714A-B176-4EA990D80545}" srcId="{070C846E-2954-0247-BDA3-C7E4A429D5E2}" destId="{7053DF0E-7D2F-224F-9A96-49043713C976}" srcOrd="1" destOrd="0" parTransId="{68F2D2BE-B718-9E4D-A73A-5BFF7DE39B73}" sibTransId="{E46FB4F8-4791-7540-80AA-191857918D4E}"/>
    <dgm:cxn modelId="{73847DDA-E08E-A148-AB64-8AACF2BCF019}" srcId="{070C846E-2954-0247-BDA3-C7E4A429D5E2}" destId="{5C26BAA4-1C07-3349-8A8C-6C9CD8EB05CE}" srcOrd="2" destOrd="0" parTransId="{5DAC999F-04EA-AD41-8593-772971B947E8}" sibTransId="{F567D2DC-C81D-4F4B-957B-6B5CD8FA61B9}"/>
    <dgm:cxn modelId="{FBFB12E5-8AB8-D64D-8161-FBA1A1E7BBAF}" type="presOf" srcId="{BEAC38B5-B6BF-8B42-952C-FFC21B82DAE1}" destId="{7645EB76-272D-894B-989F-3481D25E88C6}" srcOrd="0" destOrd="0" presId="urn:microsoft.com/office/officeart/2005/8/layout/hChevron3"/>
    <dgm:cxn modelId="{C4284ABC-D4BC-6440-9B40-AB001044BEE8}" srcId="{070C846E-2954-0247-BDA3-C7E4A429D5E2}" destId="{07651186-CF7E-D245-A00E-7A3C082D3DB7}" srcOrd="6" destOrd="0" parTransId="{73CF0D21-0572-2D47-9257-C8B2E06A035A}" sibTransId="{9F6465E0-8B11-4A49-94D5-E9719CFAEE3D}"/>
    <dgm:cxn modelId="{86101673-8254-834A-B523-88392FDE179D}" type="presOf" srcId="{F43E3BCA-A7FF-3348-BC99-12417B5F36B3}" destId="{30CE2184-A89B-404A-A85C-3391F2FCF0D3}" srcOrd="0" destOrd="0" presId="urn:microsoft.com/office/officeart/2005/8/layout/hChevron3"/>
    <dgm:cxn modelId="{6F17B838-BCB8-7847-B421-80CDD124026D}" srcId="{070C846E-2954-0247-BDA3-C7E4A429D5E2}" destId="{AB017EDF-56CF-794F-886C-C944133A2BD4}" srcOrd="7" destOrd="0" parTransId="{FFB6B95D-5B1B-DB47-A351-95FAA1954D9D}" sibTransId="{D8760338-975D-1E4F-941C-52D033BBDAC3}"/>
    <dgm:cxn modelId="{B973A278-11D1-B845-A22C-A0EB74CF3CB4}" type="presOf" srcId="{224BCACF-6277-8145-8A00-E5E4B7BB0A37}" destId="{B0577518-2F1E-8C49-A277-009E22EAF51C}" srcOrd="0" destOrd="0" presId="urn:microsoft.com/office/officeart/2005/8/layout/hChevron3"/>
    <dgm:cxn modelId="{943C2332-FBE9-9945-AD44-4AD4EE3E6B20}" srcId="{070C846E-2954-0247-BDA3-C7E4A429D5E2}" destId="{421B7AB5-DF02-B645-91D7-19743C0CE389}" srcOrd="8" destOrd="0" parTransId="{DA8E0327-BEAD-324A-9E30-A5774A03859E}" sibTransId="{01D70674-F7E7-C947-81E6-589C840AF3B0}"/>
    <dgm:cxn modelId="{0BF4FAF0-2ADA-EF40-B81F-DA75427C8B20}" srcId="{070C846E-2954-0247-BDA3-C7E4A429D5E2}" destId="{F43E3BCA-A7FF-3348-BC99-12417B5F36B3}" srcOrd="0" destOrd="0" parTransId="{CF13A0DD-F294-114F-A322-6710DA93C68B}" sibTransId="{A862C23C-9E67-DA4B-8B2E-C118E9E42B9F}"/>
    <dgm:cxn modelId="{5CD9EF74-C566-9342-812E-4279ECABC1AD}" srcId="{070C846E-2954-0247-BDA3-C7E4A429D5E2}" destId="{224BCACF-6277-8145-8A00-E5E4B7BB0A37}" srcOrd="4" destOrd="0" parTransId="{6F361A18-A161-8F49-97B4-8210777EA2F0}" sibTransId="{FA28B978-687E-CA48-BA52-D0E2A784EB0D}"/>
    <dgm:cxn modelId="{CD9285BF-200E-A74C-8B31-FBABEDB372B1}" type="presOf" srcId="{070C846E-2954-0247-BDA3-C7E4A429D5E2}" destId="{7D5CF450-2E60-E840-89AC-68D61B1CBA6B}" srcOrd="0" destOrd="0" presId="urn:microsoft.com/office/officeart/2005/8/layout/hChevron3"/>
    <dgm:cxn modelId="{1BA80817-63D0-104F-B452-F5939DA85F75}" type="presOf" srcId="{7053DF0E-7D2F-224F-9A96-49043713C976}" destId="{EF9E05D1-A129-4E44-A137-7739DB922600}" srcOrd="0" destOrd="0" presId="urn:microsoft.com/office/officeart/2005/8/layout/hChevron3"/>
    <dgm:cxn modelId="{B5EA618A-3700-1D4D-BAC8-04823A98F394}" type="presOf" srcId="{AB017EDF-56CF-794F-886C-C944133A2BD4}" destId="{C36E5D17-0453-854E-AF1B-B8916890B172}" srcOrd="0" destOrd="0" presId="urn:microsoft.com/office/officeart/2005/8/layout/hChevron3"/>
    <dgm:cxn modelId="{DB8CE12B-9CE6-554B-8C61-F2323398EDC1}" type="presOf" srcId="{5C26BAA4-1C07-3349-8A8C-6C9CD8EB05CE}" destId="{B7E4D3C5-CE09-6A45-BEC1-9751B93C8CDA}" srcOrd="0" destOrd="0" presId="urn:microsoft.com/office/officeart/2005/8/layout/hChevron3"/>
    <dgm:cxn modelId="{C129F2E0-A781-E340-99B9-E13574982EFE}" type="presOf" srcId="{4A033A0E-9FCF-0745-8E51-5F87592E7940}" destId="{0E37A96B-BC65-D84C-9887-45F55CED6850}" srcOrd="0" destOrd="0" presId="urn:microsoft.com/office/officeart/2005/8/layout/hChevron3"/>
    <dgm:cxn modelId="{F538EC8C-6BCF-F046-BB32-A2105DE480FC}" type="presOf" srcId="{421B7AB5-DF02-B645-91D7-19743C0CE389}" destId="{B1AD1330-27AC-D245-9D78-D51D48EB2C1C}" srcOrd="0" destOrd="0" presId="urn:microsoft.com/office/officeart/2005/8/layout/hChevron3"/>
    <dgm:cxn modelId="{88031698-7A7B-0B4F-8813-9A240BF4B298}" type="presParOf" srcId="{7D5CF450-2E60-E840-89AC-68D61B1CBA6B}" destId="{30CE2184-A89B-404A-A85C-3391F2FCF0D3}" srcOrd="0" destOrd="0" presId="urn:microsoft.com/office/officeart/2005/8/layout/hChevron3"/>
    <dgm:cxn modelId="{EDD1A1A2-CC35-6843-BD1B-1092450ED0F2}" type="presParOf" srcId="{7D5CF450-2E60-E840-89AC-68D61B1CBA6B}" destId="{1E8DFD01-824F-0B4C-8CD8-2E32C526AD18}" srcOrd="1" destOrd="0" presId="urn:microsoft.com/office/officeart/2005/8/layout/hChevron3"/>
    <dgm:cxn modelId="{404D7D71-5B77-C945-A18A-EC1F7F370FDD}" type="presParOf" srcId="{7D5CF450-2E60-E840-89AC-68D61B1CBA6B}" destId="{EF9E05D1-A129-4E44-A137-7739DB922600}" srcOrd="2" destOrd="0" presId="urn:microsoft.com/office/officeart/2005/8/layout/hChevron3"/>
    <dgm:cxn modelId="{59B949E0-2BB5-BA46-816C-450BFC836984}" type="presParOf" srcId="{7D5CF450-2E60-E840-89AC-68D61B1CBA6B}" destId="{126EDEDF-6092-1A42-8841-BC847A4B2F82}" srcOrd="3" destOrd="0" presId="urn:microsoft.com/office/officeart/2005/8/layout/hChevron3"/>
    <dgm:cxn modelId="{7A7DA6C1-7A7A-5F4E-91CF-832BDCDF6D21}" type="presParOf" srcId="{7D5CF450-2E60-E840-89AC-68D61B1CBA6B}" destId="{B7E4D3C5-CE09-6A45-BEC1-9751B93C8CDA}" srcOrd="4" destOrd="0" presId="urn:microsoft.com/office/officeart/2005/8/layout/hChevron3"/>
    <dgm:cxn modelId="{43DF1EAE-4B07-EC43-B116-7F77C2CA021A}" type="presParOf" srcId="{7D5CF450-2E60-E840-89AC-68D61B1CBA6B}" destId="{10C47C85-5D0F-E746-9994-7B57E9747D61}" srcOrd="5" destOrd="0" presId="urn:microsoft.com/office/officeart/2005/8/layout/hChevron3"/>
    <dgm:cxn modelId="{390AA636-FAC3-1548-9A36-939C1F614BAE}" type="presParOf" srcId="{7D5CF450-2E60-E840-89AC-68D61B1CBA6B}" destId="{7645EB76-272D-894B-989F-3481D25E88C6}" srcOrd="6" destOrd="0" presId="urn:microsoft.com/office/officeart/2005/8/layout/hChevron3"/>
    <dgm:cxn modelId="{7EA7E61E-A7E7-364A-AF68-5D76E7EA71C8}" type="presParOf" srcId="{7D5CF450-2E60-E840-89AC-68D61B1CBA6B}" destId="{00DF14D8-CD12-3A46-BF7B-C4603EE1961D}" srcOrd="7" destOrd="0" presId="urn:microsoft.com/office/officeart/2005/8/layout/hChevron3"/>
    <dgm:cxn modelId="{2A01860B-97FA-E547-BFF0-6E0BE375BD64}" type="presParOf" srcId="{7D5CF450-2E60-E840-89AC-68D61B1CBA6B}" destId="{B0577518-2F1E-8C49-A277-009E22EAF51C}" srcOrd="8" destOrd="0" presId="urn:microsoft.com/office/officeart/2005/8/layout/hChevron3"/>
    <dgm:cxn modelId="{CD89CA66-C1F3-6B4A-B284-25B97024EC80}" type="presParOf" srcId="{7D5CF450-2E60-E840-89AC-68D61B1CBA6B}" destId="{D68E49BF-008B-7249-BE10-7FDC542BF882}" srcOrd="9" destOrd="0" presId="urn:microsoft.com/office/officeart/2005/8/layout/hChevron3"/>
    <dgm:cxn modelId="{1E6ABFA8-CD68-B64F-A062-5BCCD4B0DCC7}" type="presParOf" srcId="{7D5CF450-2E60-E840-89AC-68D61B1CBA6B}" destId="{0E37A96B-BC65-D84C-9887-45F55CED6850}" srcOrd="10" destOrd="0" presId="urn:microsoft.com/office/officeart/2005/8/layout/hChevron3"/>
    <dgm:cxn modelId="{53D9C2BF-2770-0849-974E-F292BDBB168D}" type="presParOf" srcId="{7D5CF450-2E60-E840-89AC-68D61B1CBA6B}" destId="{C555CAA9-973D-CB42-B798-7894FD55C3B0}" srcOrd="11" destOrd="0" presId="urn:microsoft.com/office/officeart/2005/8/layout/hChevron3"/>
    <dgm:cxn modelId="{1DC86C1C-045C-534F-9890-3959ED6DCD70}" type="presParOf" srcId="{7D5CF450-2E60-E840-89AC-68D61B1CBA6B}" destId="{41C0D144-9C70-8049-A867-F68796154CF7}" srcOrd="12" destOrd="0" presId="urn:microsoft.com/office/officeart/2005/8/layout/hChevron3"/>
    <dgm:cxn modelId="{CB6E5A34-43BF-3E40-BD67-9AFDD8566B04}" type="presParOf" srcId="{7D5CF450-2E60-E840-89AC-68D61B1CBA6B}" destId="{B2CBDF50-7B0D-D743-BE6A-E4C1617104C0}" srcOrd="13" destOrd="0" presId="urn:microsoft.com/office/officeart/2005/8/layout/hChevron3"/>
    <dgm:cxn modelId="{D112A48B-DC06-6740-9456-250E09D812A4}" type="presParOf" srcId="{7D5CF450-2E60-E840-89AC-68D61B1CBA6B}" destId="{C36E5D17-0453-854E-AF1B-B8916890B172}" srcOrd="14" destOrd="0" presId="urn:microsoft.com/office/officeart/2005/8/layout/hChevron3"/>
    <dgm:cxn modelId="{96FB17DC-AEE6-3E40-BF08-2880339EAFB7}" type="presParOf" srcId="{7D5CF450-2E60-E840-89AC-68D61B1CBA6B}" destId="{47812684-1B0C-8045-ABF7-E014BEC96BDB}" srcOrd="15" destOrd="0" presId="urn:microsoft.com/office/officeart/2005/8/layout/hChevron3"/>
    <dgm:cxn modelId="{ECFB3BDC-9EE1-D544-9866-F4413A39BFBD}" type="presParOf" srcId="{7D5CF450-2E60-E840-89AC-68D61B1CBA6B}" destId="{B1AD1330-27AC-D245-9D78-D51D48EB2C1C}" srcOrd="1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70C846E-2954-0247-BDA3-C7E4A429D5E2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F43E3BCA-A7FF-3348-BC99-12417B5F36B3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Background</a:t>
          </a:r>
          <a:endParaRPr lang="en-US" dirty="0"/>
        </a:p>
      </dgm:t>
    </dgm:pt>
    <dgm:pt modelId="{CF13A0DD-F294-114F-A322-6710DA93C68B}" type="parTrans" cxnId="{0BF4FAF0-2ADA-EF40-B81F-DA75427C8B20}">
      <dgm:prSet/>
      <dgm:spPr/>
      <dgm:t>
        <a:bodyPr/>
        <a:lstStyle/>
        <a:p>
          <a:endParaRPr lang="en-US"/>
        </a:p>
      </dgm:t>
    </dgm:pt>
    <dgm:pt modelId="{A862C23C-9E67-DA4B-8B2E-C118E9E42B9F}" type="sibTrans" cxnId="{0BF4FAF0-2ADA-EF40-B81F-DA75427C8B20}">
      <dgm:prSet/>
      <dgm:spPr/>
      <dgm:t>
        <a:bodyPr/>
        <a:lstStyle/>
        <a:p>
          <a:endParaRPr lang="en-US"/>
        </a:p>
      </dgm:t>
    </dgm:pt>
    <dgm:pt modelId="{5C26BAA4-1C07-3349-8A8C-6C9CD8EB05CE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Lit Review</a:t>
          </a:r>
          <a:endParaRPr lang="en-US" dirty="0"/>
        </a:p>
      </dgm:t>
    </dgm:pt>
    <dgm:pt modelId="{5DAC999F-04EA-AD41-8593-772971B947E8}" type="parTrans" cxnId="{73847DDA-E08E-A148-AB64-8AACF2BCF019}">
      <dgm:prSet/>
      <dgm:spPr/>
      <dgm:t>
        <a:bodyPr/>
        <a:lstStyle/>
        <a:p>
          <a:endParaRPr lang="en-US"/>
        </a:p>
      </dgm:t>
    </dgm:pt>
    <dgm:pt modelId="{F567D2DC-C81D-4F4B-957B-6B5CD8FA61B9}" type="sibTrans" cxnId="{73847DDA-E08E-A148-AB64-8AACF2BCF019}">
      <dgm:prSet/>
      <dgm:spPr/>
      <dgm:t>
        <a:bodyPr/>
        <a:lstStyle/>
        <a:p>
          <a:endParaRPr lang="en-US"/>
        </a:p>
      </dgm:t>
    </dgm:pt>
    <dgm:pt modelId="{BEAC38B5-B6BF-8B42-952C-FFC21B82DAE1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Data Sources</a:t>
          </a:r>
          <a:endParaRPr lang="en-US" dirty="0"/>
        </a:p>
      </dgm:t>
    </dgm:pt>
    <dgm:pt modelId="{872FCA00-6A6D-5F43-869E-2E20D2F86D2B}" type="parTrans" cxnId="{DA60B0D2-63E8-0542-8DBA-EAA8E50310BA}">
      <dgm:prSet/>
      <dgm:spPr/>
      <dgm:t>
        <a:bodyPr/>
        <a:lstStyle/>
        <a:p>
          <a:endParaRPr lang="en-US"/>
        </a:p>
      </dgm:t>
    </dgm:pt>
    <dgm:pt modelId="{F749036F-1E06-3A41-996B-E1293EDF00D1}" type="sibTrans" cxnId="{DA60B0D2-63E8-0542-8DBA-EAA8E50310BA}">
      <dgm:prSet/>
      <dgm:spPr/>
      <dgm:t>
        <a:bodyPr/>
        <a:lstStyle/>
        <a:p>
          <a:endParaRPr lang="en-US"/>
        </a:p>
      </dgm:t>
    </dgm:pt>
    <dgm:pt modelId="{224BCACF-6277-8145-8A00-E5E4B7BB0A3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Methodology</a:t>
          </a:r>
          <a:endParaRPr lang="en-US" dirty="0"/>
        </a:p>
      </dgm:t>
    </dgm:pt>
    <dgm:pt modelId="{6F361A18-A161-8F49-97B4-8210777EA2F0}" type="parTrans" cxnId="{5CD9EF74-C566-9342-812E-4279ECABC1AD}">
      <dgm:prSet/>
      <dgm:spPr/>
      <dgm:t>
        <a:bodyPr/>
        <a:lstStyle/>
        <a:p>
          <a:endParaRPr lang="en-US"/>
        </a:p>
      </dgm:t>
    </dgm:pt>
    <dgm:pt modelId="{FA28B978-687E-CA48-BA52-D0E2A784EB0D}" type="sibTrans" cxnId="{5CD9EF74-C566-9342-812E-4279ECABC1AD}">
      <dgm:prSet/>
      <dgm:spPr/>
      <dgm:t>
        <a:bodyPr/>
        <a:lstStyle/>
        <a:p>
          <a:endParaRPr lang="en-US"/>
        </a:p>
      </dgm:t>
    </dgm:pt>
    <dgm:pt modelId="{4A033A0E-9FCF-0745-8E51-5F87592E7940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Technology Stack</a:t>
          </a:r>
          <a:endParaRPr lang="en-US" dirty="0"/>
        </a:p>
      </dgm:t>
    </dgm:pt>
    <dgm:pt modelId="{1A394D9E-B2E3-F74B-8A6F-CBB5284099FA}" type="parTrans" cxnId="{3A88C6BB-D1B3-CF43-BE94-A3C81014BB08}">
      <dgm:prSet/>
      <dgm:spPr/>
      <dgm:t>
        <a:bodyPr/>
        <a:lstStyle/>
        <a:p>
          <a:endParaRPr lang="en-US"/>
        </a:p>
      </dgm:t>
    </dgm:pt>
    <dgm:pt modelId="{50012598-81CC-4240-B893-282754A71EB7}" type="sibTrans" cxnId="{3A88C6BB-D1B3-CF43-BE94-A3C81014BB08}">
      <dgm:prSet/>
      <dgm:spPr/>
      <dgm:t>
        <a:bodyPr/>
        <a:lstStyle/>
        <a:p>
          <a:endParaRPr lang="en-US"/>
        </a:p>
      </dgm:t>
    </dgm:pt>
    <dgm:pt modelId="{07651186-CF7E-D245-A00E-7A3C082D3DB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Testing Results</a:t>
          </a:r>
          <a:endParaRPr lang="en-US" dirty="0"/>
        </a:p>
      </dgm:t>
    </dgm:pt>
    <dgm:pt modelId="{73CF0D21-0572-2D47-9257-C8B2E06A035A}" type="parTrans" cxnId="{C4284ABC-D4BC-6440-9B40-AB001044BEE8}">
      <dgm:prSet/>
      <dgm:spPr/>
      <dgm:t>
        <a:bodyPr/>
        <a:lstStyle/>
        <a:p>
          <a:endParaRPr lang="en-US"/>
        </a:p>
      </dgm:t>
    </dgm:pt>
    <dgm:pt modelId="{9F6465E0-8B11-4A49-94D5-E9719CFAEE3D}" type="sibTrans" cxnId="{C4284ABC-D4BC-6440-9B40-AB001044BEE8}">
      <dgm:prSet/>
      <dgm:spPr/>
      <dgm:t>
        <a:bodyPr/>
        <a:lstStyle/>
        <a:p>
          <a:endParaRPr lang="en-US"/>
        </a:p>
      </dgm:t>
    </dgm:pt>
    <dgm:pt modelId="{AB017EDF-56CF-794F-886C-C944133A2BD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Conclusions</a:t>
          </a:r>
          <a:endParaRPr lang="en-US" dirty="0"/>
        </a:p>
      </dgm:t>
    </dgm:pt>
    <dgm:pt modelId="{FFB6B95D-5B1B-DB47-A351-95FAA1954D9D}" type="parTrans" cxnId="{6F17B838-BCB8-7847-B421-80CDD124026D}">
      <dgm:prSet/>
      <dgm:spPr/>
      <dgm:t>
        <a:bodyPr/>
        <a:lstStyle/>
        <a:p>
          <a:endParaRPr lang="en-US"/>
        </a:p>
      </dgm:t>
    </dgm:pt>
    <dgm:pt modelId="{D8760338-975D-1E4F-941C-52D033BBDAC3}" type="sibTrans" cxnId="{6F17B838-BCB8-7847-B421-80CDD124026D}">
      <dgm:prSet/>
      <dgm:spPr/>
      <dgm:t>
        <a:bodyPr/>
        <a:lstStyle/>
        <a:p>
          <a:endParaRPr lang="en-US"/>
        </a:p>
      </dgm:t>
    </dgm:pt>
    <dgm:pt modelId="{421B7AB5-DF02-B645-91D7-19743C0CE389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Questions</a:t>
          </a:r>
          <a:endParaRPr lang="en-US" dirty="0"/>
        </a:p>
      </dgm:t>
    </dgm:pt>
    <dgm:pt modelId="{DA8E0327-BEAD-324A-9E30-A5774A03859E}" type="parTrans" cxnId="{943C2332-FBE9-9945-AD44-4AD4EE3E6B20}">
      <dgm:prSet/>
      <dgm:spPr/>
      <dgm:t>
        <a:bodyPr/>
        <a:lstStyle/>
        <a:p>
          <a:endParaRPr lang="en-US"/>
        </a:p>
      </dgm:t>
    </dgm:pt>
    <dgm:pt modelId="{01D70674-F7E7-C947-81E6-589C840AF3B0}" type="sibTrans" cxnId="{943C2332-FBE9-9945-AD44-4AD4EE3E6B20}">
      <dgm:prSet/>
      <dgm:spPr/>
      <dgm:t>
        <a:bodyPr/>
        <a:lstStyle/>
        <a:p>
          <a:endParaRPr lang="en-US"/>
        </a:p>
      </dgm:t>
    </dgm:pt>
    <dgm:pt modelId="{7053DF0E-7D2F-224F-9A96-49043713C976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Demo</a:t>
          </a:r>
          <a:endParaRPr lang="en-US" dirty="0"/>
        </a:p>
      </dgm:t>
    </dgm:pt>
    <dgm:pt modelId="{68F2D2BE-B718-9E4D-A73A-5BFF7DE39B73}" type="parTrans" cxnId="{61ED5DBF-C1D5-714A-B176-4EA990D80545}">
      <dgm:prSet/>
      <dgm:spPr/>
      <dgm:t>
        <a:bodyPr/>
        <a:lstStyle/>
        <a:p>
          <a:endParaRPr lang="en-US"/>
        </a:p>
      </dgm:t>
    </dgm:pt>
    <dgm:pt modelId="{E46FB4F8-4791-7540-80AA-191857918D4E}" type="sibTrans" cxnId="{61ED5DBF-C1D5-714A-B176-4EA990D80545}">
      <dgm:prSet/>
      <dgm:spPr/>
      <dgm:t>
        <a:bodyPr/>
        <a:lstStyle/>
        <a:p>
          <a:endParaRPr lang="en-US"/>
        </a:p>
      </dgm:t>
    </dgm:pt>
    <dgm:pt modelId="{7D5CF450-2E60-E840-89AC-68D61B1CBA6B}" type="pres">
      <dgm:prSet presAssocID="{070C846E-2954-0247-BDA3-C7E4A429D5E2}" presName="Name0" presStyleCnt="0">
        <dgm:presLayoutVars>
          <dgm:dir/>
          <dgm:resizeHandles val="exact"/>
        </dgm:presLayoutVars>
      </dgm:prSet>
      <dgm:spPr/>
    </dgm:pt>
    <dgm:pt modelId="{30CE2184-A89B-404A-A85C-3391F2FCF0D3}" type="pres">
      <dgm:prSet presAssocID="{F43E3BCA-A7FF-3348-BC99-12417B5F36B3}" presName="parTxOnly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DFD01-824F-0B4C-8CD8-2E32C526AD18}" type="pres">
      <dgm:prSet presAssocID="{A862C23C-9E67-DA4B-8B2E-C118E9E42B9F}" presName="parSpace" presStyleCnt="0"/>
      <dgm:spPr/>
    </dgm:pt>
    <dgm:pt modelId="{EF9E05D1-A129-4E44-A137-7739DB922600}" type="pres">
      <dgm:prSet presAssocID="{7053DF0E-7D2F-224F-9A96-49043713C976}" presName="parTxOnly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EDEDF-6092-1A42-8841-BC847A4B2F82}" type="pres">
      <dgm:prSet presAssocID="{E46FB4F8-4791-7540-80AA-191857918D4E}" presName="parSpace" presStyleCnt="0"/>
      <dgm:spPr/>
    </dgm:pt>
    <dgm:pt modelId="{B7E4D3C5-CE09-6A45-BEC1-9751B93C8CDA}" type="pres">
      <dgm:prSet presAssocID="{5C26BAA4-1C07-3349-8A8C-6C9CD8EB05CE}" presName="parTxOnly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47C85-5D0F-E746-9994-7B57E9747D61}" type="pres">
      <dgm:prSet presAssocID="{F567D2DC-C81D-4F4B-957B-6B5CD8FA61B9}" presName="parSpace" presStyleCnt="0"/>
      <dgm:spPr/>
    </dgm:pt>
    <dgm:pt modelId="{7645EB76-272D-894B-989F-3481D25E88C6}" type="pres">
      <dgm:prSet presAssocID="{BEAC38B5-B6BF-8B42-952C-FFC21B82DAE1}" presName="parTxOnly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F14D8-CD12-3A46-BF7B-C4603EE1961D}" type="pres">
      <dgm:prSet presAssocID="{F749036F-1E06-3A41-996B-E1293EDF00D1}" presName="parSpace" presStyleCnt="0"/>
      <dgm:spPr/>
    </dgm:pt>
    <dgm:pt modelId="{B0577518-2F1E-8C49-A277-009E22EAF51C}" type="pres">
      <dgm:prSet presAssocID="{224BCACF-6277-8145-8A00-E5E4B7BB0A37}" presName="parTxOnly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E49BF-008B-7249-BE10-7FDC542BF882}" type="pres">
      <dgm:prSet presAssocID="{FA28B978-687E-CA48-BA52-D0E2A784EB0D}" presName="parSpace" presStyleCnt="0"/>
      <dgm:spPr/>
    </dgm:pt>
    <dgm:pt modelId="{0E37A96B-BC65-D84C-9887-45F55CED6850}" type="pres">
      <dgm:prSet presAssocID="{4A033A0E-9FCF-0745-8E51-5F87592E7940}" presName="parTxOnly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5CAA9-973D-CB42-B798-7894FD55C3B0}" type="pres">
      <dgm:prSet presAssocID="{50012598-81CC-4240-B893-282754A71EB7}" presName="parSpace" presStyleCnt="0"/>
      <dgm:spPr/>
    </dgm:pt>
    <dgm:pt modelId="{41C0D144-9C70-8049-A867-F68796154CF7}" type="pres">
      <dgm:prSet presAssocID="{07651186-CF7E-D245-A00E-7A3C082D3DB7}" presName="parTxOnly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BDF50-7B0D-D743-BE6A-E4C1617104C0}" type="pres">
      <dgm:prSet presAssocID="{9F6465E0-8B11-4A49-94D5-E9719CFAEE3D}" presName="parSpace" presStyleCnt="0"/>
      <dgm:spPr/>
    </dgm:pt>
    <dgm:pt modelId="{C36E5D17-0453-854E-AF1B-B8916890B172}" type="pres">
      <dgm:prSet presAssocID="{AB017EDF-56CF-794F-886C-C944133A2BD4}" presName="parTxOnly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12684-1B0C-8045-ABF7-E014BEC96BDB}" type="pres">
      <dgm:prSet presAssocID="{D8760338-975D-1E4F-941C-52D033BBDAC3}" presName="parSpace" presStyleCnt="0"/>
      <dgm:spPr/>
    </dgm:pt>
    <dgm:pt modelId="{B1AD1330-27AC-D245-9D78-D51D48EB2C1C}" type="pres">
      <dgm:prSet presAssocID="{421B7AB5-DF02-B645-91D7-19743C0CE389}" presName="parTxOnly" presStyleLbl="node1" presStyleIdx="8" presStyleCnt="9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88C6BB-D1B3-CF43-BE94-A3C81014BB08}" srcId="{070C846E-2954-0247-BDA3-C7E4A429D5E2}" destId="{4A033A0E-9FCF-0745-8E51-5F87592E7940}" srcOrd="5" destOrd="0" parTransId="{1A394D9E-B2E3-F74B-8A6F-CBB5284099FA}" sibTransId="{50012598-81CC-4240-B893-282754A71EB7}"/>
    <dgm:cxn modelId="{DA60B0D2-63E8-0542-8DBA-EAA8E50310BA}" srcId="{070C846E-2954-0247-BDA3-C7E4A429D5E2}" destId="{BEAC38B5-B6BF-8B42-952C-FFC21B82DAE1}" srcOrd="3" destOrd="0" parTransId="{872FCA00-6A6D-5F43-869E-2E20D2F86D2B}" sibTransId="{F749036F-1E06-3A41-996B-E1293EDF00D1}"/>
    <dgm:cxn modelId="{61ED5DBF-C1D5-714A-B176-4EA990D80545}" srcId="{070C846E-2954-0247-BDA3-C7E4A429D5E2}" destId="{7053DF0E-7D2F-224F-9A96-49043713C976}" srcOrd="1" destOrd="0" parTransId="{68F2D2BE-B718-9E4D-A73A-5BFF7DE39B73}" sibTransId="{E46FB4F8-4791-7540-80AA-191857918D4E}"/>
    <dgm:cxn modelId="{73847DDA-E08E-A148-AB64-8AACF2BCF019}" srcId="{070C846E-2954-0247-BDA3-C7E4A429D5E2}" destId="{5C26BAA4-1C07-3349-8A8C-6C9CD8EB05CE}" srcOrd="2" destOrd="0" parTransId="{5DAC999F-04EA-AD41-8593-772971B947E8}" sibTransId="{F567D2DC-C81D-4F4B-957B-6B5CD8FA61B9}"/>
    <dgm:cxn modelId="{C4284ABC-D4BC-6440-9B40-AB001044BEE8}" srcId="{070C846E-2954-0247-BDA3-C7E4A429D5E2}" destId="{07651186-CF7E-D245-A00E-7A3C082D3DB7}" srcOrd="6" destOrd="0" parTransId="{73CF0D21-0572-2D47-9257-C8B2E06A035A}" sibTransId="{9F6465E0-8B11-4A49-94D5-E9719CFAEE3D}"/>
    <dgm:cxn modelId="{6F17B838-BCB8-7847-B421-80CDD124026D}" srcId="{070C846E-2954-0247-BDA3-C7E4A429D5E2}" destId="{AB017EDF-56CF-794F-886C-C944133A2BD4}" srcOrd="7" destOrd="0" parTransId="{FFB6B95D-5B1B-DB47-A351-95FAA1954D9D}" sibTransId="{D8760338-975D-1E4F-941C-52D033BBDAC3}"/>
    <dgm:cxn modelId="{D2405692-5953-7243-BC27-DCCCC0A44F71}" type="presOf" srcId="{7053DF0E-7D2F-224F-9A96-49043713C976}" destId="{EF9E05D1-A129-4E44-A137-7739DB922600}" srcOrd="0" destOrd="0" presId="urn:microsoft.com/office/officeart/2005/8/layout/hChevron3"/>
    <dgm:cxn modelId="{82D6B6D8-6DF1-D247-923F-5922E0B3B0B1}" type="presOf" srcId="{070C846E-2954-0247-BDA3-C7E4A429D5E2}" destId="{7D5CF450-2E60-E840-89AC-68D61B1CBA6B}" srcOrd="0" destOrd="0" presId="urn:microsoft.com/office/officeart/2005/8/layout/hChevron3"/>
    <dgm:cxn modelId="{ACE40B1A-37F3-F54A-9A41-F99D344B6833}" type="presOf" srcId="{F43E3BCA-A7FF-3348-BC99-12417B5F36B3}" destId="{30CE2184-A89B-404A-A85C-3391F2FCF0D3}" srcOrd="0" destOrd="0" presId="urn:microsoft.com/office/officeart/2005/8/layout/hChevron3"/>
    <dgm:cxn modelId="{D18513D0-ADB3-C642-BB5B-F5C3D08DD410}" type="presOf" srcId="{224BCACF-6277-8145-8A00-E5E4B7BB0A37}" destId="{B0577518-2F1E-8C49-A277-009E22EAF51C}" srcOrd="0" destOrd="0" presId="urn:microsoft.com/office/officeart/2005/8/layout/hChevron3"/>
    <dgm:cxn modelId="{8F4BB0E2-3815-D743-87FF-74C336AB6397}" type="presOf" srcId="{BEAC38B5-B6BF-8B42-952C-FFC21B82DAE1}" destId="{7645EB76-272D-894B-989F-3481D25E88C6}" srcOrd="0" destOrd="0" presId="urn:microsoft.com/office/officeart/2005/8/layout/hChevron3"/>
    <dgm:cxn modelId="{943C2332-FBE9-9945-AD44-4AD4EE3E6B20}" srcId="{070C846E-2954-0247-BDA3-C7E4A429D5E2}" destId="{421B7AB5-DF02-B645-91D7-19743C0CE389}" srcOrd="8" destOrd="0" parTransId="{DA8E0327-BEAD-324A-9E30-A5774A03859E}" sibTransId="{01D70674-F7E7-C947-81E6-589C840AF3B0}"/>
    <dgm:cxn modelId="{0BF4FAF0-2ADA-EF40-B81F-DA75427C8B20}" srcId="{070C846E-2954-0247-BDA3-C7E4A429D5E2}" destId="{F43E3BCA-A7FF-3348-BC99-12417B5F36B3}" srcOrd="0" destOrd="0" parTransId="{CF13A0DD-F294-114F-A322-6710DA93C68B}" sibTransId="{A862C23C-9E67-DA4B-8B2E-C118E9E42B9F}"/>
    <dgm:cxn modelId="{5CD9EF74-C566-9342-812E-4279ECABC1AD}" srcId="{070C846E-2954-0247-BDA3-C7E4A429D5E2}" destId="{224BCACF-6277-8145-8A00-E5E4B7BB0A37}" srcOrd="4" destOrd="0" parTransId="{6F361A18-A161-8F49-97B4-8210777EA2F0}" sibTransId="{FA28B978-687E-CA48-BA52-D0E2A784EB0D}"/>
    <dgm:cxn modelId="{A80A7DCF-11E4-E640-BDEB-C7BFF139091A}" type="presOf" srcId="{5C26BAA4-1C07-3349-8A8C-6C9CD8EB05CE}" destId="{B7E4D3C5-CE09-6A45-BEC1-9751B93C8CDA}" srcOrd="0" destOrd="0" presId="urn:microsoft.com/office/officeart/2005/8/layout/hChevron3"/>
    <dgm:cxn modelId="{5378B0DE-60E1-2545-9ED1-5392DAD2ECFA}" type="presOf" srcId="{07651186-CF7E-D245-A00E-7A3C082D3DB7}" destId="{41C0D144-9C70-8049-A867-F68796154CF7}" srcOrd="0" destOrd="0" presId="urn:microsoft.com/office/officeart/2005/8/layout/hChevron3"/>
    <dgm:cxn modelId="{CEDC9B78-8E01-204B-905B-78939D507971}" type="presOf" srcId="{AB017EDF-56CF-794F-886C-C944133A2BD4}" destId="{C36E5D17-0453-854E-AF1B-B8916890B172}" srcOrd="0" destOrd="0" presId="urn:microsoft.com/office/officeart/2005/8/layout/hChevron3"/>
    <dgm:cxn modelId="{70E18CDF-CC09-9048-AA1B-4A3E0DF11251}" type="presOf" srcId="{421B7AB5-DF02-B645-91D7-19743C0CE389}" destId="{B1AD1330-27AC-D245-9D78-D51D48EB2C1C}" srcOrd="0" destOrd="0" presId="urn:microsoft.com/office/officeart/2005/8/layout/hChevron3"/>
    <dgm:cxn modelId="{30B8653A-AA8B-F742-8D41-4AABDA1C94A4}" type="presOf" srcId="{4A033A0E-9FCF-0745-8E51-5F87592E7940}" destId="{0E37A96B-BC65-D84C-9887-45F55CED6850}" srcOrd="0" destOrd="0" presId="urn:microsoft.com/office/officeart/2005/8/layout/hChevron3"/>
    <dgm:cxn modelId="{88364B09-AE20-EC49-8E21-04766F773FF8}" type="presParOf" srcId="{7D5CF450-2E60-E840-89AC-68D61B1CBA6B}" destId="{30CE2184-A89B-404A-A85C-3391F2FCF0D3}" srcOrd="0" destOrd="0" presId="urn:microsoft.com/office/officeart/2005/8/layout/hChevron3"/>
    <dgm:cxn modelId="{4D01CDE3-4F4A-5B4A-A715-DD5A77585879}" type="presParOf" srcId="{7D5CF450-2E60-E840-89AC-68D61B1CBA6B}" destId="{1E8DFD01-824F-0B4C-8CD8-2E32C526AD18}" srcOrd="1" destOrd="0" presId="urn:microsoft.com/office/officeart/2005/8/layout/hChevron3"/>
    <dgm:cxn modelId="{D80BEA0F-573C-CA4A-B984-55AA2AEABC16}" type="presParOf" srcId="{7D5CF450-2E60-E840-89AC-68D61B1CBA6B}" destId="{EF9E05D1-A129-4E44-A137-7739DB922600}" srcOrd="2" destOrd="0" presId="urn:microsoft.com/office/officeart/2005/8/layout/hChevron3"/>
    <dgm:cxn modelId="{B89E4036-193C-5F4A-98D1-750189494CBF}" type="presParOf" srcId="{7D5CF450-2E60-E840-89AC-68D61B1CBA6B}" destId="{126EDEDF-6092-1A42-8841-BC847A4B2F82}" srcOrd="3" destOrd="0" presId="urn:microsoft.com/office/officeart/2005/8/layout/hChevron3"/>
    <dgm:cxn modelId="{BFC4AD35-4F5E-CA4E-88AE-1B177BF5EEA1}" type="presParOf" srcId="{7D5CF450-2E60-E840-89AC-68D61B1CBA6B}" destId="{B7E4D3C5-CE09-6A45-BEC1-9751B93C8CDA}" srcOrd="4" destOrd="0" presId="urn:microsoft.com/office/officeart/2005/8/layout/hChevron3"/>
    <dgm:cxn modelId="{FD9E982C-E870-7747-A797-F7DCC883AC47}" type="presParOf" srcId="{7D5CF450-2E60-E840-89AC-68D61B1CBA6B}" destId="{10C47C85-5D0F-E746-9994-7B57E9747D61}" srcOrd="5" destOrd="0" presId="urn:microsoft.com/office/officeart/2005/8/layout/hChevron3"/>
    <dgm:cxn modelId="{9D86B496-3CFC-334B-B33E-1B08B059EFAA}" type="presParOf" srcId="{7D5CF450-2E60-E840-89AC-68D61B1CBA6B}" destId="{7645EB76-272D-894B-989F-3481D25E88C6}" srcOrd="6" destOrd="0" presId="urn:microsoft.com/office/officeart/2005/8/layout/hChevron3"/>
    <dgm:cxn modelId="{17750DE1-6C63-4C4B-8600-6EFB96FA8561}" type="presParOf" srcId="{7D5CF450-2E60-E840-89AC-68D61B1CBA6B}" destId="{00DF14D8-CD12-3A46-BF7B-C4603EE1961D}" srcOrd="7" destOrd="0" presId="urn:microsoft.com/office/officeart/2005/8/layout/hChevron3"/>
    <dgm:cxn modelId="{F42A7B40-86C5-6D4D-BF8D-2E3A42C4CEC3}" type="presParOf" srcId="{7D5CF450-2E60-E840-89AC-68D61B1CBA6B}" destId="{B0577518-2F1E-8C49-A277-009E22EAF51C}" srcOrd="8" destOrd="0" presId="urn:microsoft.com/office/officeart/2005/8/layout/hChevron3"/>
    <dgm:cxn modelId="{0432F398-5D25-ED45-AB4F-D08882C28830}" type="presParOf" srcId="{7D5CF450-2E60-E840-89AC-68D61B1CBA6B}" destId="{D68E49BF-008B-7249-BE10-7FDC542BF882}" srcOrd="9" destOrd="0" presId="urn:microsoft.com/office/officeart/2005/8/layout/hChevron3"/>
    <dgm:cxn modelId="{3419E072-347A-1A4F-8275-DE08B06E6725}" type="presParOf" srcId="{7D5CF450-2E60-E840-89AC-68D61B1CBA6B}" destId="{0E37A96B-BC65-D84C-9887-45F55CED6850}" srcOrd="10" destOrd="0" presId="urn:microsoft.com/office/officeart/2005/8/layout/hChevron3"/>
    <dgm:cxn modelId="{BD830F7A-CBB5-034D-AFDC-987122A7CD14}" type="presParOf" srcId="{7D5CF450-2E60-E840-89AC-68D61B1CBA6B}" destId="{C555CAA9-973D-CB42-B798-7894FD55C3B0}" srcOrd="11" destOrd="0" presId="urn:microsoft.com/office/officeart/2005/8/layout/hChevron3"/>
    <dgm:cxn modelId="{10E48AE9-9C39-3B4E-A312-4FBDDD38894B}" type="presParOf" srcId="{7D5CF450-2E60-E840-89AC-68D61B1CBA6B}" destId="{41C0D144-9C70-8049-A867-F68796154CF7}" srcOrd="12" destOrd="0" presId="urn:microsoft.com/office/officeart/2005/8/layout/hChevron3"/>
    <dgm:cxn modelId="{21493067-69C5-A04C-8234-7D822A591679}" type="presParOf" srcId="{7D5CF450-2E60-E840-89AC-68D61B1CBA6B}" destId="{B2CBDF50-7B0D-D743-BE6A-E4C1617104C0}" srcOrd="13" destOrd="0" presId="urn:microsoft.com/office/officeart/2005/8/layout/hChevron3"/>
    <dgm:cxn modelId="{0C3E1E57-2D91-E54B-9701-0210272636CF}" type="presParOf" srcId="{7D5CF450-2E60-E840-89AC-68D61B1CBA6B}" destId="{C36E5D17-0453-854E-AF1B-B8916890B172}" srcOrd="14" destOrd="0" presId="urn:microsoft.com/office/officeart/2005/8/layout/hChevron3"/>
    <dgm:cxn modelId="{9F191055-D303-A946-ABB1-4A2AA5C9030C}" type="presParOf" srcId="{7D5CF450-2E60-E840-89AC-68D61B1CBA6B}" destId="{47812684-1B0C-8045-ABF7-E014BEC96BDB}" srcOrd="15" destOrd="0" presId="urn:microsoft.com/office/officeart/2005/8/layout/hChevron3"/>
    <dgm:cxn modelId="{BB642C7C-2D62-F74C-8AE0-FE8973924ADD}" type="presParOf" srcId="{7D5CF450-2E60-E840-89AC-68D61B1CBA6B}" destId="{B1AD1330-27AC-D245-9D78-D51D48EB2C1C}" srcOrd="1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70C846E-2954-0247-BDA3-C7E4A429D5E2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F43E3BCA-A7FF-3348-BC99-12417B5F36B3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Background</a:t>
          </a:r>
          <a:endParaRPr lang="en-US" dirty="0"/>
        </a:p>
      </dgm:t>
    </dgm:pt>
    <dgm:pt modelId="{CF13A0DD-F294-114F-A322-6710DA93C68B}" type="parTrans" cxnId="{0BF4FAF0-2ADA-EF40-B81F-DA75427C8B20}">
      <dgm:prSet/>
      <dgm:spPr/>
      <dgm:t>
        <a:bodyPr/>
        <a:lstStyle/>
        <a:p>
          <a:endParaRPr lang="en-US"/>
        </a:p>
      </dgm:t>
    </dgm:pt>
    <dgm:pt modelId="{A862C23C-9E67-DA4B-8B2E-C118E9E42B9F}" type="sibTrans" cxnId="{0BF4FAF0-2ADA-EF40-B81F-DA75427C8B20}">
      <dgm:prSet/>
      <dgm:spPr/>
      <dgm:t>
        <a:bodyPr/>
        <a:lstStyle/>
        <a:p>
          <a:endParaRPr lang="en-US"/>
        </a:p>
      </dgm:t>
    </dgm:pt>
    <dgm:pt modelId="{5C26BAA4-1C07-3349-8A8C-6C9CD8EB05CE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Lit Review</a:t>
          </a:r>
          <a:endParaRPr lang="en-US" dirty="0"/>
        </a:p>
      </dgm:t>
    </dgm:pt>
    <dgm:pt modelId="{5DAC999F-04EA-AD41-8593-772971B947E8}" type="parTrans" cxnId="{73847DDA-E08E-A148-AB64-8AACF2BCF019}">
      <dgm:prSet/>
      <dgm:spPr/>
      <dgm:t>
        <a:bodyPr/>
        <a:lstStyle/>
        <a:p>
          <a:endParaRPr lang="en-US"/>
        </a:p>
      </dgm:t>
    </dgm:pt>
    <dgm:pt modelId="{F567D2DC-C81D-4F4B-957B-6B5CD8FA61B9}" type="sibTrans" cxnId="{73847DDA-E08E-A148-AB64-8AACF2BCF019}">
      <dgm:prSet/>
      <dgm:spPr/>
      <dgm:t>
        <a:bodyPr/>
        <a:lstStyle/>
        <a:p>
          <a:endParaRPr lang="en-US"/>
        </a:p>
      </dgm:t>
    </dgm:pt>
    <dgm:pt modelId="{BEAC38B5-B6BF-8B42-952C-FFC21B82DAE1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Data Sources</a:t>
          </a:r>
          <a:endParaRPr lang="en-US" dirty="0"/>
        </a:p>
      </dgm:t>
    </dgm:pt>
    <dgm:pt modelId="{872FCA00-6A6D-5F43-869E-2E20D2F86D2B}" type="parTrans" cxnId="{DA60B0D2-63E8-0542-8DBA-EAA8E50310BA}">
      <dgm:prSet/>
      <dgm:spPr/>
      <dgm:t>
        <a:bodyPr/>
        <a:lstStyle/>
        <a:p>
          <a:endParaRPr lang="en-US"/>
        </a:p>
      </dgm:t>
    </dgm:pt>
    <dgm:pt modelId="{F749036F-1E06-3A41-996B-E1293EDF00D1}" type="sibTrans" cxnId="{DA60B0D2-63E8-0542-8DBA-EAA8E50310BA}">
      <dgm:prSet/>
      <dgm:spPr/>
      <dgm:t>
        <a:bodyPr/>
        <a:lstStyle/>
        <a:p>
          <a:endParaRPr lang="en-US"/>
        </a:p>
      </dgm:t>
    </dgm:pt>
    <dgm:pt modelId="{224BCACF-6277-8145-8A00-E5E4B7BB0A3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Methodology</a:t>
          </a:r>
          <a:endParaRPr lang="en-US" dirty="0"/>
        </a:p>
      </dgm:t>
    </dgm:pt>
    <dgm:pt modelId="{6F361A18-A161-8F49-97B4-8210777EA2F0}" type="parTrans" cxnId="{5CD9EF74-C566-9342-812E-4279ECABC1AD}">
      <dgm:prSet/>
      <dgm:spPr/>
      <dgm:t>
        <a:bodyPr/>
        <a:lstStyle/>
        <a:p>
          <a:endParaRPr lang="en-US"/>
        </a:p>
      </dgm:t>
    </dgm:pt>
    <dgm:pt modelId="{FA28B978-687E-CA48-BA52-D0E2A784EB0D}" type="sibTrans" cxnId="{5CD9EF74-C566-9342-812E-4279ECABC1AD}">
      <dgm:prSet/>
      <dgm:spPr/>
      <dgm:t>
        <a:bodyPr/>
        <a:lstStyle/>
        <a:p>
          <a:endParaRPr lang="en-US"/>
        </a:p>
      </dgm:t>
    </dgm:pt>
    <dgm:pt modelId="{4A033A0E-9FCF-0745-8E51-5F87592E7940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Technology Stack</a:t>
          </a:r>
          <a:endParaRPr lang="en-US" dirty="0"/>
        </a:p>
      </dgm:t>
    </dgm:pt>
    <dgm:pt modelId="{1A394D9E-B2E3-F74B-8A6F-CBB5284099FA}" type="parTrans" cxnId="{3A88C6BB-D1B3-CF43-BE94-A3C81014BB08}">
      <dgm:prSet/>
      <dgm:spPr/>
      <dgm:t>
        <a:bodyPr/>
        <a:lstStyle/>
        <a:p>
          <a:endParaRPr lang="en-US"/>
        </a:p>
      </dgm:t>
    </dgm:pt>
    <dgm:pt modelId="{50012598-81CC-4240-B893-282754A71EB7}" type="sibTrans" cxnId="{3A88C6BB-D1B3-CF43-BE94-A3C81014BB08}">
      <dgm:prSet/>
      <dgm:spPr/>
      <dgm:t>
        <a:bodyPr/>
        <a:lstStyle/>
        <a:p>
          <a:endParaRPr lang="en-US"/>
        </a:p>
      </dgm:t>
    </dgm:pt>
    <dgm:pt modelId="{07651186-CF7E-D245-A00E-7A3C082D3DB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Testing Results</a:t>
          </a:r>
          <a:endParaRPr lang="en-US" dirty="0"/>
        </a:p>
      </dgm:t>
    </dgm:pt>
    <dgm:pt modelId="{73CF0D21-0572-2D47-9257-C8B2E06A035A}" type="parTrans" cxnId="{C4284ABC-D4BC-6440-9B40-AB001044BEE8}">
      <dgm:prSet/>
      <dgm:spPr/>
      <dgm:t>
        <a:bodyPr/>
        <a:lstStyle/>
        <a:p>
          <a:endParaRPr lang="en-US"/>
        </a:p>
      </dgm:t>
    </dgm:pt>
    <dgm:pt modelId="{9F6465E0-8B11-4A49-94D5-E9719CFAEE3D}" type="sibTrans" cxnId="{C4284ABC-D4BC-6440-9B40-AB001044BEE8}">
      <dgm:prSet/>
      <dgm:spPr/>
      <dgm:t>
        <a:bodyPr/>
        <a:lstStyle/>
        <a:p>
          <a:endParaRPr lang="en-US"/>
        </a:p>
      </dgm:t>
    </dgm:pt>
    <dgm:pt modelId="{AB017EDF-56CF-794F-886C-C944133A2BD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Conclusions</a:t>
          </a:r>
          <a:endParaRPr lang="en-US" dirty="0"/>
        </a:p>
      </dgm:t>
    </dgm:pt>
    <dgm:pt modelId="{FFB6B95D-5B1B-DB47-A351-95FAA1954D9D}" type="parTrans" cxnId="{6F17B838-BCB8-7847-B421-80CDD124026D}">
      <dgm:prSet/>
      <dgm:spPr/>
      <dgm:t>
        <a:bodyPr/>
        <a:lstStyle/>
        <a:p>
          <a:endParaRPr lang="en-US"/>
        </a:p>
      </dgm:t>
    </dgm:pt>
    <dgm:pt modelId="{D8760338-975D-1E4F-941C-52D033BBDAC3}" type="sibTrans" cxnId="{6F17B838-BCB8-7847-B421-80CDD124026D}">
      <dgm:prSet/>
      <dgm:spPr/>
      <dgm:t>
        <a:bodyPr/>
        <a:lstStyle/>
        <a:p>
          <a:endParaRPr lang="en-US"/>
        </a:p>
      </dgm:t>
    </dgm:pt>
    <dgm:pt modelId="{421B7AB5-DF02-B645-91D7-19743C0CE389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Questions</a:t>
          </a:r>
          <a:endParaRPr lang="en-US" dirty="0"/>
        </a:p>
      </dgm:t>
    </dgm:pt>
    <dgm:pt modelId="{DA8E0327-BEAD-324A-9E30-A5774A03859E}" type="parTrans" cxnId="{943C2332-FBE9-9945-AD44-4AD4EE3E6B20}">
      <dgm:prSet/>
      <dgm:spPr/>
      <dgm:t>
        <a:bodyPr/>
        <a:lstStyle/>
        <a:p>
          <a:endParaRPr lang="en-US"/>
        </a:p>
      </dgm:t>
    </dgm:pt>
    <dgm:pt modelId="{01D70674-F7E7-C947-81E6-589C840AF3B0}" type="sibTrans" cxnId="{943C2332-FBE9-9945-AD44-4AD4EE3E6B20}">
      <dgm:prSet/>
      <dgm:spPr/>
      <dgm:t>
        <a:bodyPr/>
        <a:lstStyle/>
        <a:p>
          <a:endParaRPr lang="en-US"/>
        </a:p>
      </dgm:t>
    </dgm:pt>
    <dgm:pt modelId="{7053DF0E-7D2F-224F-9A96-49043713C976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Demo</a:t>
          </a:r>
          <a:endParaRPr lang="en-US" dirty="0"/>
        </a:p>
      </dgm:t>
    </dgm:pt>
    <dgm:pt modelId="{68F2D2BE-B718-9E4D-A73A-5BFF7DE39B73}" type="parTrans" cxnId="{61ED5DBF-C1D5-714A-B176-4EA990D80545}">
      <dgm:prSet/>
      <dgm:spPr/>
      <dgm:t>
        <a:bodyPr/>
        <a:lstStyle/>
        <a:p>
          <a:endParaRPr lang="en-US"/>
        </a:p>
      </dgm:t>
    </dgm:pt>
    <dgm:pt modelId="{E46FB4F8-4791-7540-80AA-191857918D4E}" type="sibTrans" cxnId="{61ED5DBF-C1D5-714A-B176-4EA990D80545}">
      <dgm:prSet/>
      <dgm:spPr/>
      <dgm:t>
        <a:bodyPr/>
        <a:lstStyle/>
        <a:p>
          <a:endParaRPr lang="en-US"/>
        </a:p>
      </dgm:t>
    </dgm:pt>
    <dgm:pt modelId="{7D5CF450-2E60-E840-89AC-68D61B1CBA6B}" type="pres">
      <dgm:prSet presAssocID="{070C846E-2954-0247-BDA3-C7E4A429D5E2}" presName="Name0" presStyleCnt="0">
        <dgm:presLayoutVars>
          <dgm:dir/>
          <dgm:resizeHandles val="exact"/>
        </dgm:presLayoutVars>
      </dgm:prSet>
      <dgm:spPr/>
    </dgm:pt>
    <dgm:pt modelId="{30CE2184-A89B-404A-A85C-3391F2FCF0D3}" type="pres">
      <dgm:prSet presAssocID="{F43E3BCA-A7FF-3348-BC99-12417B5F36B3}" presName="parTxOnly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DFD01-824F-0B4C-8CD8-2E32C526AD18}" type="pres">
      <dgm:prSet presAssocID="{A862C23C-9E67-DA4B-8B2E-C118E9E42B9F}" presName="parSpace" presStyleCnt="0"/>
      <dgm:spPr/>
    </dgm:pt>
    <dgm:pt modelId="{EF9E05D1-A129-4E44-A137-7739DB922600}" type="pres">
      <dgm:prSet presAssocID="{7053DF0E-7D2F-224F-9A96-49043713C976}" presName="parTxOnly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EDEDF-6092-1A42-8841-BC847A4B2F82}" type="pres">
      <dgm:prSet presAssocID="{E46FB4F8-4791-7540-80AA-191857918D4E}" presName="parSpace" presStyleCnt="0"/>
      <dgm:spPr/>
    </dgm:pt>
    <dgm:pt modelId="{B7E4D3C5-CE09-6A45-BEC1-9751B93C8CDA}" type="pres">
      <dgm:prSet presAssocID="{5C26BAA4-1C07-3349-8A8C-6C9CD8EB05CE}" presName="parTxOnly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47C85-5D0F-E746-9994-7B57E9747D61}" type="pres">
      <dgm:prSet presAssocID="{F567D2DC-C81D-4F4B-957B-6B5CD8FA61B9}" presName="parSpace" presStyleCnt="0"/>
      <dgm:spPr/>
    </dgm:pt>
    <dgm:pt modelId="{7645EB76-272D-894B-989F-3481D25E88C6}" type="pres">
      <dgm:prSet presAssocID="{BEAC38B5-B6BF-8B42-952C-FFC21B82DAE1}" presName="parTxOnly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F14D8-CD12-3A46-BF7B-C4603EE1961D}" type="pres">
      <dgm:prSet presAssocID="{F749036F-1E06-3A41-996B-E1293EDF00D1}" presName="parSpace" presStyleCnt="0"/>
      <dgm:spPr/>
    </dgm:pt>
    <dgm:pt modelId="{B0577518-2F1E-8C49-A277-009E22EAF51C}" type="pres">
      <dgm:prSet presAssocID="{224BCACF-6277-8145-8A00-E5E4B7BB0A37}" presName="parTxOnly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E49BF-008B-7249-BE10-7FDC542BF882}" type="pres">
      <dgm:prSet presAssocID="{FA28B978-687E-CA48-BA52-D0E2A784EB0D}" presName="parSpace" presStyleCnt="0"/>
      <dgm:spPr/>
    </dgm:pt>
    <dgm:pt modelId="{0E37A96B-BC65-D84C-9887-45F55CED6850}" type="pres">
      <dgm:prSet presAssocID="{4A033A0E-9FCF-0745-8E51-5F87592E7940}" presName="parTxOnly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5CAA9-973D-CB42-B798-7894FD55C3B0}" type="pres">
      <dgm:prSet presAssocID="{50012598-81CC-4240-B893-282754A71EB7}" presName="parSpace" presStyleCnt="0"/>
      <dgm:spPr/>
    </dgm:pt>
    <dgm:pt modelId="{41C0D144-9C70-8049-A867-F68796154CF7}" type="pres">
      <dgm:prSet presAssocID="{07651186-CF7E-D245-A00E-7A3C082D3DB7}" presName="parTxOnly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BDF50-7B0D-D743-BE6A-E4C1617104C0}" type="pres">
      <dgm:prSet presAssocID="{9F6465E0-8B11-4A49-94D5-E9719CFAEE3D}" presName="parSpace" presStyleCnt="0"/>
      <dgm:spPr/>
    </dgm:pt>
    <dgm:pt modelId="{C36E5D17-0453-854E-AF1B-B8916890B172}" type="pres">
      <dgm:prSet presAssocID="{AB017EDF-56CF-794F-886C-C944133A2BD4}" presName="parTxOnly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12684-1B0C-8045-ABF7-E014BEC96BDB}" type="pres">
      <dgm:prSet presAssocID="{D8760338-975D-1E4F-941C-52D033BBDAC3}" presName="parSpace" presStyleCnt="0"/>
      <dgm:spPr/>
    </dgm:pt>
    <dgm:pt modelId="{B1AD1330-27AC-D245-9D78-D51D48EB2C1C}" type="pres">
      <dgm:prSet presAssocID="{421B7AB5-DF02-B645-91D7-19743C0CE389}" presName="parTxOnly" presStyleLbl="node1" presStyleIdx="8" presStyleCnt="9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88C6BB-D1B3-CF43-BE94-A3C81014BB08}" srcId="{070C846E-2954-0247-BDA3-C7E4A429D5E2}" destId="{4A033A0E-9FCF-0745-8E51-5F87592E7940}" srcOrd="5" destOrd="0" parTransId="{1A394D9E-B2E3-F74B-8A6F-CBB5284099FA}" sibTransId="{50012598-81CC-4240-B893-282754A71EB7}"/>
    <dgm:cxn modelId="{DA60B0D2-63E8-0542-8DBA-EAA8E50310BA}" srcId="{070C846E-2954-0247-BDA3-C7E4A429D5E2}" destId="{BEAC38B5-B6BF-8B42-952C-FFC21B82DAE1}" srcOrd="3" destOrd="0" parTransId="{872FCA00-6A6D-5F43-869E-2E20D2F86D2B}" sibTransId="{F749036F-1E06-3A41-996B-E1293EDF00D1}"/>
    <dgm:cxn modelId="{3BC8BE37-CD86-C94E-9B51-81755B4AF945}" type="presOf" srcId="{4A033A0E-9FCF-0745-8E51-5F87592E7940}" destId="{0E37A96B-BC65-D84C-9887-45F55CED6850}" srcOrd="0" destOrd="0" presId="urn:microsoft.com/office/officeart/2005/8/layout/hChevron3"/>
    <dgm:cxn modelId="{61ED5DBF-C1D5-714A-B176-4EA990D80545}" srcId="{070C846E-2954-0247-BDA3-C7E4A429D5E2}" destId="{7053DF0E-7D2F-224F-9A96-49043713C976}" srcOrd="1" destOrd="0" parTransId="{68F2D2BE-B718-9E4D-A73A-5BFF7DE39B73}" sibTransId="{E46FB4F8-4791-7540-80AA-191857918D4E}"/>
    <dgm:cxn modelId="{73847DDA-E08E-A148-AB64-8AACF2BCF019}" srcId="{070C846E-2954-0247-BDA3-C7E4A429D5E2}" destId="{5C26BAA4-1C07-3349-8A8C-6C9CD8EB05CE}" srcOrd="2" destOrd="0" parTransId="{5DAC999F-04EA-AD41-8593-772971B947E8}" sibTransId="{F567D2DC-C81D-4F4B-957B-6B5CD8FA61B9}"/>
    <dgm:cxn modelId="{C4284ABC-D4BC-6440-9B40-AB001044BEE8}" srcId="{070C846E-2954-0247-BDA3-C7E4A429D5E2}" destId="{07651186-CF7E-D245-A00E-7A3C082D3DB7}" srcOrd="6" destOrd="0" parTransId="{73CF0D21-0572-2D47-9257-C8B2E06A035A}" sibTransId="{9F6465E0-8B11-4A49-94D5-E9719CFAEE3D}"/>
    <dgm:cxn modelId="{6F17B838-BCB8-7847-B421-80CDD124026D}" srcId="{070C846E-2954-0247-BDA3-C7E4A429D5E2}" destId="{AB017EDF-56CF-794F-886C-C944133A2BD4}" srcOrd="7" destOrd="0" parTransId="{FFB6B95D-5B1B-DB47-A351-95FAA1954D9D}" sibTransId="{D8760338-975D-1E4F-941C-52D033BBDAC3}"/>
    <dgm:cxn modelId="{03D649BE-15F5-7447-8678-A209D3EC3D80}" type="presOf" srcId="{BEAC38B5-B6BF-8B42-952C-FFC21B82DAE1}" destId="{7645EB76-272D-894B-989F-3481D25E88C6}" srcOrd="0" destOrd="0" presId="urn:microsoft.com/office/officeart/2005/8/layout/hChevron3"/>
    <dgm:cxn modelId="{76AA260C-4314-B545-8716-11E5C3E90CEE}" type="presOf" srcId="{070C846E-2954-0247-BDA3-C7E4A429D5E2}" destId="{7D5CF450-2E60-E840-89AC-68D61B1CBA6B}" srcOrd="0" destOrd="0" presId="urn:microsoft.com/office/officeart/2005/8/layout/hChevron3"/>
    <dgm:cxn modelId="{F1BA81D4-319D-7A41-8B7F-EEFF15AED706}" type="presOf" srcId="{AB017EDF-56CF-794F-886C-C944133A2BD4}" destId="{C36E5D17-0453-854E-AF1B-B8916890B172}" srcOrd="0" destOrd="0" presId="urn:microsoft.com/office/officeart/2005/8/layout/hChevron3"/>
    <dgm:cxn modelId="{8C59E6A7-B3F0-7C42-81B3-D3FAB1E59B7E}" type="presOf" srcId="{F43E3BCA-A7FF-3348-BC99-12417B5F36B3}" destId="{30CE2184-A89B-404A-A85C-3391F2FCF0D3}" srcOrd="0" destOrd="0" presId="urn:microsoft.com/office/officeart/2005/8/layout/hChevron3"/>
    <dgm:cxn modelId="{943C2332-FBE9-9945-AD44-4AD4EE3E6B20}" srcId="{070C846E-2954-0247-BDA3-C7E4A429D5E2}" destId="{421B7AB5-DF02-B645-91D7-19743C0CE389}" srcOrd="8" destOrd="0" parTransId="{DA8E0327-BEAD-324A-9E30-A5774A03859E}" sibTransId="{01D70674-F7E7-C947-81E6-589C840AF3B0}"/>
    <dgm:cxn modelId="{AE08F0BD-CC33-7041-8D45-1E96196CEB72}" type="presOf" srcId="{7053DF0E-7D2F-224F-9A96-49043713C976}" destId="{EF9E05D1-A129-4E44-A137-7739DB922600}" srcOrd="0" destOrd="0" presId="urn:microsoft.com/office/officeart/2005/8/layout/hChevron3"/>
    <dgm:cxn modelId="{0BF4FAF0-2ADA-EF40-B81F-DA75427C8B20}" srcId="{070C846E-2954-0247-BDA3-C7E4A429D5E2}" destId="{F43E3BCA-A7FF-3348-BC99-12417B5F36B3}" srcOrd="0" destOrd="0" parTransId="{CF13A0DD-F294-114F-A322-6710DA93C68B}" sibTransId="{A862C23C-9E67-DA4B-8B2E-C118E9E42B9F}"/>
    <dgm:cxn modelId="{5CD9EF74-C566-9342-812E-4279ECABC1AD}" srcId="{070C846E-2954-0247-BDA3-C7E4A429D5E2}" destId="{224BCACF-6277-8145-8A00-E5E4B7BB0A37}" srcOrd="4" destOrd="0" parTransId="{6F361A18-A161-8F49-97B4-8210777EA2F0}" sibTransId="{FA28B978-687E-CA48-BA52-D0E2A784EB0D}"/>
    <dgm:cxn modelId="{0342FC25-3799-DA4F-9254-5DCB2BE1B89F}" type="presOf" srcId="{5C26BAA4-1C07-3349-8A8C-6C9CD8EB05CE}" destId="{B7E4D3C5-CE09-6A45-BEC1-9751B93C8CDA}" srcOrd="0" destOrd="0" presId="urn:microsoft.com/office/officeart/2005/8/layout/hChevron3"/>
    <dgm:cxn modelId="{53AC9C71-3E96-7541-BC7C-0CB0CE6C937E}" type="presOf" srcId="{421B7AB5-DF02-B645-91D7-19743C0CE389}" destId="{B1AD1330-27AC-D245-9D78-D51D48EB2C1C}" srcOrd="0" destOrd="0" presId="urn:microsoft.com/office/officeart/2005/8/layout/hChevron3"/>
    <dgm:cxn modelId="{BF2A6D1C-7D39-EF43-A1DB-F9F3616F05E1}" type="presOf" srcId="{224BCACF-6277-8145-8A00-E5E4B7BB0A37}" destId="{B0577518-2F1E-8C49-A277-009E22EAF51C}" srcOrd="0" destOrd="0" presId="urn:microsoft.com/office/officeart/2005/8/layout/hChevron3"/>
    <dgm:cxn modelId="{5EED7E61-4D27-CA48-AB38-560425543D8C}" type="presOf" srcId="{07651186-CF7E-D245-A00E-7A3C082D3DB7}" destId="{41C0D144-9C70-8049-A867-F68796154CF7}" srcOrd="0" destOrd="0" presId="urn:microsoft.com/office/officeart/2005/8/layout/hChevron3"/>
    <dgm:cxn modelId="{BE598F50-ECB4-F64F-A6C5-7782A13AF465}" type="presParOf" srcId="{7D5CF450-2E60-E840-89AC-68D61B1CBA6B}" destId="{30CE2184-A89B-404A-A85C-3391F2FCF0D3}" srcOrd="0" destOrd="0" presId="urn:microsoft.com/office/officeart/2005/8/layout/hChevron3"/>
    <dgm:cxn modelId="{C9C71606-7CF7-374B-B376-C4D602A42434}" type="presParOf" srcId="{7D5CF450-2E60-E840-89AC-68D61B1CBA6B}" destId="{1E8DFD01-824F-0B4C-8CD8-2E32C526AD18}" srcOrd="1" destOrd="0" presId="urn:microsoft.com/office/officeart/2005/8/layout/hChevron3"/>
    <dgm:cxn modelId="{EDCCACD7-CA0B-9F4C-AFE2-A1236D86F990}" type="presParOf" srcId="{7D5CF450-2E60-E840-89AC-68D61B1CBA6B}" destId="{EF9E05D1-A129-4E44-A137-7739DB922600}" srcOrd="2" destOrd="0" presId="urn:microsoft.com/office/officeart/2005/8/layout/hChevron3"/>
    <dgm:cxn modelId="{3AB5D598-BB63-D741-A138-6CBE4E532D82}" type="presParOf" srcId="{7D5CF450-2E60-E840-89AC-68D61B1CBA6B}" destId="{126EDEDF-6092-1A42-8841-BC847A4B2F82}" srcOrd="3" destOrd="0" presId="urn:microsoft.com/office/officeart/2005/8/layout/hChevron3"/>
    <dgm:cxn modelId="{68420377-2A81-094C-B211-656566C6DBF7}" type="presParOf" srcId="{7D5CF450-2E60-E840-89AC-68D61B1CBA6B}" destId="{B7E4D3C5-CE09-6A45-BEC1-9751B93C8CDA}" srcOrd="4" destOrd="0" presId="urn:microsoft.com/office/officeart/2005/8/layout/hChevron3"/>
    <dgm:cxn modelId="{B07A6F14-1B64-FE45-8E13-4FAD8BB9E4B1}" type="presParOf" srcId="{7D5CF450-2E60-E840-89AC-68D61B1CBA6B}" destId="{10C47C85-5D0F-E746-9994-7B57E9747D61}" srcOrd="5" destOrd="0" presId="urn:microsoft.com/office/officeart/2005/8/layout/hChevron3"/>
    <dgm:cxn modelId="{8A3FC165-526C-7A4D-AB92-1546F59403F2}" type="presParOf" srcId="{7D5CF450-2E60-E840-89AC-68D61B1CBA6B}" destId="{7645EB76-272D-894B-989F-3481D25E88C6}" srcOrd="6" destOrd="0" presId="urn:microsoft.com/office/officeart/2005/8/layout/hChevron3"/>
    <dgm:cxn modelId="{FC17EF7E-2E4D-CA4C-890D-FB1BB91BBAD0}" type="presParOf" srcId="{7D5CF450-2E60-E840-89AC-68D61B1CBA6B}" destId="{00DF14D8-CD12-3A46-BF7B-C4603EE1961D}" srcOrd="7" destOrd="0" presId="urn:microsoft.com/office/officeart/2005/8/layout/hChevron3"/>
    <dgm:cxn modelId="{6F3889B8-0D68-8244-843D-6B0054602E20}" type="presParOf" srcId="{7D5CF450-2E60-E840-89AC-68D61B1CBA6B}" destId="{B0577518-2F1E-8C49-A277-009E22EAF51C}" srcOrd="8" destOrd="0" presId="urn:microsoft.com/office/officeart/2005/8/layout/hChevron3"/>
    <dgm:cxn modelId="{70B151D6-307C-F84A-92D7-980D2DB2A844}" type="presParOf" srcId="{7D5CF450-2E60-E840-89AC-68D61B1CBA6B}" destId="{D68E49BF-008B-7249-BE10-7FDC542BF882}" srcOrd="9" destOrd="0" presId="urn:microsoft.com/office/officeart/2005/8/layout/hChevron3"/>
    <dgm:cxn modelId="{24BD543B-C016-1B42-9A66-5A545991F515}" type="presParOf" srcId="{7D5CF450-2E60-E840-89AC-68D61B1CBA6B}" destId="{0E37A96B-BC65-D84C-9887-45F55CED6850}" srcOrd="10" destOrd="0" presId="urn:microsoft.com/office/officeart/2005/8/layout/hChevron3"/>
    <dgm:cxn modelId="{94EDCC7A-4DA5-E045-B001-343E0818BF93}" type="presParOf" srcId="{7D5CF450-2E60-E840-89AC-68D61B1CBA6B}" destId="{C555CAA9-973D-CB42-B798-7894FD55C3B0}" srcOrd="11" destOrd="0" presId="urn:microsoft.com/office/officeart/2005/8/layout/hChevron3"/>
    <dgm:cxn modelId="{910C85C3-6777-BB47-AC3A-8451E6D2E52F}" type="presParOf" srcId="{7D5CF450-2E60-E840-89AC-68D61B1CBA6B}" destId="{41C0D144-9C70-8049-A867-F68796154CF7}" srcOrd="12" destOrd="0" presId="urn:microsoft.com/office/officeart/2005/8/layout/hChevron3"/>
    <dgm:cxn modelId="{9B794D6F-B579-4846-80A2-EC02071DC691}" type="presParOf" srcId="{7D5CF450-2E60-E840-89AC-68D61B1CBA6B}" destId="{B2CBDF50-7B0D-D743-BE6A-E4C1617104C0}" srcOrd="13" destOrd="0" presId="urn:microsoft.com/office/officeart/2005/8/layout/hChevron3"/>
    <dgm:cxn modelId="{D1C6997F-0D17-014E-A488-A8E0467EEB65}" type="presParOf" srcId="{7D5CF450-2E60-E840-89AC-68D61B1CBA6B}" destId="{C36E5D17-0453-854E-AF1B-B8916890B172}" srcOrd="14" destOrd="0" presId="urn:microsoft.com/office/officeart/2005/8/layout/hChevron3"/>
    <dgm:cxn modelId="{523D0A54-E25D-884A-B9AB-A550FCFBE955}" type="presParOf" srcId="{7D5CF450-2E60-E840-89AC-68D61B1CBA6B}" destId="{47812684-1B0C-8045-ABF7-E014BEC96BDB}" srcOrd="15" destOrd="0" presId="urn:microsoft.com/office/officeart/2005/8/layout/hChevron3"/>
    <dgm:cxn modelId="{0DA5A266-5D4A-5440-AB32-E0DF59105F42}" type="presParOf" srcId="{7D5CF450-2E60-E840-89AC-68D61B1CBA6B}" destId="{B1AD1330-27AC-D245-9D78-D51D48EB2C1C}" srcOrd="1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70C846E-2954-0247-BDA3-C7E4A429D5E2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F43E3BCA-A7FF-3348-BC99-12417B5F36B3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Background</a:t>
          </a:r>
          <a:endParaRPr lang="en-US" dirty="0"/>
        </a:p>
      </dgm:t>
    </dgm:pt>
    <dgm:pt modelId="{CF13A0DD-F294-114F-A322-6710DA93C68B}" type="parTrans" cxnId="{0BF4FAF0-2ADA-EF40-B81F-DA75427C8B20}">
      <dgm:prSet/>
      <dgm:spPr/>
      <dgm:t>
        <a:bodyPr/>
        <a:lstStyle/>
        <a:p>
          <a:endParaRPr lang="en-US"/>
        </a:p>
      </dgm:t>
    </dgm:pt>
    <dgm:pt modelId="{A862C23C-9E67-DA4B-8B2E-C118E9E42B9F}" type="sibTrans" cxnId="{0BF4FAF0-2ADA-EF40-B81F-DA75427C8B20}">
      <dgm:prSet/>
      <dgm:spPr/>
      <dgm:t>
        <a:bodyPr/>
        <a:lstStyle/>
        <a:p>
          <a:endParaRPr lang="en-US"/>
        </a:p>
      </dgm:t>
    </dgm:pt>
    <dgm:pt modelId="{5C26BAA4-1C07-3349-8A8C-6C9CD8EB05CE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Lit Review</a:t>
          </a:r>
          <a:endParaRPr lang="en-US" dirty="0"/>
        </a:p>
      </dgm:t>
    </dgm:pt>
    <dgm:pt modelId="{5DAC999F-04EA-AD41-8593-772971B947E8}" type="parTrans" cxnId="{73847DDA-E08E-A148-AB64-8AACF2BCF019}">
      <dgm:prSet/>
      <dgm:spPr/>
      <dgm:t>
        <a:bodyPr/>
        <a:lstStyle/>
        <a:p>
          <a:endParaRPr lang="en-US"/>
        </a:p>
      </dgm:t>
    </dgm:pt>
    <dgm:pt modelId="{F567D2DC-C81D-4F4B-957B-6B5CD8FA61B9}" type="sibTrans" cxnId="{73847DDA-E08E-A148-AB64-8AACF2BCF019}">
      <dgm:prSet/>
      <dgm:spPr/>
      <dgm:t>
        <a:bodyPr/>
        <a:lstStyle/>
        <a:p>
          <a:endParaRPr lang="en-US"/>
        </a:p>
      </dgm:t>
    </dgm:pt>
    <dgm:pt modelId="{BEAC38B5-B6BF-8B42-952C-FFC21B82DAE1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Data Sources</a:t>
          </a:r>
          <a:endParaRPr lang="en-US" dirty="0"/>
        </a:p>
      </dgm:t>
    </dgm:pt>
    <dgm:pt modelId="{872FCA00-6A6D-5F43-869E-2E20D2F86D2B}" type="parTrans" cxnId="{DA60B0D2-63E8-0542-8DBA-EAA8E50310BA}">
      <dgm:prSet/>
      <dgm:spPr/>
      <dgm:t>
        <a:bodyPr/>
        <a:lstStyle/>
        <a:p>
          <a:endParaRPr lang="en-US"/>
        </a:p>
      </dgm:t>
    </dgm:pt>
    <dgm:pt modelId="{F749036F-1E06-3A41-996B-E1293EDF00D1}" type="sibTrans" cxnId="{DA60B0D2-63E8-0542-8DBA-EAA8E50310BA}">
      <dgm:prSet/>
      <dgm:spPr/>
      <dgm:t>
        <a:bodyPr/>
        <a:lstStyle/>
        <a:p>
          <a:endParaRPr lang="en-US"/>
        </a:p>
      </dgm:t>
    </dgm:pt>
    <dgm:pt modelId="{224BCACF-6277-8145-8A00-E5E4B7BB0A3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Methodology</a:t>
          </a:r>
          <a:endParaRPr lang="en-US" dirty="0"/>
        </a:p>
      </dgm:t>
    </dgm:pt>
    <dgm:pt modelId="{6F361A18-A161-8F49-97B4-8210777EA2F0}" type="parTrans" cxnId="{5CD9EF74-C566-9342-812E-4279ECABC1AD}">
      <dgm:prSet/>
      <dgm:spPr/>
      <dgm:t>
        <a:bodyPr/>
        <a:lstStyle/>
        <a:p>
          <a:endParaRPr lang="en-US"/>
        </a:p>
      </dgm:t>
    </dgm:pt>
    <dgm:pt modelId="{FA28B978-687E-CA48-BA52-D0E2A784EB0D}" type="sibTrans" cxnId="{5CD9EF74-C566-9342-812E-4279ECABC1AD}">
      <dgm:prSet/>
      <dgm:spPr/>
      <dgm:t>
        <a:bodyPr/>
        <a:lstStyle/>
        <a:p>
          <a:endParaRPr lang="en-US"/>
        </a:p>
      </dgm:t>
    </dgm:pt>
    <dgm:pt modelId="{4A033A0E-9FCF-0745-8E51-5F87592E7940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Technology Stack</a:t>
          </a:r>
          <a:endParaRPr lang="en-US" dirty="0"/>
        </a:p>
      </dgm:t>
    </dgm:pt>
    <dgm:pt modelId="{1A394D9E-B2E3-F74B-8A6F-CBB5284099FA}" type="parTrans" cxnId="{3A88C6BB-D1B3-CF43-BE94-A3C81014BB08}">
      <dgm:prSet/>
      <dgm:spPr/>
      <dgm:t>
        <a:bodyPr/>
        <a:lstStyle/>
        <a:p>
          <a:endParaRPr lang="en-US"/>
        </a:p>
      </dgm:t>
    </dgm:pt>
    <dgm:pt modelId="{50012598-81CC-4240-B893-282754A71EB7}" type="sibTrans" cxnId="{3A88C6BB-D1B3-CF43-BE94-A3C81014BB08}">
      <dgm:prSet/>
      <dgm:spPr/>
      <dgm:t>
        <a:bodyPr/>
        <a:lstStyle/>
        <a:p>
          <a:endParaRPr lang="en-US"/>
        </a:p>
      </dgm:t>
    </dgm:pt>
    <dgm:pt modelId="{07651186-CF7E-D245-A00E-7A3C082D3DB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Testing Results</a:t>
          </a:r>
          <a:endParaRPr lang="en-US" dirty="0"/>
        </a:p>
      </dgm:t>
    </dgm:pt>
    <dgm:pt modelId="{73CF0D21-0572-2D47-9257-C8B2E06A035A}" type="parTrans" cxnId="{C4284ABC-D4BC-6440-9B40-AB001044BEE8}">
      <dgm:prSet/>
      <dgm:spPr/>
      <dgm:t>
        <a:bodyPr/>
        <a:lstStyle/>
        <a:p>
          <a:endParaRPr lang="en-US"/>
        </a:p>
      </dgm:t>
    </dgm:pt>
    <dgm:pt modelId="{9F6465E0-8B11-4A49-94D5-E9719CFAEE3D}" type="sibTrans" cxnId="{C4284ABC-D4BC-6440-9B40-AB001044BEE8}">
      <dgm:prSet/>
      <dgm:spPr/>
      <dgm:t>
        <a:bodyPr/>
        <a:lstStyle/>
        <a:p>
          <a:endParaRPr lang="en-US"/>
        </a:p>
      </dgm:t>
    </dgm:pt>
    <dgm:pt modelId="{AB017EDF-56CF-794F-886C-C944133A2BD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Conclusions</a:t>
          </a:r>
          <a:endParaRPr lang="en-US" dirty="0"/>
        </a:p>
      </dgm:t>
    </dgm:pt>
    <dgm:pt modelId="{FFB6B95D-5B1B-DB47-A351-95FAA1954D9D}" type="parTrans" cxnId="{6F17B838-BCB8-7847-B421-80CDD124026D}">
      <dgm:prSet/>
      <dgm:spPr/>
      <dgm:t>
        <a:bodyPr/>
        <a:lstStyle/>
        <a:p>
          <a:endParaRPr lang="en-US"/>
        </a:p>
      </dgm:t>
    </dgm:pt>
    <dgm:pt modelId="{D8760338-975D-1E4F-941C-52D033BBDAC3}" type="sibTrans" cxnId="{6F17B838-BCB8-7847-B421-80CDD124026D}">
      <dgm:prSet/>
      <dgm:spPr/>
      <dgm:t>
        <a:bodyPr/>
        <a:lstStyle/>
        <a:p>
          <a:endParaRPr lang="en-US"/>
        </a:p>
      </dgm:t>
    </dgm:pt>
    <dgm:pt modelId="{421B7AB5-DF02-B645-91D7-19743C0CE389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Questions</a:t>
          </a:r>
          <a:endParaRPr lang="en-US" dirty="0"/>
        </a:p>
      </dgm:t>
    </dgm:pt>
    <dgm:pt modelId="{DA8E0327-BEAD-324A-9E30-A5774A03859E}" type="parTrans" cxnId="{943C2332-FBE9-9945-AD44-4AD4EE3E6B20}">
      <dgm:prSet/>
      <dgm:spPr/>
      <dgm:t>
        <a:bodyPr/>
        <a:lstStyle/>
        <a:p>
          <a:endParaRPr lang="en-US"/>
        </a:p>
      </dgm:t>
    </dgm:pt>
    <dgm:pt modelId="{01D70674-F7E7-C947-81E6-589C840AF3B0}" type="sibTrans" cxnId="{943C2332-FBE9-9945-AD44-4AD4EE3E6B20}">
      <dgm:prSet/>
      <dgm:spPr/>
      <dgm:t>
        <a:bodyPr/>
        <a:lstStyle/>
        <a:p>
          <a:endParaRPr lang="en-US"/>
        </a:p>
      </dgm:t>
    </dgm:pt>
    <dgm:pt modelId="{7053DF0E-7D2F-224F-9A96-49043713C976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Demo</a:t>
          </a:r>
          <a:endParaRPr lang="en-US" dirty="0"/>
        </a:p>
      </dgm:t>
    </dgm:pt>
    <dgm:pt modelId="{68F2D2BE-B718-9E4D-A73A-5BFF7DE39B73}" type="parTrans" cxnId="{61ED5DBF-C1D5-714A-B176-4EA990D80545}">
      <dgm:prSet/>
      <dgm:spPr/>
      <dgm:t>
        <a:bodyPr/>
        <a:lstStyle/>
        <a:p>
          <a:endParaRPr lang="en-US"/>
        </a:p>
      </dgm:t>
    </dgm:pt>
    <dgm:pt modelId="{E46FB4F8-4791-7540-80AA-191857918D4E}" type="sibTrans" cxnId="{61ED5DBF-C1D5-714A-B176-4EA990D80545}">
      <dgm:prSet/>
      <dgm:spPr/>
      <dgm:t>
        <a:bodyPr/>
        <a:lstStyle/>
        <a:p>
          <a:endParaRPr lang="en-US"/>
        </a:p>
      </dgm:t>
    </dgm:pt>
    <dgm:pt modelId="{7D5CF450-2E60-E840-89AC-68D61B1CBA6B}" type="pres">
      <dgm:prSet presAssocID="{070C846E-2954-0247-BDA3-C7E4A429D5E2}" presName="Name0" presStyleCnt="0">
        <dgm:presLayoutVars>
          <dgm:dir/>
          <dgm:resizeHandles val="exact"/>
        </dgm:presLayoutVars>
      </dgm:prSet>
      <dgm:spPr/>
    </dgm:pt>
    <dgm:pt modelId="{30CE2184-A89B-404A-A85C-3391F2FCF0D3}" type="pres">
      <dgm:prSet presAssocID="{F43E3BCA-A7FF-3348-BC99-12417B5F36B3}" presName="parTxOnly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DFD01-824F-0B4C-8CD8-2E32C526AD18}" type="pres">
      <dgm:prSet presAssocID="{A862C23C-9E67-DA4B-8B2E-C118E9E42B9F}" presName="parSpace" presStyleCnt="0"/>
      <dgm:spPr/>
    </dgm:pt>
    <dgm:pt modelId="{EF9E05D1-A129-4E44-A137-7739DB922600}" type="pres">
      <dgm:prSet presAssocID="{7053DF0E-7D2F-224F-9A96-49043713C976}" presName="parTxOnly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EDEDF-6092-1A42-8841-BC847A4B2F82}" type="pres">
      <dgm:prSet presAssocID="{E46FB4F8-4791-7540-80AA-191857918D4E}" presName="parSpace" presStyleCnt="0"/>
      <dgm:spPr/>
    </dgm:pt>
    <dgm:pt modelId="{B7E4D3C5-CE09-6A45-BEC1-9751B93C8CDA}" type="pres">
      <dgm:prSet presAssocID="{5C26BAA4-1C07-3349-8A8C-6C9CD8EB05CE}" presName="parTxOnly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47C85-5D0F-E746-9994-7B57E9747D61}" type="pres">
      <dgm:prSet presAssocID="{F567D2DC-C81D-4F4B-957B-6B5CD8FA61B9}" presName="parSpace" presStyleCnt="0"/>
      <dgm:spPr/>
    </dgm:pt>
    <dgm:pt modelId="{7645EB76-272D-894B-989F-3481D25E88C6}" type="pres">
      <dgm:prSet presAssocID="{BEAC38B5-B6BF-8B42-952C-FFC21B82DAE1}" presName="parTxOnly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F14D8-CD12-3A46-BF7B-C4603EE1961D}" type="pres">
      <dgm:prSet presAssocID="{F749036F-1E06-3A41-996B-E1293EDF00D1}" presName="parSpace" presStyleCnt="0"/>
      <dgm:spPr/>
    </dgm:pt>
    <dgm:pt modelId="{B0577518-2F1E-8C49-A277-009E22EAF51C}" type="pres">
      <dgm:prSet presAssocID="{224BCACF-6277-8145-8A00-E5E4B7BB0A37}" presName="parTxOnly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E49BF-008B-7249-BE10-7FDC542BF882}" type="pres">
      <dgm:prSet presAssocID="{FA28B978-687E-CA48-BA52-D0E2A784EB0D}" presName="parSpace" presStyleCnt="0"/>
      <dgm:spPr/>
    </dgm:pt>
    <dgm:pt modelId="{0E37A96B-BC65-D84C-9887-45F55CED6850}" type="pres">
      <dgm:prSet presAssocID="{4A033A0E-9FCF-0745-8E51-5F87592E7940}" presName="parTxOnly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5CAA9-973D-CB42-B798-7894FD55C3B0}" type="pres">
      <dgm:prSet presAssocID="{50012598-81CC-4240-B893-282754A71EB7}" presName="parSpace" presStyleCnt="0"/>
      <dgm:spPr/>
    </dgm:pt>
    <dgm:pt modelId="{41C0D144-9C70-8049-A867-F68796154CF7}" type="pres">
      <dgm:prSet presAssocID="{07651186-CF7E-D245-A00E-7A3C082D3DB7}" presName="parTxOnly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BDF50-7B0D-D743-BE6A-E4C1617104C0}" type="pres">
      <dgm:prSet presAssocID="{9F6465E0-8B11-4A49-94D5-E9719CFAEE3D}" presName="parSpace" presStyleCnt="0"/>
      <dgm:spPr/>
    </dgm:pt>
    <dgm:pt modelId="{C36E5D17-0453-854E-AF1B-B8916890B172}" type="pres">
      <dgm:prSet presAssocID="{AB017EDF-56CF-794F-886C-C944133A2BD4}" presName="parTxOnly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12684-1B0C-8045-ABF7-E014BEC96BDB}" type="pres">
      <dgm:prSet presAssocID="{D8760338-975D-1E4F-941C-52D033BBDAC3}" presName="parSpace" presStyleCnt="0"/>
      <dgm:spPr/>
    </dgm:pt>
    <dgm:pt modelId="{B1AD1330-27AC-D245-9D78-D51D48EB2C1C}" type="pres">
      <dgm:prSet presAssocID="{421B7AB5-DF02-B645-91D7-19743C0CE389}" presName="parTxOnly" presStyleLbl="node1" presStyleIdx="8" presStyleCnt="9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88C6BB-D1B3-CF43-BE94-A3C81014BB08}" srcId="{070C846E-2954-0247-BDA3-C7E4A429D5E2}" destId="{4A033A0E-9FCF-0745-8E51-5F87592E7940}" srcOrd="5" destOrd="0" parTransId="{1A394D9E-B2E3-F74B-8A6F-CBB5284099FA}" sibTransId="{50012598-81CC-4240-B893-282754A71EB7}"/>
    <dgm:cxn modelId="{DA60B0D2-63E8-0542-8DBA-EAA8E50310BA}" srcId="{070C846E-2954-0247-BDA3-C7E4A429D5E2}" destId="{BEAC38B5-B6BF-8B42-952C-FFC21B82DAE1}" srcOrd="3" destOrd="0" parTransId="{872FCA00-6A6D-5F43-869E-2E20D2F86D2B}" sibTransId="{F749036F-1E06-3A41-996B-E1293EDF00D1}"/>
    <dgm:cxn modelId="{8FD3AD85-DDD2-904B-86BB-967362CCF607}" type="presOf" srcId="{421B7AB5-DF02-B645-91D7-19743C0CE389}" destId="{B1AD1330-27AC-D245-9D78-D51D48EB2C1C}" srcOrd="0" destOrd="0" presId="urn:microsoft.com/office/officeart/2005/8/layout/hChevron3"/>
    <dgm:cxn modelId="{1F2CB202-9BD6-274C-993D-17D946297E9D}" type="presOf" srcId="{AB017EDF-56CF-794F-886C-C944133A2BD4}" destId="{C36E5D17-0453-854E-AF1B-B8916890B172}" srcOrd="0" destOrd="0" presId="urn:microsoft.com/office/officeart/2005/8/layout/hChevron3"/>
    <dgm:cxn modelId="{61ED5DBF-C1D5-714A-B176-4EA990D80545}" srcId="{070C846E-2954-0247-BDA3-C7E4A429D5E2}" destId="{7053DF0E-7D2F-224F-9A96-49043713C976}" srcOrd="1" destOrd="0" parTransId="{68F2D2BE-B718-9E4D-A73A-5BFF7DE39B73}" sibTransId="{E46FB4F8-4791-7540-80AA-191857918D4E}"/>
    <dgm:cxn modelId="{73847DDA-E08E-A148-AB64-8AACF2BCF019}" srcId="{070C846E-2954-0247-BDA3-C7E4A429D5E2}" destId="{5C26BAA4-1C07-3349-8A8C-6C9CD8EB05CE}" srcOrd="2" destOrd="0" parTransId="{5DAC999F-04EA-AD41-8593-772971B947E8}" sibTransId="{F567D2DC-C81D-4F4B-957B-6B5CD8FA61B9}"/>
    <dgm:cxn modelId="{EABA6C11-901E-EA4B-8D6C-CE479831EF48}" type="presOf" srcId="{F43E3BCA-A7FF-3348-BC99-12417B5F36B3}" destId="{30CE2184-A89B-404A-A85C-3391F2FCF0D3}" srcOrd="0" destOrd="0" presId="urn:microsoft.com/office/officeart/2005/8/layout/hChevron3"/>
    <dgm:cxn modelId="{5E9D381B-7C64-0D4F-8AAB-BB2EB2BDCBC1}" type="presOf" srcId="{BEAC38B5-B6BF-8B42-952C-FFC21B82DAE1}" destId="{7645EB76-272D-894B-989F-3481D25E88C6}" srcOrd="0" destOrd="0" presId="urn:microsoft.com/office/officeart/2005/8/layout/hChevron3"/>
    <dgm:cxn modelId="{C4284ABC-D4BC-6440-9B40-AB001044BEE8}" srcId="{070C846E-2954-0247-BDA3-C7E4A429D5E2}" destId="{07651186-CF7E-D245-A00E-7A3C082D3DB7}" srcOrd="6" destOrd="0" parTransId="{73CF0D21-0572-2D47-9257-C8B2E06A035A}" sibTransId="{9F6465E0-8B11-4A49-94D5-E9719CFAEE3D}"/>
    <dgm:cxn modelId="{6F17B838-BCB8-7847-B421-80CDD124026D}" srcId="{070C846E-2954-0247-BDA3-C7E4A429D5E2}" destId="{AB017EDF-56CF-794F-886C-C944133A2BD4}" srcOrd="7" destOrd="0" parTransId="{FFB6B95D-5B1B-DB47-A351-95FAA1954D9D}" sibTransId="{D8760338-975D-1E4F-941C-52D033BBDAC3}"/>
    <dgm:cxn modelId="{9515CC9B-CC0D-AA41-B292-ABAFD9F1E346}" type="presOf" srcId="{5C26BAA4-1C07-3349-8A8C-6C9CD8EB05CE}" destId="{B7E4D3C5-CE09-6A45-BEC1-9751B93C8CDA}" srcOrd="0" destOrd="0" presId="urn:microsoft.com/office/officeart/2005/8/layout/hChevron3"/>
    <dgm:cxn modelId="{3DFA4041-20F3-C14B-A483-2982EBC39CAA}" type="presOf" srcId="{224BCACF-6277-8145-8A00-E5E4B7BB0A37}" destId="{B0577518-2F1E-8C49-A277-009E22EAF51C}" srcOrd="0" destOrd="0" presId="urn:microsoft.com/office/officeart/2005/8/layout/hChevron3"/>
    <dgm:cxn modelId="{943C2332-FBE9-9945-AD44-4AD4EE3E6B20}" srcId="{070C846E-2954-0247-BDA3-C7E4A429D5E2}" destId="{421B7AB5-DF02-B645-91D7-19743C0CE389}" srcOrd="8" destOrd="0" parTransId="{DA8E0327-BEAD-324A-9E30-A5774A03859E}" sibTransId="{01D70674-F7E7-C947-81E6-589C840AF3B0}"/>
    <dgm:cxn modelId="{0BF4FAF0-2ADA-EF40-B81F-DA75427C8B20}" srcId="{070C846E-2954-0247-BDA3-C7E4A429D5E2}" destId="{F43E3BCA-A7FF-3348-BC99-12417B5F36B3}" srcOrd="0" destOrd="0" parTransId="{CF13A0DD-F294-114F-A322-6710DA93C68B}" sibTransId="{A862C23C-9E67-DA4B-8B2E-C118E9E42B9F}"/>
    <dgm:cxn modelId="{73018485-36B7-304A-95E4-326FF172CBFC}" type="presOf" srcId="{4A033A0E-9FCF-0745-8E51-5F87592E7940}" destId="{0E37A96B-BC65-D84C-9887-45F55CED6850}" srcOrd="0" destOrd="0" presId="urn:microsoft.com/office/officeart/2005/8/layout/hChevron3"/>
    <dgm:cxn modelId="{5CD9EF74-C566-9342-812E-4279ECABC1AD}" srcId="{070C846E-2954-0247-BDA3-C7E4A429D5E2}" destId="{224BCACF-6277-8145-8A00-E5E4B7BB0A37}" srcOrd="4" destOrd="0" parTransId="{6F361A18-A161-8F49-97B4-8210777EA2F0}" sibTransId="{FA28B978-687E-CA48-BA52-D0E2A784EB0D}"/>
    <dgm:cxn modelId="{B8C5FAE0-520B-7446-BC57-1F84F356ADE2}" type="presOf" srcId="{07651186-CF7E-D245-A00E-7A3C082D3DB7}" destId="{41C0D144-9C70-8049-A867-F68796154CF7}" srcOrd="0" destOrd="0" presId="urn:microsoft.com/office/officeart/2005/8/layout/hChevron3"/>
    <dgm:cxn modelId="{B7996C71-8F58-D544-BFE1-4EBB86885A8F}" type="presOf" srcId="{7053DF0E-7D2F-224F-9A96-49043713C976}" destId="{EF9E05D1-A129-4E44-A137-7739DB922600}" srcOrd="0" destOrd="0" presId="urn:microsoft.com/office/officeart/2005/8/layout/hChevron3"/>
    <dgm:cxn modelId="{8FEE7727-D7A7-F949-850A-65DA0AD56264}" type="presOf" srcId="{070C846E-2954-0247-BDA3-C7E4A429D5E2}" destId="{7D5CF450-2E60-E840-89AC-68D61B1CBA6B}" srcOrd="0" destOrd="0" presId="urn:microsoft.com/office/officeart/2005/8/layout/hChevron3"/>
    <dgm:cxn modelId="{9436A557-06A3-2B4D-AF30-72ED710CA134}" type="presParOf" srcId="{7D5CF450-2E60-E840-89AC-68D61B1CBA6B}" destId="{30CE2184-A89B-404A-A85C-3391F2FCF0D3}" srcOrd="0" destOrd="0" presId="urn:microsoft.com/office/officeart/2005/8/layout/hChevron3"/>
    <dgm:cxn modelId="{177CF14F-D39C-4847-91CD-A138CB5F591F}" type="presParOf" srcId="{7D5CF450-2E60-E840-89AC-68D61B1CBA6B}" destId="{1E8DFD01-824F-0B4C-8CD8-2E32C526AD18}" srcOrd="1" destOrd="0" presId="urn:microsoft.com/office/officeart/2005/8/layout/hChevron3"/>
    <dgm:cxn modelId="{A1E2525E-0EBE-5645-A443-3DFC9E524540}" type="presParOf" srcId="{7D5CF450-2E60-E840-89AC-68D61B1CBA6B}" destId="{EF9E05D1-A129-4E44-A137-7739DB922600}" srcOrd="2" destOrd="0" presId="urn:microsoft.com/office/officeart/2005/8/layout/hChevron3"/>
    <dgm:cxn modelId="{39BA6B2D-F965-4348-86FB-E6E53D8868B1}" type="presParOf" srcId="{7D5CF450-2E60-E840-89AC-68D61B1CBA6B}" destId="{126EDEDF-6092-1A42-8841-BC847A4B2F82}" srcOrd="3" destOrd="0" presId="urn:microsoft.com/office/officeart/2005/8/layout/hChevron3"/>
    <dgm:cxn modelId="{0BF74B35-2B98-4B47-B6D2-6244242B3925}" type="presParOf" srcId="{7D5CF450-2E60-E840-89AC-68D61B1CBA6B}" destId="{B7E4D3C5-CE09-6A45-BEC1-9751B93C8CDA}" srcOrd="4" destOrd="0" presId="urn:microsoft.com/office/officeart/2005/8/layout/hChevron3"/>
    <dgm:cxn modelId="{D8339F2C-D686-A143-BDC0-2106EE6CF708}" type="presParOf" srcId="{7D5CF450-2E60-E840-89AC-68D61B1CBA6B}" destId="{10C47C85-5D0F-E746-9994-7B57E9747D61}" srcOrd="5" destOrd="0" presId="urn:microsoft.com/office/officeart/2005/8/layout/hChevron3"/>
    <dgm:cxn modelId="{636C449B-A7C9-D94B-B949-8E4A6185EE52}" type="presParOf" srcId="{7D5CF450-2E60-E840-89AC-68D61B1CBA6B}" destId="{7645EB76-272D-894B-989F-3481D25E88C6}" srcOrd="6" destOrd="0" presId="urn:microsoft.com/office/officeart/2005/8/layout/hChevron3"/>
    <dgm:cxn modelId="{4AA65A98-76B1-7A42-8E3F-5F1C54AE4F5E}" type="presParOf" srcId="{7D5CF450-2E60-E840-89AC-68D61B1CBA6B}" destId="{00DF14D8-CD12-3A46-BF7B-C4603EE1961D}" srcOrd="7" destOrd="0" presId="urn:microsoft.com/office/officeart/2005/8/layout/hChevron3"/>
    <dgm:cxn modelId="{B24E80F0-D402-F64C-B738-B512DF81E695}" type="presParOf" srcId="{7D5CF450-2E60-E840-89AC-68D61B1CBA6B}" destId="{B0577518-2F1E-8C49-A277-009E22EAF51C}" srcOrd="8" destOrd="0" presId="urn:microsoft.com/office/officeart/2005/8/layout/hChevron3"/>
    <dgm:cxn modelId="{17C9D57C-0466-DA4A-AFAD-7C88FE01E90A}" type="presParOf" srcId="{7D5CF450-2E60-E840-89AC-68D61B1CBA6B}" destId="{D68E49BF-008B-7249-BE10-7FDC542BF882}" srcOrd="9" destOrd="0" presId="urn:microsoft.com/office/officeart/2005/8/layout/hChevron3"/>
    <dgm:cxn modelId="{4D8E3538-D226-2D4B-9508-06DD7B2F3EE6}" type="presParOf" srcId="{7D5CF450-2E60-E840-89AC-68D61B1CBA6B}" destId="{0E37A96B-BC65-D84C-9887-45F55CED6850}" srcOrd="10" destOrd="0" presId="urn:microsoft.com/office/officeart/2005/8/layout/hChevron3"/>
    <dgm:cxn modelId="{DF11C101-0725-A34C-8A4D-ABE9B380AF04}" type="presParOf" srcId="{7D5CF450-2E60-E840-89AC-68D61B1CBA6B}" destId="{C555CAA9-973D-CB42-B798-7894FD55C3B0}" srcOrd="11" destOrd="0" presId="urn:microsoft.com/office/officeart/2005/8/layout/hChevron3"/>
    <dgm:cxn modelId="{98A147A8-4A3B-974A-87CE-E8C3FDBFDF2F}" type="presParOf" srcId="{7D5CF450-2E60-E840-89AC-68D61B1CBA6B}" destId="{41C0D144-9C70-8049-A867-F68796154CF7}" srcOrd="12" destOrd="0" presId="urn:microsoft.com/office/officeart/2005/8/layout/hChevron3"/>
    <dgm:cxn modelId="{F5F7B1B4-A7D6-5C4A-9AEB-A651267D38E7}" type="presParOf" srcId="{7D5CF450-2E60-E840-89AC-68D61B1CBA6B}" destId="{B2CBDF50-7B0D-D743-BE6A-E4C1617104C0}" srcOrd="13" destOrd="0" presId="urn:microsoft.com/office/officeart/2005/8/layout/hChevron3"/>
    <dgm:cxn modelId="{B4465929-274F-084D-9E03-2D13A695BD94}" type="presParOf" srcId="{7D5CF450-2E60-E840-89AC-68D61B1CBA6B}" destId="{C36E5D17-0453-854E-AF1B-B8916890B172}" srcOrd="14" destOrd="0" presId="urn:microsoft.com/office/officeart/2005/8/layout/hChevron3"/>
    <dgm:cxn modelId="{C3CB6763-AA33-EC47-A8C7-2F4C365A8993}" type="presParOf" srcId="{7D5CF450-2E60-E840-89AC-68D61B1CBA6B}" destId="{47812684-1B0C-8045-ABF7-E014BEC96BDB}" srcOrd="15" destOrd="0" presId="urn:microsoft.com/office/officeart/2005/8/layout/hChevron3"/>
    <dgm:cxn modelId="{43B890BF-FA8F-6F4D-B281-10B313912E51}" type="presParOf" srcId="{7D5CF450-2E60-E840-89AC-68D61B1CBA6B}" destId="{B1AD1330-27AC-D245-9D78-D51D48EB2C1C}" srcOrd="1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70C846E-2954-0247-BDA3-C7E4A429D5E2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F43E3BCA-A7FF-3348-BC99-12417B5F36B3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Background</a:t>
          </a:r>
          <a:endParaRPr lang="en-US" dirty="0"/>
        </a:p>
      </dgm:t>
    </dgm:pt>
    <dgm:pt modelId="{CF13A0DD-F294-114F-A322-6710DA93C68B}" type="parTrans" cxnId="{0BF4FAF0-2ADA-EF40-B81F-DA75427C8B20}">
      <dgm:prSet/>
      <dgm:spPr/>
      <dgm:t>
        <a:bodyPr/>
        <a:lstStyle/>
        <a:p>
          <a:endParaRPr lang="en-US"/>
        </a:p>
      </dgm:t>
    </dgm:pt>
    <dgm:pt modelId="{A862C23C-9E67-DA4B-8B2E-C118E9E42B9F}" type="sibTrans" cxnId="{0BF4FAF0-2ADA-EF40-B81F-DA75427C8B20}">
      <dgm:prSet/>
      <dgm:spPr/>
      <dgm:t>
        <a:bodyPr/>
        <a:lstStyle/>
        <a:p>
          <a:endParaRPr lang="en-US"/>
        </a:p>
      </dgm:t>
    </dgm:pt>
    <dgm:pt modelId="{5C26BAA4-1C07-3349-8A8C-6C9CD8EB05CE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Lit Review</a:t>
          </a:r>
          <a:endParaRPr lang="en-US" dirty="0"/>
        </a:p>
      </dgm:t>
    </dgm:pt>
    <dgm:pt modelId="{5DAC999F-04EA-AD41-8593-772971B947E8}" type="parTrans" cxnId="{73847DDA-E08E-A148-AB64-8AACF2BCF019}">
      <dgm:prSet/>
      <dgm:spPr/>
      <dgm:t>
        <a:bodyPr/>
        <a:lstStyle/>
        <a:p>
          <a:endParaRPr lang="en-US"/>
        </a:p>
      </dgm:t>
    </dgm:pt>
    <dgm:pt modelId="{F567D2DC-C81D-4F4B-957B-6B5CD8FA61B9}" type="sibTrans" cxnId="{73847DDA-E08E-A148-AB64-8AACF2BCF019}">
      <dgm:prSet/>
      <dgm:spPr/>
      <dgm:t>
        <a:bodyPr/>
        <a:lstStyle/>
        <a:p>
          <a:endParaRPr lang="en-US"/>
        </a:p>
      </dgm:t>
    </dgm:pt>
    <dgm:pt modelId="{BEAC38B5-B6BF-8B42-952C-FFC21B82DAE1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Data Sources</a:t>
          </a:r>
          <a:endParaRPr lang="en-US" dirty="0"/>
        </a:p>
      </dgm:t>
    </dgm:pt>
    <dgm:pt modelId="{872FCA00-6A6D-5F43-869E-2E20D2F86D2B}" type="parTrans" cxnId="{DA60B0D2-63E8-0542-8DBA-EAA8E50310BA}">
      <dgm:prSet/>
      <dgm:spPr/>
      <dgm:t>
        <a:bodyPr/>
        <a:lstStyle/>
        <a:p>
          <a:endParaRPr lang="en-US"/>
        </a:p>
      </dgm:t>
    </dgm:pt>
    <dgm:pt modelId="{F749036F-1E06-3A41-996B-E1293EDF00D1}" type="sibTrans" cxnId="{DA60B0D2-63E8-0542-8DBA-EAA8E50310BA}">
      <dgm:prSet/>
      <dgm:spPr/>
      <dgm:t>
        <a:bodyPr/>
        <a:lstStyle/>
        <a:p>
          <a:endParaRPr lang="en-US"/>
        </a:p>
      </dgm:t>
    </dgm:pt>
    <dgm:pt modelId="{224BCACF-6277-8145-8A00-E5E4B7BB0A3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Methodology</a:t>
          </a:r>
          <a:endParaRPr lang="en-US" dirty="0"/>
        </a:p>
      </dgm:t>
    </dgm:pt>
    <dgm:pt modelId="{6F361A18-A161-8F49-97B4-8210777EA2F0}" type="parTrans" cxnId="{5CD9EF74-C566-9342-812E-4279ECABC1AD}">
      <dgm:prSet/>
      <dgm:spPr/>
      <dgm:t>
        <a:bodyPr/>
        <a:lstStyle/>
        <a:p>
          <a:endParaRPr lang="en-US"/>
        </a:p>
      </dgm:t>
    </dgm:pt>
    <dgm:pt modelId="{FA28B978-687E-CA48-BA52-D0E2A784EB0D}" type="sibTrans" cxnId="{5CD9EF74-C566-9342-812E-4279ECABC1AD}">
      <dgm:prSet/>
      <dgm:spPr/>
      <dgm:t>
        <a:bodyPr/>
        <a:lstStyle/>
        <a:p>
          <a:endParaRPr lang="en-US"/>
        </a:p>
      </dgm:t>
    </dgm:pt>
    <dgm:pt modelId="{4A033A0E-9FCF-0745-8E51-5F87592E7940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Technology Stack</a:t>
          </a:r>
          <a:endParaRPr lang="en-US" dirty="0"/>
        </a:p>
      </dgm:t>
    </dgm:pt>
    <dgm:pt modelId="{1A394D9E-B2E3-F74B-8A6F-CBB5284099FA}" type="parTrans" cxnId="{3A88C6BB-D1B3-CF43-BE94-A3C81014BB08}">
      <dgm:prSet/>
      <dgm:spPr/>
      <dgm:t>
        <a:bodyPr/>
        <a:lstStyle/>
        <a:p>
          <a:endParaRPr lang="en-US"/>
        </a:p>
      </dgm:t>
    </dgm:pt>
    <dgm:pt modelId="{50012598-81CC-4240-B893-282754A71EB7}" type="sibTrans" cxnId="{3A88C6BB-D1B3-CF43-BE94-A3C81014BB08}">
      <dgm:prSet/>
      <dgm:spPr/>
      <dgm:t>
        <a:bodyPr/>
        <a:lstStyle/>
        <a:p>
          <a:endParaRPr lang="en-US"/>
        </a:p>
      </dgm:t>
    </dgm:pt>
    <dgm:pt modelId="{07651186-CF7E-D245-A00E-7A3C082D3DB7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Testing Results</a:t>
          </a:r>
          <a:endParaRPr lang="en-US" dirty="0"/>
        </a:p>
      </dgm:t>
    </dgm:pt>
    <dgm:pt modelId="{73CF0D21-0572-2D47-9257-C8B2E06A035A}" type="parTrans" cxnId="{C4284ABC-D4BC-6440-9B40-AB001044BEE8}">
      <dgm:prSet/>
      <dgm:spPr/>
      <dgm:t>
        <a:bodyPr/>
        <a:lstStyle/>
        <a:p>
          <a:endParaRPr lang="en-US"/>
        </a:p>
      </dgm:t>
    </dgm:pt>
    <dgm:pt modelId="{9F6465E0-8B11-4A49-94D5-E9719CFAEE3D}" type="sibTrans" cxnId="{C4284ABC-D4BC-6440-9B40-AB001044BEE8}">
      <dgm:prSet/>
      <dgm:spPr/>
      <dgm:t>
        <a:bodyPr/>
        <a:lstStyle/>
        <a:p>
          <a:endParaRPr lang="en-US"/>
        </a:p>
      </dgm:t>
    </dgm:pt>
    <dgm:pt modelId="{AB017EDF-56CF-794F-886C-C944133A2BD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Conclusions</a:t>
          </a:r>
          <a:endParaRPr lang="en-US" dirty="0"/>
        </a:p>
      </dgm:t>
    </dgm:pt>
    <dgm:pt modelId="{FFB6B95D-5B1B-DB47-A351-95FAA1954D9D}" type="parTrans" cxnId="{6F17B838-BCB8-7847-B421-80CDD124026D}">
      <dgm:prSet/>
      <dgm:spPr/>
      <dgm:t>
        <a:bodyPr/>
        <a:lstStyle/>
        <a:p>
          <a:endParaRPr lang="en-US"/>
        </a:p>
      </dgm:t>
    </dgm:pt>
    <dgm:pt modelId="{D8760338-975D-1E4F-941C-52D033BBDAC3}" type="sibTrans" cxnId="{6F17B838-BCB8-7847-B421-80CDD124026D}">
      <dgm:prSet/>
      <dgm:spPr/>
      <dgm:t>
        <a:bodyPr/>
        <a:lstStyle/>
        <a:p>
          <a:endParaRPr lang="en-US"/>
        </a:p>
      </dgm:t>
    </dgm:pt>
    <dgm:pt modelId="{421B7AB5-DF02-B645-91D7-19743C0CE389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Questions</a:t>
          </a:r>
          <a:endParaRPr lang="en-US" dirty="0"/>
        </a:p>
      </dgm:t>
    </dgm:pt>
    <dgm:pt modelId="{DA8E0327-BEAD-324A-9E30-A5774A03859E}" type="parTrans" cxnId="{943C2332-FBE9-9945-AD44-4AD4EE3E6B20}">
      <dgm:prSet/>
      <dgm:spPr/>
      <dgm:t>
        <a:bodyPr/>
        <a:lstStyle/>
        <a:p>
          <a:endParaRPr lang="en-US"/>
        </a:p>
      </dgm:t>
    </dgm:pt>
    <dgm:pt modelId="{01D70674-F7E7-C947-81E6-589C840AF3B0}" type="sibTrans" cxnId="{943C2332-FBE9-9945-AD44-4AD4EE3E6B20}">
      <dgm:prSet/>
      <dgm:spPr/>
      <dgm:t>
        <a:bodyPr/>
        <a:lstStyle/>
        <a:p>
          <a:endParaRPr lang="en-US"/>
        </a:p>
      </dgm:t>
    </dgm:pt>
    <dgm:pt modelId="{7053DF0E-7D2F-224F-9A96-49043713C976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Demo</a:t>
          </a:r>
          <a:endParaRPr lang="en-US" dirty="0"/>
        </a:p>
      </dgm:t>
    </dgm:pt>
    <dgm:pt modelId="{68F2D2BE-B718-9E4D-A73A-5BFF7DE39B73}" type="parTrans" cxnId="{61ED5DBF-C1D5-714A-B176-4EA990D80545}">
      <dgm:prSet/>
      <dgm:spPr/>
      <dgm:t>
        <a:bodyPr/>
        <a:lstStyle/>
        <a:p>
          <a:endParaRPr lang="en-US"/>
        </a:p>
      </dgm:t>
    </dgm:pt>
    <dgm:pt modelId="{E46FB4F8-4791-7540-80AA-191857918D4E}" type="sibTrans" cxnId="{61ED5DBF-C1D5-714A-B176-4EA990D80545}">
      <dgm:prSet/>
      <dgm:spPr/>
      <dgm:t>
        <a:bodyPr/>
        <a:lstStyle/>
        <a:p>
          <a:endParaRPr lang="en-US"/>
        </a:p>
      </dgm:t>
    </dgm:pt>
    <dgm:pt modelId="{7D5CF450-2E60-E840-89AC-68D61B1CBA6B}" type="pres">
      <dgm:prSet presAssocID="{070C846E-2954-0247-BDA3-C7E4A429D5E2}" presName="Name0" presStyleCnt="0">
        <dgm:presLayoutVars>
          <dgm:dir/>
          <dgm:resizeHandles val="exact"/>
        </dgm:presLayoutVars>
      </dgm:prSet>
      <dgm:spPr/>
    </dgm:pt>
    <dgm:pt modelId="{30CE2184-A89B-404A-A85C-3391F2FCF0D3}" type="pres">
      <dgm:prSet presAssocID="{F43E3BCA-A7FF-3348-BC99-12417B5F36B3}" presName="parTxOnly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DFD01-824F-0B4C-8CD8-2E32C526AD18}" type="pres">
      <dgm:prSet presAssocID="{A862C23C-9E67-DA4B-8B2E-C118E9E42B9F}" presName="parSpace" presStyleCnt="0"/>
      <dgm:spPr/>
    </dgm:pt>
    <dgm:pt modelId="{EF9E05D1-A129-4E44-A137-7739DB922600}" type="pres">
      <dgm:prSet presAssocID="{7053DF0E-7D2F-224F-9A96-49043713C976}" presName="parTxOnly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EDEDF-6092-1A42-8841-BC847A4B2F82}" type="pres">
      <dgm:prSet presAssocID="{E46FB4F8-4791-7540-80AA-191857918D4E}" presName="parSpace" presStyleCnt="0"/>
      <dgm:spPr/>
    </dgm:pt>
    <dgm:pt modelId="{B7E4D3C5-CE09-6A45-BEC1-9751B93C8CDA}" type="pres">
      <dgm:prSet presAssocID="{5C26BAA4-1C07-3349-8A8C-6C9CD8EB05CE}" presName="parTxOnly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47C85-5D0F-E746-9994-7B57E9747D61}" type="pres">
      <dgm:prSet presAssocID="{F567D2DC-C81D-4F4B-957B-6B5CD8FA61B9}" presName="parSpace" presStyleCnt="0"/>
      <dgm:spPr/>
    </dgm:pt>
    <dgm:pt modelId="{7645EB76-272D-894B-989F-3481D25E88C6}" type="pres">
      <dgm:prSet presAssocID="{BEAC38B5-B6BF-8B42-952C-FFC21B82DAE1}" presName="parTxOnly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F14D8-CD12-3A46-BF7B-C4603EE1961D}" type="pres">
      <dgm:prSet presAssocID="{F749036F-1E06-3A41-996B-E1293EDF00D1}" presName="parSpace" presStyleCnt="0"/>
      <dgm:spPr/>
    </dgm:pt>
    <dgm:pt modelId="{B0577518-2F1E-8C49-A277-009E22EAF51C}" type="pres">
      <dgm:prSet presAssocID="{224BCACF-6277-8145-8A00-E5E4B7BB0A37}" presName="parTxOnly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E49BF-008B-7249-BE10-7FDC542BF882}" type="pres">
      <dgm:prSet presAssocID="{FA28B978-687E-CA48-BA52-D0E2A784EB0D}" presName="parSpace" presStyleCnt="0"/>
      <dgm:spPr/>
    </dgm:pt>
    <dgm:pt modelId="{0E37A96B-BC65-D84C-9887-45F55CED6850}" type="pres">
      <dgm:prSet presAssocID="{4A033A0E-9FCF-0745-8E51-5F87592E7940}" presName="parTxOnly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5CAA9-973D-CB42-B798-7894FD55C3B0}" type="pres">
      <dgm:prSet presAssocID="{50012598-81CC-4240-B893-282754A71EB7}" presName="parSpace" presStyleCnt="0"/>
      <dgm:spPr/>
    </dgm:pt>
    <dgm:pt modelId="{41C0D144-9C70-8049-A867-F68796154CF7}" type="pres">
      <dgm:prSet presAssocID="{07651186-CF7E-D245-A00E-7A3C082D3DB7}" presName="parTxOnly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BDF50-7B0D-D743-BE6A-E4C1617104C0}" type="pres">
      <dgm:prSet presAssocID="{9F6465E0-8B11-4A49-94D5-E9719CFAEE3D}" presName="parSpace" presStyleCnt="0"/>
      <dgm:spPr/>
    </dgm:pt>
    <dgm:pt modelId="{C36E5D17-0453-854E-AF1B-B8916890B172}" type="pres">
      <dgm:prSet presAssocID="{AB017EDF-56CF-794F-886C-C944133A2BD4}" presName="parTxOnly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12684-1B0C-8045-ABF7-E014BEC96BDB}" type="pres">
      <dgm:prSet presAssocID="{D8760338-975D-1E4F-941C-52D033BBDAC3}" presName="parSpace" presStyleCnt="0"/>
      <dgm:spPr/>
    </dgm:pt>
    <dgm:pt modelId="{B1AD1330-27AC-D245-9D78-D51D48EB2C1C}" type="pres">
      <dgm:prSet presAssocID="{421B7AB5-DF02-B645-91D7-19743C0CE389}" presName="parTxOnly" presStyleLbl="node1" presStyleIdx="8" presStyleCnt="9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3B664D-8F5A-1A43-952E-C01C2180E569}" type="presOf" srcId="{4A033A0E-9FCF-0745-8E51-5F87592E7940}" destId="{0E37A96B-BC65-D84C-9887-45F55CED6850}" srcOrd="0" destOrd="0" presId="urn:microsoft.com/office/officeart/2005/8/layout/hChevron3"/>
    <dgm:cxn modelId="{0BF4FAF0-2ADA-EF40-B81F-DA75427C8B20}" srcId="{070C846E-2954-0247-BDA3-C7E4A429D5E2}" destId="{F43E3BCA-A7FF-3348-BC99-12417B5F36B3}" srcOrd="0" destOrd="0" parTransId="{CF13A0DD-F294-114F-A322-6710DA93C68B}" sibTransId="{A862C23C-9E67-DA4B-8B2E-C118E9E42B9F}"/>
    <dgm:cxn modelId="{8597969E-C1B5-B741-BD29-AD3A42241ACC}" type="presOf" srcId="{5C26BAA4-1C07-3349-8A8C-6C9CD8EB05CE}" destId="{B7E4D3C5-CE09-6A45-BEC1-9751B93C8CDA}" srcOrd="0" destOrd="0" presId="urn:microsoft.com/office/officeart/2005/8/layout/hChevron3"/>
    <dgm:cxn modelId="{7F5C9673-C0E6-7248-9868-FB62016A7F01}" type="presOf" srcId="{07651186-CF7E-D245-A00E-7A3C082D3DB7}" destId="{41C0D144-9C70-8049-A867-F68796154CF7}" srcOrd="0" destOrd="0" presId="urn:microsoft.com/office/officeart/2005/8/layout/hChevron3"/>
    <dgm:cxn modelId="{8C05E96D-9F2D-BE40-ACAA-BADB09DDD8D5}" type="presOf" srcId="{BEAC38B5-B6BF-8B42-952C-FFC21B82DAE1}" destId="{7645EB76-272D-894B-989F-3481D25E88C6}" srcOrd="0" destOrd="0" presId="urn:microsoft.com/office/officeart/2005/8/layout/hChevron3"/>
    <dgm:cxn modelId="{61ED5DBF-C1D5-714A-B176-4EA990D80545}" srcId="{070C846E-2954-0247-BDA3-C7E4A429D5E2}" destId="{7053DF0E-7D2F-224F-9A96-49043713C976}" srcOrd="1" destOrd="0" parTransId="{68F2D2BE-B718-9E4D-A73A-5BFF7DE39B73}" sibTransId="{E46FB4F8-4791-7540-80AA-191857918D4E}"/>
    <dgm:cxn modelId="{C4284ABC-D4BC-6440-9B40-AB001044BEE8}" srcId="{070C846E-2954-0247-BDA3-C7E4A429D5E2}" destId="{07651186-CF7E-D245-A00E-7A3C082D3DB7}" srcOrd="6" destOrd="0" parTransId="{73CF0D21-0572-2D47-9257-C8B2E06A035A}" sibTransId="{9F6465E0-8B11-4A49-94D5-E9719CFAEE3D}"/>
    <dgm:cxn modelId="{73847DDA-E08E-A148-AB64-8AACF2BCF019}" srcId="{070C846E-2954-0247-BDA3-C7E4A429D5E2}" destId="{5C26BAA4-1C07-3349-8A8C-6C9CD8EB05CE}" srcOrd="2" destOrd="0" parTransId="{5DAC999F-04EA-AD41-8593-772971B947E8}" sibTransId="{F567D2DC-C81D-4F4B-957B-6B5CD8FA61B9}"/>
    <dgm:cxn modelId="{E0AC2910-03F4-1544-927E-221C1E83E37A}" type="presOf" srcId="{AB017EDF-56CF-794F-886C-C944133A2BD4}" destId="{C36E5D17-0453-854E-AF1B-B8916890B172}" srcOrd="0" destOrd="0" presId="urn:microsoft.com/office/officeart/2005/8/layout/hChevron3"/>
    <dgm:cxn modelId="{943C2332-FBE9-9945-AD44-4AD4EE3E6B20}" srcId="{070C846E-2954-0247-BDA3-C7E4A429D5E2}" destId="{421B7AB5-DF02-B645-91D7-19743C0CE389}" srcOrd="8" destOrd="0" parTransId="{DA8E0327-BEAD-324A-9E30-A5774A03859E}" sibTransId="{01D70674-F7E7-C947-81E6-589C840AF3B0}"/>
    <dgm:cxn modelId="{A77C761C-2DB1-FD47-9A5C-6D0325FED840}" type="presOf" srcId="{421B7AB5-DF02-B645-91D7-19743C0CE389}" destId="{B1AD1330-27AC-D245-9D78-D51D48EB2C1C}" srcOrd="0" destOrd="0" presId="urn:microsoft.com/office/officeart/2005/8/layout/hChevron3"/>
    <dgm:cxn modelId="{62685FFE-0F89-8345-9422-80938D25732A}" type="presOf" srcId="{7053DF0E-7D2F-224F-9A96-49043713C976}" destId="{EF9E05D1-A129-4E44-A137-7739DB922600}" srcOrd="0" destOrd="0" presId="urn:microsoft.com/office/officeart/2005/8/layout/hChevron3"/>
    <dgm:cxn modelId="{3A88C6BB-D1B3-CF43-BE94-A3C81014BB08}" srcId="{070C846E-2954-0247-BDA3-C7E4A429D5E2}" destId="{4A033A0E-9FCF-0745-8E51-5F87592E7940}" srcOrd="5" destOrd="0" parTransId="{1A394D9E-B2E3-F74B-8A6F-CBB5284099FA}" sibTransId="{50012598-81CC-4240-B893-282754A71EB7}"/>
    <dgm:cxn modelId="{DA60B0D2-63E8-0542-8DBA-EAA8E50310BA}" srcId="{070C846E-2954-0247-BDA3-C7E4A429D5E2}" destId="{BEAC38B5-B6BF-8B42-952C-FFC21B82DAE1}" srcOrd="3" destOrd="0" parTransId="{872FCA00-6A6D-5F43-869E-2E20D2F86D2B}" sibTransId="{F749036F-1E06-3A41-996B-E1293EDF00D1}"/>
    <dgm:cxn modelId="{5CD9EF74-C566-9342-812E-4279ECABC1AD}" srcId="{070C846E-2954-0247-BDA3-C7E4A429D5E2}" destId="{224BCACF-6277-8145-8A00-E5E4B7BB0A37}" srcOrd="4" destOrd="0" parTransId="{6F361A18-A161-8F49-97B4-8210777EA2F0}" sibTransId="{FA28B978-687E-CA48-BA52-D0E2A784EB0D}"/>
    <dgm:cxn modelId="{1B28C7B8-278B-4842-A547-E08C62B4BF00}" type="presOf" srcId="{224BCACF-6277-8145-8A00-E5E4B7BB0A37}" destId="{B0577518-2F1E-8C49-A277-009E22EAF51C}" srcOrd="0" destOrd="0" presId="urn:microsoft.com/office/officeart/2005/8/layout/hChevron3"/>
    <dgm:cxn modelId="{6F17B838-BCB8-7847-B421-80CDD124026D}" srcId="{070C846E-2954-0247-BDA3-C7E4A429D5E2}" destId="{AB017EDF-56CF-794F-886C-C944133A2BD4}" srcOrd="7" destOrd="0" parTransId="{FFB6B95D-5B1B-DB47-A351-95FAA1954D9D}" sibTransId="{D8760338-975D-1E4F-941C-52D033BBDAC3}"/>
    <dgm:cxn modelId="{ECB13642-6B4A-C64D-B9C2-B333C8EEF597}" type="presOf" srcId="{F43E3BCA-A7FF-3348-BC99-12417B5F36B3}" destId="{30CE2184-A89B-404A-A85C-3391F2FCF0D3}" srcOrd="0" destOrd="0" presId="urn:microsoft.com/office/officeart/2005/8/layout/hChevron3"/>
    <dgm:cxn modelId="{BBC0818A-C2C1-3F43-9F2F-17C6BE18EA34}" type="presOf" srcId="{070C846E-2954-0247-BDA3-C7E4A429D5E2}" destId="{7D5CF450-2E60-E840-89AC-68D61B1CBA6B}" srcOrd="0" destOrd="0" presId="urn:microsoft.com/office/officeart/2005/8/layout/hChevron3"/>
    <dgm:cxn modelId="{45397A73-ED02-7244-865A-17678F6E6281}" type="presParOf" srcId="{7D5CF450-2E60-E840-89AC-68D61B1CBA6B}" destId="{30CE2184-A89B-404A-A85C-3391F2FCF0D3}" srcOrd="0" destOrd="0" presId="urn:microsoft.com/office/officeart/2005/8/layout/hChevron3"/>
    <dgm:cxn modelId="{E7D14635-7A5E-1A4F-9868-E7F8A5590035}" type="presParOf" srcId="{7D5CF450-2E60-E840-89AC-68D61B1CBA6B}" destId="{1E8DFD01-824F-0B4C-8CD8-2E32C526AD18}" srcOrd="1" destOrd="0" presId="urn:microsoft.com/office/officeart/2005/8/layout/hChevron3"/>
    <dgm:cxn modelId="{E28AC177-EA67-7C44-AD7B-5DF38690C608}" type="presParOf" srcId="{7D5CF450-2E60-E840-89AC-68D61B1CBA6B}" destId="{EF9E05D1-A129-4E44-A137-7739DB922600}" srcOrd="2" destOrd="0" presId="urn:microsoft.com/office/officeart/2005/8/layout/hChevron3"/>
    <dgm:cxn modelId="{AAF792BE-6FE9-E74A-BFA0-5E08DCE5EB1B}" type="presParOf" srcId="{7D5CF450-2E60-E840-89AC-68D61B1CBA6B}" destId="{126EDEDF-6092-1A42-8841-BC847A4B2F82}" srcOrd="3" destOrd="0" presId="urn:microsoft.com/office/officeart/2005/8/layout/hChevron3"/>
    <dgm:cxn modelId="{440E1E37-4BEB-7246-A395-D322E3126559}" type="presParOf" srcId="{7D5CF450-2E60-E840-89AC-68D61B1CBA6B}" destId="{B7E4D3C5-CE09-6A45-BEC1-9751B93C8CDA}" srcOrd="4" destOrd="0" presId="urn:microsoft.com/office/officeart/2005/8/layout/hChevron3"/>
    <dgm:cxn modelId="{8531FA54-C39D-0C49-A2CA-DB47EB6859B8}" type="presParOf" srcId="{7D5CF450-2E60-E840-89AC-68D61B1CBA6B}" destId="{10C47C85-5D0F-E746-9994-7B57E9747D61}" srcOrd="5" destOrd="0" presId="urn:microsoft.com/office/officeart/2005/8/layout/hChevron3"/>
    <dgm:cxn modelId="{DD4FC85F-4903-C347-81FD-85557F99C178}" type="presParOf" srcId="{7D5CF450-2E60-E840-89AC-68D61B1CBA6B}" destId="{7645EB76-272D-894B-989F-3481D25E88C6}" srcOrd="6" destOrd="0" presId="urn:microsoft.com/office/officeart/2005/8/layout/hChevron3"/>
    <dgm:cxn modelId="{97E0FEF1-8A35-9042-B4C6-1DD8B04FA405}" type="presParOf" srcId="{7D5CF450-2E60-E840-89AC-68D61B1CBA6B}" destId="{00DF14D8-CD12-3A46-BF7B-C4603EE1961D}" srcOrd="7" destOrd="0" presId="urn:microsoft.com/office/officeart/2005/8/layout/hChevron3"/>
    <dgm:cxn modelId="{B4B113C2-F2DD-4741-99B4-53DD8FF9AAD8}" type="presParOf" srcId="{7D5CF450-2E60-E840-89AC-68D61B1CBA6B}" destId="{B0577518-2F1E-8C49-A277-009E22EAF51C}" srcOrd="8" destOrd="0" presId="urn:microsoft.com/office/officeart/2005/8/layout/hChevron3"/>
    <dgm:cxn modelId="{999320E4-C414-7048-A7E3-7F7877EDB6AA}" type="presParOf" srcId="{7D5CF450-2E60-E840-89AC-68D61B1CBA6B}" destId="{D68E49BF-008B-7249-BE10-7FDC542BF882}" srcOrd="9" destOrd="0" presId="urn:microsoft.com/office/officeart/2005/8/layout/hChevron3"/>
    <dgm:cxn modelId="{E2EEE645-6D15-EF4A-8A7F-74479998E28B}" type="presParOf" srcId="{7D5CF450-2E60-E840-89AC-68D61B1CBA6B}" destId="{0E37A96B-BC65-D84C-9887-45F55CED6850}" srcOrd="10" destOrd="0" presId="urn:microsoft.com/office/officeart/2005/8/layout/hChevron3"/>
    <dgm:cxn modelId="{E5CDA4DE-C427-7140-8AE3-8E19B64EB42D}" type="presParOf" srcId="{7D5CF450-2E60-E840-89AC-68D61B1CBA6B}" destId="{C555CAA9-973D-CB42-B798-7894FD55C3B0}" srcOrd="11" destOrd="0" presId="urn:microsoft.com/office/officeart/2005/8/layout/hChevron3"/>
    <dgm:cxn modelId="{96B7934C-D132-9949-94F2-CDC2AC83CE4C}" type="presParOf" srcId="{7D5CF450-2E60-E840-89AC-68D61B1CBA6B}" destId="{41C0D144-9C70-8049-A867-F68796154CF7}" srcOrd="12" destOrd="0" presId="urn:microsoft.com/office/officeart/2005/8/layout/hChevron3"/>
    <dgm:cxn modelId="{F530614C-6081-9E4B-89A3-FD1E99DD94C0}" type="presParOf" srcId="{7D5CF450-2E60-E840-89AC-68D61B1CBA6B}" destId="{B2CBDF50-7B0D-D743-BE6A-E4C1617104C0}" srcOrd="13" destOrd="0" presId="urn:microsoft.com/office/officeart/2005/8/layout/hChevron3"/>
    <dgm:cxn modelId="{AFAB3FD1-3A55-274E-8DC9-85D6C9402122}" type="presParOf" srcId="{7D5CF450-2E60-E840-89AC-68D61B1CBA6B}" destId="{C36E5D17-0453-854E-AF1B-B8916890B172}" srcOrd="14" destOrd="0" presId="urn:microsoft.com/office/officeart/2005/8/layout/hChevron3"/>
    <dgm:cxn modelId="{C3E09A58-EEB2-0A44-95A1-F6B26FAE9C6A}" type="presParOf" srcId="{7D5CF450-2E60-E840-89AC-68D61B1CBA6B}" destId="{47812684-1B0C-8045-ABF7-E014BEC96BDB}" srcOrd="15" destOrd="0" presId="urn:microsoft.com/office/officeart/2005/8/layout/hChevron3"/>
    <dgm:cxn modelId="{C3724F3F-75A7-294C-AE1C-1183B7B7E93D}" type="presParOf" srcId="{7D5CF450-2E60-E840-89AC-68D61B1CBA6B}" destId="{B1AD1330-27AC-D245-9D78-D51D48EB2C1C}" srcOrd="1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0C846E-2954-0247-BDA3-C7E4A429D5E2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F43E3BCA-A7FF-3348-BC99-12417B5F36B3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Background</a:t>
          </a:r>
          <a:endParaRPr lang="en-US" dirty="0"/>
        </a:p>
      </dgm:t>
    </dgm:pt>
    <dgm:pt modelId="{CF13A0DD-F294-114F-A322-6710DA93C68B}" type="parTrans" cxnId="{0BF4FAF0-2ADA-EF40-B81F-DA75427C8B20}">
      <dgm:prSet/>
      <dgm:spPr/>
      <dgm:t>
        <a:bodyPr/>
        <a:lstStyle/>
        <a:p>
          <a:endParaRPr lang="en-US"/>
        </a:p>
      </dgm:t>
    </dgm:pt>
    <dgm:pt modelId="{A862C23C-9E67-DA4B-8B2E-C118E9E42B9F}" type="sibTrans" cxnId="{0BF4FAF0-2ADA-EF40-B81F-DA75427C8B20}">
      <dgm:prSet/>
      <dgm:spPr/>
      <dgm:t>
        <a:bodyPr/>
        <a:lstStyle/>
        <a:p>
          <a:endParaRPr lang="en-US"/>
        </a:p>
      </dgm:t>
    </dgm:pt>
    <dgm:pt modelId="{5C26BAA4-1C07-3349-8A8C-6C9CD8EB05CE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Lit Review</a:t>
          </a:r>
          <a:endParaRPr lang="en-US" dirty="0"/>
        </a:p>
      </dgm:t>
    </dgm:pt>
    <dgm:pt modelId="{5DAC999F-04EA-AD41-8593-772971B947E8}" type="parTrans" cxnId="{73847DDA-E08E-A148-AB64-8AACF2BCF019}">
      <dgm:prSet/>
      <dgm:spPr/>
      <dgm:t>
        <a:bodyPr/>
        <a:lstStyle/>
        <a:p>
          <a:endParaRPr lang="en-US"/>
        </a:p>
      </dgm:t>
    </dgm:pt>
    <dgm:pt modelId="{F567D2DC-C81D-4F4B-957B-6B5CD8FA61B9}" type="sibTrans" cxnId="{73847DDA-E08E-A148-AB64-8AACF2BCF019}">
      <dgm:prSet/>
      <dgm:spPr/>
      <dgm:t>
        <a:bodyPr/>
        <a:lstStyle/>
        <a:p>
          <a:endParaRPr lang="en-US"/>
        </a:p>
      </dgm:t>
    </dgm:pt>
    <dgm:pt modelId="{BEAC38B5-B6BF-8B42-952C-FFC21B82DAE1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Data Sources</a:t>
          </a:r>
          <a:endParaRPr lang="en-US" dirty="0"/>
        </a:p>
      </dgm:t>
    </dgm:pt>
    <dgm:pt modelId="{872FCA00-6A6D-5F43-869E-2E20D2F86D2B}" type="parTrans" cxnId="{DA60B0D2-63E8-0542-8DBA-EAA8E50310BA}">
      <dgm:prSet/>
      <dgm:spPr/>
      <dgm:t>
        <a:bodyPr/>
        <a:lstStyle/>
        <a:p>
          <a:endParaRPr lang="en-US"/>
        </a:p>
      </dgm:t>
    </dgm:pt>
    <dgm:pt modelId="{F749036F-1E06-3A41-996B-E1293EDF00D1}" type="sibTrans" cxnId="{DA60B0D2-63E8-0542-8DBA-EAA8E50310BA}">
      <dgm:prSet/>
      <dgm:spPr/>
      <dgm:t>
        <a:bodyPr/>
        <a:lstStyle/>
        <a:p>
          <a:endParaRPr lang="en-US"/>
        </a:p>
      </dgm:t>
    </dgm:pt>
    <dgm:pt modelId="{224BCACF-6277-8145-8A00-E5E4B7BB0A3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Methodology</a:t>
          </a:r>
          <a:endParaRPr lang="en-US" dirty="0"/>
        </a:p>
      </dgm:t>
    </dgm:pt>
    <dgm:pt modelId="{6F361A18-A161-8F49-97B4-8210777EA2F0}" type="parTrans" cxnId="{5CD9EF74-C566-9342-812E-4279ECABC1AD}">
      <dgm:prSet/>
      <dgm:spPr/>
      <dgm:t>
        <a:bodyPr/>
        <a:lstStyle/>
        <a:p>
          <a:endParaRPr lang="en-US"/>
        </a:p>
      </dgm:t>
    </dgm:pt>
    <dgm:pt modelId="{FA28B978-687E-CA48-BA52-D0E2A784EB0D}" type="sibTrans" cxnId="{5CD9EF74-C566-9342-812E-4279ECABC1AD}">
      <dgm:prSet/>
      <dgm:spPr/>
      <dgm:t>
        <a:bodyPr/>
        <a:lstStyle/>
        <a:p>
          <a:endParaRPr lang="en-US"/>
        </a:p>
      </dgm:t>
    </dgm:pt>
    <dgm:pt modelId="{4A033A0E-9FCF-0745-8E51-5F87592E7940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Technology Stack</a:t>
          </a:r>
          <a:endParaRPr lang="en-US" dirty="0"/>
        </a:p>
      </dgm:t>
    </dgm:pt>
    <dgm:pt modelId="{1A394D9E-B2E3-F74B-8A6F-CBB5284099FA}" type="parTrans" cxnId="{3A88C6BB-D1B3-CF43-BE94-A3C81014BB08}">
      <dgm:prSet/>
      <dgm:spPr/>
      <dgm:t>
        <a:bodyPr/>
        <a:lstStyle/>
        <a:p>
          <a:endParaRPr lang="en-US"/>
        </a:p>
      </dgm:t>
    </dgm:pt>
    <dgm:pt modelId="{50012598-81CC-4240-B893-282754A71EB7}" type="sibTrans" cxnId="{3A88C6BB-D1B3-CF43-BE94-A3C81014BB08}">
      <dgm:prSet/>
      <dgm:spPr/>
      <dgm:t>
        <a:bodyPr/>
        <a:lstStyle/>
        <a:p>
          <a:endParaRPr lang="en-US"/>
        </a:p>
      </dgm:t>
    </dgm:pt>
    <dgm:pt modelId="{07651186-CF7E-D245-A00E-7A3C082D3DB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Testing Results</a:t>
          </a:r>
          <a:endParaRPr lang="en-US" dirty="0"/>
        </a:p>
      </dgm:t>
    </dgm:pt>
    <dgm:pt modelId="{73CF0D21-0572-2D47-9257-C8B2E06A035A}" type="parTrans" cxnId="{C4284ABC-D4BC-6440-9B40-AB001044BEE8}">
      <dgm:prSet/>
      <dgm:spPr/>
      <dgm:t>
        <a:bodyPr/>
        <a:lstStyle/>
        <a:p>
          <a:endParaRPr lang="en-US"/>
        </a:p>
      </dgm:t>
    </dgm:pt>
    <dgm:pt modelId="{9F6465E0-8B11-4A49-94D5-E9719CFAEE3D}" type="sibTrans" cxnId="{C4284ABC-D4BC-6440-9B40-AB001044BEE8}">
      <dgm:prSet/>
      <dgm:spPr/>
      <dgm:t>
        <a:bodyPr/>
        <a:lstStyle/>
        <a:p>
          <a:endParaRPr lang="en-US"/>
        </a:p>
      </dgm:t>
    </dgm:pt>
    <dgm:pt modelId="{AB017EDF-56CF-794F-886C-C944133A2BD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Conclusions</a:t>
          </a:r>
          <a:endParaRPr lang="en-US" dirty="0"/>
        </a:p>
      </dgm:t>
    </dgm:pt>
    <dgm:pt modelId="{FFB6B95D-5B1B-DB47-A351-95FAA1954D9D}" type="parTrans" cxnId="{6F17B838-BCB8-7847-B421-80CDD124026D}">
      <dgm:prSet/>
      <dgm:spPr/>
      <dgm:t>
        <a:bodyPr/>
        <a:lstStyle/>
        <a:p>
          <a:endParaRPr lang="en-US"/>
        </a:p>
      </dgm:t>
    </dgm:pt>
    <dgm:pt modelId="{D8760338-975D-1E4F-941C-52D033BBDAC3}" type="sibTrans" cxnId="{6F17B838-BCB8-7847-B421-80CDD124026D}">
      <dgm:prSet/>
      <dgm:spPr/>
      <dgm:t>
        <a:bodyPr/>
        <a:lstStyle/>
        <a:p>
          <a:endParaRPr lang="en-US"/>
        </a:p>
      </dgm:t>
    </dgm:pt>
    <dgm:pt modelId="{421B7AB5-DF02-B645-91D7-19743C0CE389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Questions</a:t>
          </a:r>
          <a:endParaRPr lang="en-US" dirty="0"/>
        </a:p>
      </dgm:t>
    </dgm:pt>
    <dgm:pt modelId="{DA8E0327-BEAD-324A-9E30-A5774A03859E}" type="parTrans" cxnId="{943C2332-FBE9-9945-AD44-4AD4EE3E6B20}">
      <dgm:prSet/>
      <dgm:spPr/>
      <dgm:t>
        <a:bodyPr/>
        <a:lstStyle/>
        <a:p>
          <a:endParaRPr lang="en-US"/>
        </a:p>
      </dgm:t>
    </dgm:pt>
    <dgm:pt modelId="{01D70674-F7E7-C947-81E6-589C840AF3B0}" type="sibTrans" cxnId="{943C2332-FBE9-9945-AD44-4AD4EE3E6B20}">
      <dgm:prSet/>
      <dgm:spPr/>
      <dgm:t>
        <a:bodyPr/>
        <a:lstStyle/>
        <a:p>
          <a:endParaRPr lang="en-US"/>
        </a:p>
      </dgm:t>
    </dgm:pt>
    <dgm:pt modelId="{7053DF0E-7D2F-224F-9A96-49043713C976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Demo</a:t>
          </a:r>
          <a:endParaRPr lang="en-US" dirty="0"/>
        </a:p>
      </dgm:t>
    </dgm:pt>
    <dgm:pt modelId="{68F2D2BE-B718-9E4D-A73A-5BFF7DE39B73}" type="parTrans" cxnId="{61ED5DBF-C1D5-714A-B176-4EA990D80545}">
      <dgm:prSet/>
      <dgm:spPr/>
      <dgm:t>
        <a:bodyPr/>
        <a:lstStyle/>
        <a:p>
          <a:endParaRPr lang="en-US"/>
        </a:p>
      </dgm:t>
    </dgm:pt>
    <dgm:pt modelId="{E46FB4F8-4791-7540-80AA-191857918D4E}" type="sibTrans" cxnId="{61ED5DBF-C1D5-714A-B176-4EA990D80545}">
      <dgm:prSet/>
      <dgm:spPr/>
      <dgm:t>
        <a:bodyPr/>
        <a:lstStyle/>
        <a:p>
          <a:endParaRPr lang="en-US"/>
        </a:p>
      </dgm:t>
    </dgm:pt>
    <dgm:pt modelId="{7D5CF450-2E60-E840-89AC-68D61B1CBA6B}" type="pres">
      <dgm:prSet presAssocID="{070C846E-2954-0247-BDA3-C7E4A429D5E2}" presName="Name0" presStyleCnt="0">
        <dgm:presLayoutVars>
          <dgm:dir/>
          <dgm:resizeHandles val="exact"/>
        </dgm:presLayoutVars>
      </dgm:prSet>
      <dgm:spPr/>
    </dgm:pt>
    <dgm:pt modelId="{30CE2184-A89B-404A-A85C-3391F2FCF0D3}" type="pres">
      <dgm:prSet presAssocID="{F43E3BCA-A7FF-3348-BC99-12417B5F36B3}" presName="parTxOnly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DFD01-824F-0B4C-8CD8-2E32C526AD18}" type="pres">
      <dgm:prSet presAssocID="{A862C23C-9E67-DA4B-8B2E-C118E9E42B9F}" presName="parSpace" presStyleCnt="0"/>
      <dgm:spPr/>
    </dgm:pt>
    <dgm:pt modelId="{EF9E05D1-A129-4E44-A137-7739DB922600}" type="pres">
      <dgm:prSet presAssocID="{7053DF0E-7D2F-224F-9A96-49043713C976}" presName="parTxOnly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EDEDF-6092-1A42-8841-BC847A4B2F82}" type="pres">
      <dgm:prSet presAssocID="{E46FB4F8-4791-7540-80AA-191857918D4E}" presName="parSpace" presStyleCnt="0"/>
      <dgm:spPr/>
    </dgm:pt>
    <dgm:pt modelId="{B7E4D3C5-CE09-6A45-BEC1-9751B93C8CDA}" type="pres">
      <dgm:prSet presAssocID="{5C26BAA4-1C07-3349-8A8C-6C9CD8EB05CE}" presName="parTxOnly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47C85-5D0F-E746-9994-7B57E9747D61}" type="pres">
      <dgm:prSet presAssocID="{F567D2DC-C81D-4F4B-957B-6B5CD8FA61B9}" presName="parSpace" presStyleCnt="0"/>
      <dgm:spPr/>
    </dgm:pt>
    <dgm:pt modelId="{7645EB76-272D-894B-989F-3481D25E88C6}" type="pres">
      <dgm:prSet presAssocID="{BEAC38B5-B6BF-8B42-952C-FFC21B82DAE1}" presName="parTxOnly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F14D8-CD12-3A46-BF7B-C4603EE1961D}" type="pres">
      <dgm:prSet presAssocID="{F749036F-1E06-3A41-996B-E1293EDF00D1}" presName="parSpace" presStyleCnt="0"/>
      <dgm:spPr/>
    </dgm:pt>
    <dgm:pt modelId="{B0577518-2F1E-8C49-A277-009E22EAF51C}" type="pres">
      <dgm:prSet presAssocID="{224BCACF-6277-8145-8A00-E5E4B7BB0A37}" presName="parTxOnly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E49BF-008B-7249-BE10-7FDC542BF882}" type="pres">
      <dgm:prSet presAssocID="{FA28B978-687E-CA48-BA52-D0E2A784EB0D}" presName="parSpace" presStyleCnt="0"/>
      <dgm:spPr/>
    </dgm:pt>
    <dgm:pt modelId="{0E37A96B-BC65-D84C-9887-45F55CED6850}" type="pres">
      <dgm:prSet presAssocID="{4A033A0E-9FCF-0745-8E51-5F87592E7940}" presName="parTxOnly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5CAA9-973D-CB42-B798-7894FD55C3B0}" type="pres">
      <dgm:prSet presAssocID="{50012598-81CC-4240-B893-282754A71EB7}" presName="parSpace" presStyleCnt="0"/>
      <dgm:spPr/>
    </dgm:pt>
    <dgm:pt modelId="{41C0D144-9C70-8049-A867-F68796154CF7}" type="pres">
      <dgm:prSet presAssocID="{07651186-CF7E-D245-A00E-7A3C082D3DB7}" presName="parTxOnly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BDF50-7B0D-D743-BE6A-E4C1617104C0}" type="pres">
      <dgm:prSet presAssocID="{9F6465E0-8B11-4A49-94D5-E9719CFAEE3D}" presName="parSpace" presStyleCnt="0"/>
      <dgm:spPr/>
    </dgm:pt>
    <dgm:pt modelId="{C36E5D17-0453-854E-AF1B-B8916890B172}" type="pres">
      <dgm:prSet presAssocID="{AB017EDF-56CF-794F-886C-C944133A2BD4}" presName="parTxOnly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12684-1B0C-8045-ABF7-E014BEC96BDB}" type="pres">
      <dgm:prSet presAssocID="{D8760338-975D-1E4F-941C-52D033BBDAC3}" presName="parSpace" presStyleCnt="0"/>
      <dgm:spPr/>
    </dgm:pt>
    <dgm:pt modelId="{B1AD1330-27AC-D245-9D78-D51D48EB2C1C}" type="pres">
      <dgm:prSet presAssocID="{421B7AB5-DF02-B645-91D7-19743C0CE389}" presName="parTxOnly" presStyleLbl="node1" presStyleIdx="8" presStyleCnt="9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5DF8DA-83DC-BD49-848E-57848827ED46}" type="presOf" srcId="{BEAC38B5-B6BF-8B42-952C-FFC21B82DAE1}" destId="{7645EB76-272D-894B-989F-3481D25E88C6}" srcOrd="0" destOrd="0" presId="urn:microsoft.com/office/officeart/2005/8/layout/hChevron3"/>
    <dgm:cxn modelId="{3A88C6BB-D1B3-CF43-BE94-A3C81014BB08}" srcId="{070C846E-2954-0247-BDA3-C7E4A429D5E2}" destId="{4A033A0E-9FCF-0745-8E51-5F87592E7940}" srcOrd="5" destOrd="0" parTransId="{1A394D9E-B2E3-F74B-8A6F-CBB5284099FA}" sibTransId="{50012598-81CC-4240-B893-282754A71EB7}"/>
    <dgm:cxn modelId="{11930C85-0244-EE46-B110-B72D8C5F0168}" type="presOf" srcId="{4A033A0E-9FCF-0745-8E51-5F87592E7940}" destId="{0E37A96B-BC65-D84C-9887-45F55CED6850}" srcOrd="0" destOrd="0" presId="urn:microsoft.com/office/officeart/2005/8/layout/hChevron3"/>
    <dgm:cxn modelId="{DA60B0D2-63E8-0542-8DBA-EAA8E50310BA}" srcId="{070C846E-2954-0247-BDA3-C7E4A429D5E2}" destId="{BEAC38B5-B6BF-8B42-952C-FFC21B82DAE1}" srcOrd="3" destOrd="0" parTransId="{872FCA00-6A6D-5F43-869E-2E20D2F86D2B}" sibTransId="{F749036F-1E06-3A41-996B-E1293EDF00D1}"/>
    <dgm:cxn modelId="{61ED5DBF-C1D5-714A-B176-4EA990D80545}" srcId="{070C846E-2954-0247-BDA3-C7E4A429D5E2}" destId="{7053DF0E-7D2F-224F-9A96-49043713C976}" srcOrd="1" destOrd="0" parTransId="{68F2D2BE-B718-9E4D-A73A-5BFF7DE39B73}" sibTransId="{E46FB4F8-4791-7540-80AA-191857918D4E}"/>
    <dgm:cxn modelId="{73847DDA-E08E-A148-AB64-8AACF2BCF019}" srcId="{070C846E-2954-0247-BDA3-C7E4A429D5E2}" destId="{5C26BAA4-1C07-3349-8A8C-6C9CD8EB05CE}" srcOrd="2" destOrd="0" parTransId="{5DAC999F-04EA-AD41-8593-772971B947E8}" sibTransId="{F567D2DC-C81D-4F4B-957B-6B5CD8FA61B9}"/>
    <dgm:cxn modelId="{C4284ABC-D4BC-6440-9B40-AB001044BEE8}" srcId="{070C846E-2954-0247-BDA3-C7E4A429D5E2}" destId="{07651186-CF7E-D245-A00E-7A3C082D3DB7}" srcOrd="6" destOrd="0" parTransId="{73CF0D21-0572-2D47-9257-C8B2E06A035A}" sibTransId="{9F6465E0-8B11-4A49-94D5-E9719CFAEE3D}"/>
    <dgm:cxn modelId="{EB525537-8A5F-0A49-84F9-235D7F766A0F}" type="presOf" srcId="{224BCACF-6277-8145-8A00-E5E4B7BB0A37}" destId="{B0577518-2F1E-8C49-A277-009E22EAF51C}" srcOrd="0" destOrd="0" presId="urn:microsoft.com/office/officeart/2005/8/layout/hChevron3"/>
    <dgm:cxn modelId="{6F17B838-BCB8-7847-B421-80CDD124026D}" srcId="{070C846E-2954-0247-BDA3-C7E4A429D5E2}" destId="{AB017EDF-56CF-794F-886C-C944133A2BD4}" srcOrd="7" destOrd="0" parTransId="{FFB6B95D-5B1B-DB47-A351-95FAA1954D9D}" sibTransId="{D8760338-975D-1E4F-941C-52D033BBDAC3}"/>
    <dgm:cxn modelId="{964E8638-5C0D-FD48-83A9-03552553465A}" type="presOf" srcId="{AB017EDF-56CF-794F-886C-C944133A2BD4}" destId="{C36E5D17-0453-854E-AF1B-B8916890B172}" srcOrd="0" destOrd="0" presId="urn:microsoft.com/office/officeart/2005/8/layout/hChevron3"/>
    <dgm:cxn modelId="{24671848-B519-D04E-81C5-CBC5511B0193}" type="presOf" srcId="{421B7AB5-DF02-B645-91D7-19743C0CE389}" destId="{B1AD1330-27AC-D245-9D78-D51D48EB2C1C}" srcOrd="0" destOrd="0" presId="urn:microsoft.com/office/officeart/2005/8/layout/hChevron3"/>
    <dgm:cxn modelId="{8D82E2B4-84D5-B44F-A1B6-C72E8E53EFF2}" type="presOf" srcId="{F43E3BCA-A7FF-3348-BC99-12417B5F36B3}" destId="{30CE2184-A89B-404A-A85C-3391F2FCF0D3}" srcOrd="0" destOrd="0" presId="urn:microsoft.com/office/officeart/2005/8/layout/hChevron3"/>
    <dgm:cxn modelId="{943C2332-FBE9-9945-AD44-4AD4EE3E6B20}" srcId="{070C846E-2954-0247-BDA3-C7E4A429D5E2}" destId="{421B7AB5-DF02-B645-91D7-19743C0CE389}" srcOrd="8" destOrd="0" parTransId="{DA8E0327-BEAD-324A-9E30-A5774A03859E}" sibTransId="{01D70674-F7E7-C947-81E6-589C840AF3B0}"/>
    <dgm:cxn modelId="{0BF4FAF0-2ADA-EF40-B81F-DA75427C8B20}" srcId="{070C846E-2954-0247-BDA3-C7E4A429D5E2}" destId="{F43E3BCA-A7FF-3348-BC99-12417B5F36B3}" srcOrd="0" destOrd="0" parTransId="{CF13A0DD-F294-114F-A322-6710DA93C68B}" sibTransId="{A862C23C-9E67-DA4B-8B2E-C118E9E42B9F}"/>
    <dgm:cxn modelId="{5CD9EF74-C566-9342-812E-4279ECABC1AD}" srcId="{070C846E-2954-0247-BDA3-C7E4A429D5E2}" destId="{224BCACF-6277-8145-8A00-E5E4B7BB0A37}" srcOrd="4" destOrd="0" parTransId="{6F361A18-A161-8F49-97B4-8210777EA2F0}" sibTransId="{FA28B978-687E-CA48-BA52-D0E2A784EB0D}"/>
    <dgm:cxn modelId="{19B1BAEF-3F55-714F-BF63-77DDA97F5DD6}" type="presOf" srcId="{07651186-CF7E-D245-A00E-7A3C082D3DB7}" destId="{41C0D144-9C70-8049-A867-F68796154CF7}" srcOrd="0" destOrd="0" presId="urn:microsoft.com/office/officeart/2005/8/layout/hChevron3"/>
    <dgm:cxn modelId="{578216FB-5871-2B40-AC47-C7D0B3DE7C15}" type="presOf" srcId="{070C846E-2954-0247-BDA3-C7E4A429D5E2}" destId="{7D5CF450-2E60-E840-89AC-68D61B1CBA6B}" srcOrd="0" destOrd="0" presId="urn:microsoft.com/office/officeart/2005/8/layout/hChevron3"/>
    <dgm:cxn modelId="{C6351DB2-3CC2-984B-BEA4-44167647C415}" type="presOf" srcId="{7053DF0E-7D2F-224F-9A96-49043713C976}" destId="{EF9E05D1-A129-4E44-A137-7739DB922600}" srcOrd="0" destOrd="0" presId="urn:microsoft.com/office/officeart/2005/8/layout/hChevron3"/>
    <dgm:cxn modelId="{B2406980-3DF7-C84B-99B8-15D1B18A56D1}" type="presOf" srcId="{5C26BAA4-1C07-3349-8A8C-6C9CD8EB05CE}" destId="{B7E4D3C5-CE09-6A45-BEC1-9751B93C8CDA}" srcOrd="0" destOrd="0" presId="urn:microsoft.com/office/officeart/2005/8/layout/hChevron3"/>
    <dgm:cxn modelId="{1B92B9B6-CE30-5042-9707-288A6857B819}" type="presParOf" srcId="{7D5CF450-2E60-E840-89AC-68D61B1CBA6B}" destId="{30CE2184-A89B-404A-A85C-3391F2FCF0D3}" srcOrd="0" destOrd="0" presId="urn:microsoft.com/office/officeart/2005/8/layout/hChevron3"/>
    <dgm:cxn modelId="{E59A5B87-F226-E44C-8E31-EE5E5DB12FBB}" type="presParOf" srcId="{7D5CF450-2E60-E840-89AC-68D61B1CBA6B}" destId="{1E8DFD01-824F-0B4C-8CD8-2E32C526AD18}" srcOrd="1" destOrd="0" presId="urn:microsoft.com/office/officeart/2005/8/layout/hChevron3"/>
    <dgm:cxn modelId="{9E1F943E-8AAE-9C4A-9C6C-E3D3E41D5FF1}" type="presParOf" srcId="{7D5CF450-2E60-E840-89AC-68D61B1CBA6B}" destId="{EF9E05D1-A129-4E44-A137-7739DB922600}" srcOrd="2" destOrd="0" presId="urn:microsoft.com/office/officeart/2005/8/layout/hChevron3"/>
    <dgm:cxn modelId="{5BC4B0C1-F893-6846-B9ED-E68B1BB9F9F2}" type="presParOf" srcId="{7D5CF450-2E60-E840-89AC-68D61B1CBA6B}" destId="{126EDEDF-6092-1A42-8841-BC847A4B2F82}" srcOrd="3" destOrd="0" presId="urn:microsoft.com/office/officeart/2005/8/layout/hChevron3"/>
    <dgm:cxn modelId="{8A38B442-98FB-D943-A102-1BC6D7E9606A}" type="presParOf" srcId="{7D5CF450-2E60-E840-89AC-68D61B1CBA6B}" destId="{B7E4D3C5-CE09-6A45-BEC1-9751B93C8CDA}" srcOrd="4" destOrd="0" presId="urn:microsoft.com/office/officeart/2005/8/layout/hChevron3"/>
    <dgm:cxn modelId="{7CEA8977-5836-6044-911D-C93C002CE44E}" type="presParOf" srcId="{7D5CF450-2E60-E840-89AC-68D61B1CBA6B}" destId="{10C47C85-5D0F-E746-9994-7B57E9747D61}" srcOrd="5" destOrd="0" presId="urn:microsoft.com/office/officeart/2005/8/layout/hChevron3"/>
    <dgm:cxn modelId="{A012E1D4-9D92-5047-87D7-F2D0347B5150}" type="presParOf" srcId="{7D5CF450-2E60-E840-89AC-68D61B1CBA6B}" destId="{7645EB76-272D-894B-989F-3481D25E88C6}" srcOrd="6" destOrd="0" presId="urn:microsoft.com/office/officeart/2005/8/layout/hChevron3"/>
    <dgm:cxn modelId="{435C0D4C-BF33-CB4E-AC9C-8D5D20D6C64A}" type="presParOf" srcId="{7D5CF450-2E60-E840-89AC-68D61B1CBA6B}" destId="{00DF14D8-CD12-3A46-BF7B-C4603EE1961D}" srcOrd="7" destOrd="0" presId="urn:microsoft.com/office/officeart/2005/8/layout/hChevron3"/>
    <dgm:cxn modelId="{98ACD382-EBD4-4D46-84CF-B34652E90F85}" type="presParOf" srcId="{7D5CF450-2E60-E840-89AC-68D61B1CBA6B}" destId="{B0577518-2F1E-8C49-A277-009E22EAF51C}" srcOrd="8" destOrd="0" presId="urn:microsoft.com/office/officeart/2005/8/layout/hChevron3"/>
    <dgm:cxn modelId="{5780D752-53E6-9042-A708-B2D824385DAF}" type="presParOf" srcId="{7D5CF450-2E60-E840-89AC-68D61B1CBA6B}" destId="{D68E49BF-008B-7249-BE10-7FDC542BF882}" srcOrd="9" destOrd="0" presId="urn:microsoft.com/office/officeart/2005/8/layout/hChevron3"/>
    <dgm:cxn modelId="{42790903-CEDC-AE47-B07F-3121FB9E3335}" type="presParOf" srcId="{7D5CF450-2E60-E840-89AC-68D61B1CBA6B}" destId="{0E37A96B-BC65-D84C-9887-45F55CED6850}" srcOrd="10" destOrd="0" presId="urn:microsoft.com/office/officeart/2005/8/layout/hChevron3"/>
    <dgm:cxn modelId="{6566A858-8E1A-2747-9D72-5D68EF27E186}" type="presParOf" srcId="{7D5CF450-2E60-E840-89AC-68D61B1CBA6B}" destId="{C555CAA9-973D-CB42-B798-7894FD55C3B0}" srcOrd="11" destOrd="0" presId="urn:microsoft.com/office/officeart/2005/8/layout/hChevron3"/>
    <dgm:cxn modelId="{48576846-DBDE-0E43-B90E-5F1788FC32E5}" type="presParOf" srcId="{7D5CF450-2E60-E840-89AC-68D61B1CBA6B}" destId="{41C0D144-9C70-8049-A867-F68796154CF7}" srcOrd="12" destOrd="0" presId="urn:microsoft.com/office/officeart/2005/8/layout/hChevron3"/>
    <dgm:cxn modelId="{96C03F17-40BB-DD49-A33E-E9E64804880A}" type="presParOf" srcId="{7D5CF450-2E60-E840-89AC-68D61B1CBA6B}" destId="{B2CBDF50-7B0D-D743-BE6A-E4C1617104C0}" srcOrd="13" destOrd="0" presId="urn:microsoft.com/office/officeart/2005/8/layout/hChevron3"/>
    <dgm:cxn modelId="{3257B934-2CC6-D841-89E9-32946ED0DDD6}" type="presParOf" srcId="{7D5CF450-2E60-E840-89AC-68D61B1CBA6B}" destId="{C36E5D17-0453-854E-AF1B-B8916890B172}" srcOrd="14" destOrd="0" presId="urn:microsoft.com/office/officeart/2005/8/layout/hChevron3"/>
    <dgm:cxn modelId="{EC58CFCC-1C93-734F-83AC-C442A462DAA2}" type="presParOf" srcId="{7D5CF450-2E60-E840-89AC-68D61B1CBA6B}" destId="{47812684-1B0C-8045-ABF7-E014BEC96BDB}" srcOrd="15" destOrd="0" presId="urn:microsoft.com/office/officeart/2005/8/layout/hChevron3"/>
    <dgm:cxn modelId="{2F14529E-6BB5-3B4D-AF24-D9C6D97D3810}" type="presParOf" srcId="{7D5CF450-2E60-E840-89AC-68D61B1CBA6B}" destId="{B1AD1330-27AC-D245-9D78-D51D48EB2C1C}" srcOrd="1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70C846E-2954-0247-BDA3-C7E4A429D5E2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F43E3BCA-A7FF-3348-BC99-12417B5F36B3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Background</a:t>
          </a:r>
          <a:endParaRPr lang="en-US" dirty="0"/>
        </a:p>
      </dgm:t>
    </dgm:pt>
    <dgm:pt modelId="{CF13A0DD-F294-114F-A322-6710DA93C68B}" type="parTrans" cxnId="{0BF4FAF0-2ADA-EF40-B81F-DA75427C8B20}">
      <dgm:prSet/>
      <dgm:spPr/>
      <dgm:t>
        <a:bodyPr/>
        <a:lstStyle/>
        <a:p>
          <a:endParaRPr lang="en-US"/>
        </a:p>
      </dgm:t>
    </dgm:pt>
    <dgm:pt modelId="{A862C23C-9E67-DA4B-8B2E-C118E9E42B9F}" type="sibTrans" cxnId="{0BF4FAF0-2ADA-EF40-B81F-DA75427C8B20}">
      <dgm:prSet/>
      <dgm:spPr/>
      <dgm:t>
        <a:bodyPr/>
        <a:lstStyle/>
        <a:p>
          <a:endParaRPr lang="en-US"/>
        </a:p>
      </dgm:t>
    </dgm:pt>
    <dgm:pt modelId="{5C26BAA4-1C07-3349-8A8C-6C9CD8EB05CE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Lit Review</a:t>
          </a:r>
          <a:endParaRPr lang="en-US" dirty="0"/>
        </a:p>
      </dgm:t>
    </dgm:pt>
    <dgm:pt modelId="{5DAC999F-04EA-AD41-8593-772971B947E8}" type="parTrans" cxnId="{73847DDA-E08E-A148-AB64-8AACF2BCF019}">
      <dgm:prSet/>
      <dgm:spPr/>
      <dgm:t>
        <a:bodyPr/>
        <a:lstStyle/>
        <a:p>
          <a:endParaRPr lang="en-US"/>
        </a:p>
      </dgm:t>
    </dgm:pt>
    <dgm:pt modelId="{F567D2DC-C81D-4F4B-957B-6B5CD8FA61B9}" type="sibTrans" cxnId="{73847DDA-E08E-A148-AB64-8AACF2BCF019}">
      <dgm:prSet/>
      <dgm:spPr/>
      <dgm:t>
        <a:bodyPr/>
        <a:lstStyle/>
        <a:p>
          <a:endParaRPr lang="en-US"/>
        </a:p>
      </dgm:t>
    </dgm:pt>
    <dgm:pt modelId="{BEAC38B5-B6BF-8B42-952C-FFC21B82DAE1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Data Sources</a:t>
          </a:r>
          <a:endParaRPr lang="en-US" dirty="0"/>
        </a:p>
      </dgm:t>
    </dgm:pt>
    <dgm:pt modelId="{872FCA00-6A6D-5F43-869E-2E20D2F86D2B}" type="parTrans" cxnId="{DA60B0D2-63E8-0542-8DBA-EAA8E50310BA}">
      <dgm:prSet/>
      <dgm:spPr/>
      <dgm:t>
        <a:bodyPr/>
        <a:lstStyle/>
        <a:p>
          <a:endParaRPr lang="en-US"/>
        </a:p>
      </dgm:t>
    </dgm:pt>
    <dgm:pt modelId="{F749036F-1E06-3A41-996B-E1293EDF00D1}" type="sibTrans" cxnId="{DA60B0D2-63E8-0542-8DBA-EAA8E50310BA}">
      <dgm:prSet/>
      <dgm:spPr/>
      <dgm:t>
        <a:bodyPr/>
        <a:lstStyle/>
        <a:p>
          <a:endParaRPr lang="en-US"/>
        </a:p>
      </dgm:t>
    </dgm:pt>
    <dgm:pt modelId="{224BCACF-6277-8145-8A00-E5E4B7BB0A3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Methodology</a:t>
          </a:r>
          <a:endParaRPr lang="en-US" dirty="0"/>
        </a:p>
      </dgm:t>
    </dgm:pt>
    <dgm:pt modelId="{6F361A18-A161-8F49-97B4-8210777EA2F0}" type="parTrans" cxnId="{5CD9EF74-C566-9342-812E-4279ECABC1AD}">
      <dgm:prSet/>
      <dgm:spPr/>
      <dgm:t>
        <a:bodyPr/>
        <a:lstStyle/>
        <a:p>
          <a:endParaRPr lang="en-US"/>
        </a:p>
      </dgm:t>
    </dgm:pt>
    <dgm:pt modelId="{FA28B978-687E-CA48-BA52-D0E2A784EB0D}" type="sibTrans" cxnId="{5CD9EF74-C566-9342-812E-4279ECABC1AD}">
      <dgm:prSet/>
      <dgm:spPr/>
      <dgm:t>
        <a:bodyPr/>
        <a:lstStyle/>
        <a:p>
          <a:endParaRPr lang="en-US"/>
        </a:p>
      </dgm:t>
    </dgm:pt>
    <dgm:pt modelId="{4A033A0E-9FCF-0745-8E51-5F87592E7940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Technology Stack</a:t>
          </a:r>
          <a:endParaRPr lang="en-US" dirty="0"/>
        </a:p>
      </dgm:t>
    </dgm:pt>
    <dgm:pt modelId="{1A394D9E-B2E3-F74B-8A6F-CBB5284099FA}" type="parTrans" cxnId="{3A88C6BB-D1B3-CF43-BE94-A3C81014BB08}">
      <dgm:prSet/>
      <dgm:spPr/>
      <dgm:t>
        <a:bodyPr/>
        <a:lstStyle/>
        <a:p>
          <a:endParaRPr lang="en-US"/>
        </a:p>
      </dgm:t>
    </dgm:pt>
    <dgm:pt modelId="{50012598-81CC-4240-B893-282754A71EB7}" type="sibTrans" cxnId="{3A88C6BB-D1B3-CF43-BE94-A3C81014BB08}">
      <dgm:prSet/>
      <dgm:spPr/>
      <dgm:t>
        <a:bodyPr/>
        <a:lstStyle/>
        <a:p>
          <a:endParaRPr lang="en-US"/>
        </a:p>
      </dgm:t>
    </dgm:pt>
    <dgm:pt modelId="{07651186-CF7E-D245-A00E-7A3C082D3DB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Testing Results</a:t>
          </a:r>
          <a:endParaRPr lang="en-US" dirty="0"/>
        </a:p>
      </dgm:t>
    </dgm:pt>
    <dgm:pt modelId="{73CF0D21-0572-2D47-9257-C8B2E06A035A}" type="parTrans" cxnId="{C4284ABC-D4BC-6440-9B40-AB001044BEE8}">
      <dgm:prSet/>
      <dgm:spPr/>
      <dgm:t>
        <a:bodyPr/>
        <a:lstStyle/>
        <a:p>
          <a:endParaRPr lang="en-US"/>
        </a:p>
      </dgm:t>
    </dgm:pt>
    <dgm:pt modelId="{9F6465E0-8B11-4A49-94D5-E9719CFAEE3D}" type="sibTrans" cxnId="{C4284ABC-D4BC-6440-9B40-AB001044BEE8}">
      <dgm:prSet/>
      <dgm:spPr/>
      <dgm:t>
        <a:bodyPr/>
        <a:lstStyle/>
        <a:p>
          <a:endParaRPr lang="en-US"/>
        </a:p>
      </dgm:t>
    </dgm:pt>
    <dgm:pt modelId="{AB017EDF-56CF-794F-886C-C944133A2BD4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Conclusions</a:t>
          </a:r>
          <a:endParaRPr lang="en-US" dirty="0"/>
        </a:p>
      </dgm:t>
    </dgm:pt>
    <dgm:pt modelId="{FFB6B95D-5B1B-DB47-A351-95FAA1954D9D}" type="parTrans" cxnId="{6F17B838-BCB8-7847-B421-80CDD124026D}">
      <dgm:prSet/>
      <dgm:spPr/>
      <dgm:t>
        <a:bodyPr/>
        <a:lstStyle/>
        <a:p>
          <a:endParaRPr lang="en-US"/>
        </a:p>
      </dgm:t>
    </dgm:pt>
    <dgm:pt modelId="{D8760338-975D-1E4F-941C-52D033BBDAC3}" type="sibTrans" cxnId="{6F17B838-BCB8-7847-B421-80CDD124026D}">
      <dgm:prSet/>
      <dgm:spPr/>
      <dgm:t>
        <a:bodyPr/>
        <a:lstStyle/>
        <a:p>
          <a:endParaRPr lang="en-US"/>
        </a:p>
      </dgm:t>
    </dgm:pt>
    <dgm:pt modelId="{421B7AB5-DF02-B645-91D7-19743C0CE389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Questions</a:t>
          </a:r>
          <a:endParaRPr lang="en-US" dirty="0"/>
        </a:p>
      </dgm:t>
    </dgm:pt>
    <dgm:pt modelId="{DA8E0327-BEAD-324A-9E30-A5774A03859E}" type="parTrans" cxnId="{943C2332-FBE9-9945-AD44-4AD4EE3E6B20}">
      <dgm:prSet/>
      <dgm:spPr/>
      <dgm:t>
        <a:bodyPr/>
        <a:lstStyle/>
        <a:p>
          <a:endParaRPr lang="en-US"/>
        </a:p>
      </dgm:t>
    </dgm:pt>
    <dgm:pt modelId="{01D70674-F7E7-C947-81E6-589C840AF3B0}" type="sibTrans" cxnId="{943C2332-FBE9-9945-AD44-4AD4EE3E6B20}">
      <dgm:prSet/>
      <dgm:spPr/>
      <dgm:t>
        <a:bodyPr/>
        <a:lstStyle/>
        <a:p>
          <a:endParaRPr lang="en-US"/>
        </a:p>
      </dgm:t>
    </dgm:pt>
    <dgm:pt modelId="{7053DF0E-7D2F-224F-9A96-49043713C976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Demo</a:t>
          </a:r>
          <a:endParaRPr lang="en-US" dirty="0"/>
        </a:p>
      </dgm:t>
    </dgm:pt>
    <dgm:pt modelId="{68F2D2BE-B718-9E4D-A73A-5BFF7DE39B73}" type="parTrans" cxnId="{61ED5DBF-C1D5-714A-B176-4EA990D80545}">
      <dgm:prSet/>
      <dgm:spPr/>
      <dgm:t>
        <a:bodyPr/>
        <a:lstStyle/>
        <a:p>
          <a:endParaRPr lang="en-US"/>
        </a:p>
      </dgm:t>
    </dgm:pt>
    <dgm:pt modelId="{E46FB4F8-4791-7540-80AA-191857918D4E}" type="sibTrans" cxnId="{61ED5DBF-C1D5-714A-B176-4EA990D80545}">
      <dgm:prSet/>
      <dgm:spPr/>
      <dgm:t>
        <a:bodyPr/>
        <a:lstStyle/>
        <a:p>
          <a:endParaRPr lang="en-US"/>
        </a:p>
      </dgm:t>
    </dgm:pt>
    <dgm:pt modelId="{7D5CF450-2E60-E840-89AC-68D61B1CBA6B}" type="pres">
      <dgm:prSet presAssocID="{070C846E-2954-0247-BDA3-C7E4A429D5E2}" presName="Name0" presStyleCnt="0">
        <dgm:presLayoutVars>
          <dgm:dir/>
          <dgm:resizeHandles val="exact"/>
        </dgm:presLayoutVars>
      </dgm:prSet>
      <dgm:spPr/>
    </dgm:pt>
    <dgm:pt modelId="{30CE2184-A89B-404A-A85C-3391F2FCF0D3}" type="pres">
      <dgm:prSet presAssocID="{F43E3BCA-A7FF-3348-BC99-12417B5F36B3}" presName="parTxOnly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DFD01-824F-0B4C-8CD8-2E32C526AD18}" type="pres">
      <dgm:prSet presAssocID="{A862C23C-9E67-DA4B-8B2E-C118E9E42B9F}" presName="parSpace" presStyleCnt="0"/>
      <dgm:spPr/>
    </dgm:pt>
    <dgm:pt modelId="{EF9E05D1-A129-4E44-A137-7739DB922600}" type="pres">
      <dgm:prSet presAssocID="{7053DF0E-7D2F-224F-9A96-49043713C976}" presName="parTxOnly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EDEDF-6092-1A42-8841-BC847A4B2F82}" type="pres">
      <dgm:prSet presAssocID="{E46FB4F8-4791-7540-80AA-191857918D4E}" presName="parSpace" presStyleCnt="0"/>
      <dgm:spPr/>
    </dgm:pt>
    <dgm:pt modelId="{B7E4D3C5-CE09-6A45-BEC1-9751B93C8CDA}" type="pres">
      <dgm:prSet presAssocID="{5C26BAA4-1C07-3349-8A8C-6C9CD8EB05CE}" presName="parTxOnly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47C85-5D0F-E746-9994-7B57E9747D61}" type="pres">
      <dgm:prSet presAssocID="{F567D2DC-C81D-4F4B-957B-6B5CD8FA61B9}" presName="parSpace" presStyleCnt="0"/>
      <dgm:spPr/>
    </dgm:pt>
    <dgm:pt modelId="{7645EB76-272D-894B-989F-3481D25E88C6}" type="pres">
      <dgm:prSet presAssocID="{BEAC38B5-B6BF-8B42-952C-FFC21B82DAE1}" presName="parTxOnly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F14D8-CD12-3A46-BF7B-C4603EE1961D}" type="pres">
      <dgm:prSet presAssocID="{F749036F-1E06-3A41-996B-E1293EDF00D1}" presName="parSpace" presStyleCnt="0"/>
      <dgm:spPr/>
    </dgm:pt>
    <dgm:pt modelId="{B0577518-2F1E-8C49-A277-009E22EAF51C}" type="pres">
      <dgm:prSet presAssocID="{224BCACF-6277-8145-8A00-E5E4B7BB0A37}" presName="parTxOnly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E49BF-008B-7249-BE10-7FDC542BF882}" type="pres">
      <dgm:prSet presAssocID="{FA28B978-687E-CA48-BA52-D0E2A784EB0D}" presName="parSpace" presStyleCnt="0"/>
      <dgm:spPr/>
    </dgm:pt>
    <dgm:pt modelId="{0E37A96B-BC65-D84C-9887-45F55CED6850}" type="pres">
      <dgm:prSet presAssocID="{4A033A0E-9FCF-0745-8E51-5F87592E7940}" presName="parTxOnly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5CAA9-973D-CB42-B798-7894FD55C3B0}" type="pres">
      <dgm:prSet presAssocID="{50012598-81CC-4240-B893-282754A71EB7}" presName="parSpace" presStyleCnt="0"/>
      <dgm:spPr/>
    </dgm:pt>
    <dgm:pt modelId="{41C0D144-9C70-8049-A867-F68796154CF7}" type="pres">
      <dgm:prSet presAssocID="{07651186-CF7E-D245-A00E-7A3C082D3DB7}" presName="parTxOnly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BDF50-7B0D-D743-BE6A-E4C1617104C0}" type="pres">
      <dgm:prSet presAssocID="{9F6465E0-8B11-4A49-94D5-E9719CFAEE3D}" presName="parSpace" presStyleCnt="0"/>
      <dgm:spPr/>
    </dgm:pt>
    <dgm:pt modelId="{C36E5D17-0453-854E-AF1B-B8916890B172}" type="pres">
      <dgm:prSet presAssocID="{AB017EDF-56CF-794F-886C-C944133A2BD4}" presName="parTxOnly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12684-1B0C-8045-ABF7-E014BEC96BDB}" type="pres">
      <dgm:prSet presAssocID="{D8760338-975D-1E4F-941C-52D033BBDAC3}" presName="parSpace" presStyleCnt="0"/>
      <dgm:spPr/>
    </dgm:pt>
    <dgm:pt modelId="{B1AD1330-27AC-D245-9D78-D51D48EB2C1C}" type="pres">
      <dgm:prSet presAssocID="{421B7AB5-DF02-B645-91D7-19743C0CE389}" presName="parTxOnly" presStyleLbl="node1" presStyleIdx="8" presStyleCnt="9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C4A9C0-DDA1-B740-B539-A247F10B43A4}" type="presOf" srcId="{5C26BAA4-1C07-3349-8A8C-6C9CD8EB05CE}" destId="{B7E4D3C5-CE09-6A45-BEC1-9751B93C8CDA}" srcOrd="0" destOrd="0" presId="urn:microsoft.com/office/officeart/2005/8/layout/hChevron3"/>
    <dgm:cxn modelId="{3A88C6BB-D1B3-CF43-BE94-A3C81014BB08}" srcId="{070C846E-2954-0247-BDA3-C7E4A429D5E2}" destId="{4A033A0E-9FCF-0745-8E51-5F87592E7940}" srcOrd="5" destOrd="0" parTransId="{1A394D9E-B2E3-F74B-8A6F-CBB5284099FA}" sibTransId="{50012598-81CC-4240-B893-282754A71EB7}"/>
    <dgm:cxn modelId="{DA60B0D2-63E8-0542-8DBA-EAA8E50310BA}" srcId="{070C846E-2954-0247-BDA3-C7E4A429D5E2}" destId="{BEAC38B5-B6BF-8B42-952C-FFC21B82DAE1}" srcOrd="3" destOrd="0" parTransId="{872FCA00-6A6D-5F43-869E-2E20D2F86D2B}" sibTransId="{F749036F-1E06-3A41-996B-E1293EDF00D1}"/>
    <dgm:cxn modelId="{87E7FD6C-39B7-F34F-9956-1639EB0DC063}" type="presOf" srcId="{4A033A0E-9FCF-0745-8E51-5F87592E7940}" destId="{0E37A96B-BC65-D84C-9887-45F55CED6850}" srcOrd="0" destOrd="0" presId="urn:microsoft.com/office/officeart/2005/8/layout/hChevron3"/>
    <dgm:cxn modelId="{61ED5DBF-C1D5-714A-B176-4EA990D80545}" srcId="{070C846E-2954-0247-BDA3-C7E4A429D5E2}" destId="{7053DF0E-7D2F-224F-9A96-49043713C976}" srcOrd="1" destOrd="0" parTransId="{68F2D2BE-B718-9E4D-A73A-5BFF7DE39B73}" sibTransId="{E46FB4F8-4791-7540-80AA-191857918D4E}"/>
    <dgm:cxn modelId="{73847DDA-E08E-A148-AB64-8AACF2BCF019}" srcId="{070C846E-2954-0247-BDA3-C7E4A429D5E2}" destId="{5C26BAA4-1C07-3349-8A8C-6C9CD8EB05CE}" srcOrd="2" destOrd="0" parTransId="{5DAC999F-04EA-AD41-8593-772971B947E8}" sibTransId="{F567D2DC-C81D-4F4B-957B-6B5CD8FA61B9}"/>
    <dgm:cxn modelId="{C4284ABC-D4BC-6440-9B40-AB001044BEE8}" srcId="{070C846E-2954-0247-BDA3-C7E4A429D5E2}" destId="{07651186-CF7E-D245-A00E-7A3C082D3DB7}" srcOrd="6" destOrd="0" parTransId="{73CF0D21-0572-2D47-9257-C8B2E06A035A}" sibTransId="{9F6465E0-8B11-4A49-94D5-E9719CFAEE3D}"/>
    <dgm:cxn modelId="{6F17B838-BCB8-7847-B421-80CDD124026D}" srcId="{070C846E-2954-0247-BDA3-C7E4A429D5E2}" destId="{AB017EDF-56CF-794F-886C-C944133A2BD4}" srcOrd="7" destOrd="0" parTransId="{FFB6B95D-5B1B-DB47-A351-95FAA1954D9D}" sibTransId="{D8760338-975D-1E4F-941C-52D033BBDAC3}"/>
    <dgm:cxn modelId="{254AA127-ED98-CF45-AB7C-3F4565F8686F}" type="presOf" srcId="{F43E3BCA-A7FF-3348-BC99-12417B5F36B3}" destId="{30CE2184-A89B-404A-A85C-3391F2FCF0D3}" srcOrd="0" destOrd="0" presId="urn:microsoft.com/office/officeart/2005/8/layout/hChevron3"/>
    <dgm:cxn modelId="{4653447F-7BD6-6747-9751-51681BFE5C87}" type="presOf" srcId="{7053DF0E-7D2F-224F-9A96-49043713C976}" destId="{EF9E05D1-A129-4E44-A137-7739DB922600}" srcOrd="0" destOrd="0" presId="urn:microsoft.com/office/officeart/2005/8/layout/hChevron3"/>
    <dgm:cxn modelId="{2623FB2B-67C9-604D-B8D8-E93413EF83D1}" type="presOf" srcId="{AB017EDF-56CF-794F-886C-C944133A2BD4}" destId="{C36E5D17-0453-854E-AF1B-B8916890B172}" srcOrd="0" destOrd="0" presId="urn:microsoft.com/office/officeart/2005/8/layout/hChevron3"/>
    <dgm:cxn modelId="{943C2332-FBE9-9945-AD44-4AD4EE3E6B20}" srcId="{070C846E-2954-0247-BDA3-C7E4A429D5E2}" destId="{421B7AB5-DF02-B645-91D7-19743C0CE389}" srcOrd="8" destOrd="0" parTransId="{DA8E0327-BEAD-324A-9E30-A5774A03859E}" sibTransId="{01D70674-F7E7-C947-81E6-589C840AF3B0}"/>
    <dgm:cxn modelId="{0BF4FAF0-2ADA-EF40-B81F-DA75427C8B20}" srcId="{070C846E-2954-0247-BDA3-C7E4A429D5E2}" destId="{F43E3BCA-A7FF-3348-BC99-12417B5F36B3}" srcOrd="0" destOrd="0" parTransId="{CF13A0DD-F294-114F-A322-6710DA93C68B}" sibTransId="{A862C23C-9E67-DA4B-8B2E-C118E9E42B9F}"/>
    <dgm:cxn modelId="{9B3046E3-838F-C345-ACFB-24B2799B7E9C}" type="presOf" srcId="{224BCACF-6277-8145-8A00-E5E4B7BB0A37}" destId="{B0577518-2F1E-8C49-A277-009E22EAF51C}" srcOrd="0" destOrd="0" presId="urn:microsoft.com/office/officeart/2005/8/layout/hChevron3"/>
    <dgm:cxn modelId="{EC7D9FBA-4697-1945-BA9D-F5447E96E809}" type="presOf" srcId="{070C846E-2954-0247-BDA3-C7E4A429D5E2}" destId="{7D5CF450-2E60-E840-89AC-68D61B1CBA6B}" srcOrd="0" destOrd="0" presId="urn:microsoft.com/office/officeart/2005/8/layout/hChevron3"/>
    <dgm:cxn modelId="{5CD9EF74-C566-9342-812E-4279ECABC1AD}" srcId="{070C846E-2954-0247-BDA3-C7E4A429D5E2}" destId="{224BCACF-6277-8145-8A00-E5E4B7BB0A37}" srcOrd="4" destOrd="0" parTransId="{6F361A18-A161-8F49-97B4-8210777EA2F0}" sibTransId="{FA28B978-687E-CA48-BA52-D0E2A784EB0D}"/>
    <dgm:cxn modelId="{92BA342C-83FE-D340-B751-51D34B1562B9}" type="presOf" srcId="{BEAC38B5-B6BF-8B42-952C-FFC21B82DAE1}" destId="{7645EB76-272D-894B-989F-3481D25E88C6}" srcOrd="0" destOrd="0" presId="urn:microsoft.com/office/officeart/2005/8/layout/hChevron3"/>
    <dgm:cxn modelId="{21D87B17-6E4D-0B4E-8162-2038ABC41D81}" type="presOf" srcId="{07651186-CF7E-D245-A00E-7A3C082D3DB7}" destId="{41C0D144-9C70-8049-A867-F68796154CF7}" srcOrd="0" destOrd="0" presId="urn:microsoft.com/office/officeart/2005/8/layout/hChevron3"/>
    <dgm:cxn modelId="{207DA92E-16CE-B043-8CE0-E7191CF221D2}" type="presOf" srcId="{421B7AB5-DF02-B645-91D7-19743C0CE389}" destId="{B1AD1330-27AC-D245-9D78-D51D48EB2C1C}" srcOrd="0" destOrd="0" presId="urn:microsoft.com/office/officeart/2005/8/layout/hChevron3"/>
    <dgm:cxn modelId="{146E8FE2-B2DA-A14D-B05F-86FA75DAD50B}" type="presParOf" srcId="{7D5CF450-2E60-E840-89AC-68D61B1CBA6B}" destId="{30CE2184-A89B-404A-A85C-3391F2FCF0D3}" srcOrd="0" destOrd="0" presId="urn:microsoft.com/office/officeart/2005/8/layout/hChevron3"/>
    <dgm:cxn modelId="{2F414D3D-0B7B-224B-9316-3611F3B7C4E1}" type="presParOf" srcId="{7D5CF450-2E60-E840-89AC-68D61B1CBA6B}" destId="{1E8DFD01-824F-0B4C-8CD8-2E32C526AD18}" srcOrd="1" destOrd="0" presId="urn:microsoft.com/office/officeart/2005/8/layout/hChevron3"/>
    <dgm:cxn modelId="{E6253F28-EEF9-DF42-B153-BDE04D886827}" type="presParOf" srcId="{7D5CF450-2E60-E840-89AC-68D61B1CBA6B}" destId="{EF9E05D1-A129-4E44-A137-7739DB922600}" srcOrd="2" destOrd="0" presId="urn:microsoft.com/office/officeart/2005/8/layout/hChevron3"/>
    <dgm:cxn modelId="{1C76CD8F-1A8C-C640-A4A5-537298C9C078}" type="presParOf" srcId="{7D5CF450-2E60-E840-89AC-68D61B1CBA6B}" destId="{126EDEDF-6092-1A42-8841-BC847A4B2F82}" srcOrd="3" destOrd="0" presId="urn:microsoft.com/office/officeart/2005/8/layout/hChevron3"/>
    <dgm:cxn modelId="{205D2F34-AA46-5A4A-8D78-A060B24D0A22}" type="presParOf" srcId="{7D5CF450-2E60-E840-89AC-68D61B1CBA6B}" destId="{B7E4D3C5-CE09-6A45-BEC1-9751B93C8CDA}" srcOrd="4" destOrd="0" presId="urn:microsoft.com/office/officeart/2005/8/layout/hChevron3"/>
    <dgm:cxn modelId="{D87DAF0B-0252-6C4A-993E-27683E66D2E3}" type="presParOf" srcId="{7D5CF450-2E60-E840-89AC-68D61B1CBA6B}" destId="{10C47C85-5D0F-E746-9994-7B57E9747D61}" srcOrd="5" destOrd="0" presId="urn:microsoft.com/office/officeart/2005/8/layout/hChevron3"/>
    <dgm:cxn modelId="{40261AB6-6E48-334C-9E2D-EA3D31E50866}" type="presParOf" srcId="{7D5CF450-2E60-E840-89AC-68D61B1CBA6B}" destId="{7645EB76-272D-894B-989F-3481D25E88C6}" srcOrd="6" destOrd="0" presId="urn:microsoft.com/office/officeart/2005/8/layout/hChevron3"/>
    <dgm:cxn modelId="{8F0A646F-CC8B-7046-A43E-FF9FCDCE6E30}" type="presParOf" srcId="{7D5CF450-2E60-E840-89AC-68D61B1CBA6B}" destId="{00DF14D8-CD12-3A46-BF7B-C4603EE1961D}" srcOrd="7" destOrd="0" presId="urn:microsoft.com/office/officeart/2005/8/layout/hChevron3"/>
    <dgm:cxn modelId="{4AD49B25-0CB2-6348-991D-05D873BEC3FD}" type="presParOf" srcId="{7D5CF450-2E60-E840-89AC-68D61B1CBA6B}" destId="{B0577518-2F1E-8C49-A277-009E22EAF51C}" srcOrd="8" destOrd="0" presId="urn:microsoft.com/office/officeart/2005/8/layout/hChevron3"/>
    <dgm:cxn modelId="{88F318D0-C38C-4F4C-A243-DB067464E6AD}" type="presParOf" srcId="{7D5CF450-2E60-E840-89AC-68D61B1CBA6B}" destId="{D68E49BF-008B-7249-BE10-7FDC542BF882}" srcOrd="9" destOrd="0" presId="urn:microsoft.com/office/officeart/2005/8/layout/hChevron3"/>
    <dgm:cxn modelId="{B988ED6A-39DE-464B-981D-CBE36AF25137}" type="presParOf" srcId="{7D5CF450-2E60-E840-89AC-68D61B1CBA6B}" destId="{0E37A96B-BC65-D84C-9887-45F55CED6850}" srcOrd="10" destOrd="0" presId="urn:microsoft.com/office/officeart/2005/8/layout/hChevron3"/>
    <dgm:cxn modelId="{5F3FB24E-5610-8340-983E-51806B446FD1}" type="presParOf" srcId="{7D5CF450-2E60-E840-89AC-68D61B1CBA6B}" destId="{C555CAA9-973D-CB42-B798-7894FD55C3B0}" srcOrd="11" destOrd="0" presId="urn:microsoft.com/office/officeart/2005/8/layout/hChevron3"/>
    <dgm:cxn modelId="{D28FE220-6661-4747-BFE6-C0BCDBDD6CD8}" type="presParOf" srcId="{7D5CF450-2E60-E840-89AC-68D61B1CBA6B}" destId="{41C0D144-9C70-8049-A867-F68796154CF7}" srcOrd="12" destOrd="0" presId="urn:microsoft.com/office/officeart/2005/8/layout/hChevron3"/>
    <dgm:cxn modelId="{FA3103D6-0372-A649-99A6-BA4C9603AF55}" type="presParOf" srcId="{7D5CF450-2E60-E840-89AC-68D61B1CBA6B}" destId="{B2CBDF50-7B0D-D743-BE6A-E4C1617104C0}" srcOrd="13" destOrd="0" presId="urn:microsoft.com/office/officeart/2005/8/layout/hChevron3"/>
    <dgm:cxn modelId="{804E0DB2-992C-704E-A7CC-1395ED878E79}" type="presParOf" srcId="{7D5CF450-2E60-E840-89AC-68D61B1CBA6B}" destId="{C36E5D17-0453-854E-AF1B-B8916890B172}" srcOrd="14" destOrd="0" presId="urn:microsoft.com/office/officeart/2005/8/layout/hChevron3"/>
    <dgm:cxn modelId="{AA885F2C-F72C-F74F-9726-E554DB6BB179}" type="presParOf" srcId="{7D5CF450-2E60-E840-89AC-68D61B1CBA6B}" destId="{47812684-1B0C-8045-ABF7-E014BEC96BDB}" srcOrd="15" destOrd="0" presId="urn:microsoft.com/office/officeart/2005/8/layout/hChevron3"/>
    <dgm:cxn modelId="{E39E8131-4497-2643-8797-BB80782BDFE5}" type="presParOf" srcId="{7D5CF450-2E60-E840-89AC-68D61B1CBA6B}" destId="{B1AD1330-27AC-D245-9D78-D51D48EB2C1C}" srcOrd="1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70C846E-2954-0247-BDA3-C7E4A429D5E2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F43E3BCA-A7FF-3348-BC99-12417B5F36B3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Background</a:t>
          </a:r>
          <a:endParaRPr lang="en-US" dirty="0"/>
        </a:p>
      </dgm:t>
    </dgm:pt>
    <dgm:pt modelId="{CF13A0DD-F294-114F-A322-6710DA93C68B}" type="parTrans" cxnId="{0BF4FAF0-2ADA-EF40-B81F-DA75427C8B20}">
      <dgm:prSet/>
      <dgm:spPr/>
      <dgm:t>
        <a:bodyPr/>
        <a:lstStyle/>
        <a:p>
          <a:endParaRPr lang="en-US"/>
        </a:p>
      </dgm:t>
    </dgm:pt>
    <dgm:pt modelId="{A862C23C-9E67-DA4B-8B2E-C118E9E42B9F}" type="sibTrans" cxnId="{0BF4FAF0-2ADA-EF40-B81F-DA75427C8B20}">
      <dgm:prSet/>
      <dgm:spPr/>
      <dgm:t>
        <a:bodyPr/>
        <a:lstStyle/>
        <a:p>
          <a:endParaRPr lang="en-US"/>
        </a:p>
      </dgm:t>
    </dgm:pt>
    <dgm:pt modelId="{5C26BAA4-1C07-3349-8A8C-6C9CD8EB05CE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Lit Review</a:t>
          </a:r>
          <a:endParaRPr lang="en-US" dirty="0"/>
        </a:p>
      </dgm:t>
    </dgm:pt>
    <dgm:pt modelId="{5DAC999F-04EA-AD41-8593-772971B947E8}" type="parTrans" cxnId="{73847DDA-E08E-A148-AB64-8AACF2BCF019}">
      <dgm:prSet/>
      <dgm:spPr/>
      <dgm:t>
        <a:bodyPr/>
        <a:lstStyle/>
        <a:p>
          <a:endParaRPr lang="en-US"/>
        </a:p>
      </dgm:t>
    </dgm:pt>
    <dgm:pt modelId="{F567D2DC-C81D-4F4B-957B-6B5CD8FA61B9}" type="sibTrans" cxnId="{73847DDA-E08E-A148-AB64-8AACF2BCF019}">
      <dgm:prSet/>
      <dgm:spPr/>
      <dgm:t>
        <a:bodyPr/>
        <a:lstStyle/>
        <a:p>
          <a:endParaRPr lang="en-US"/>
        </a:p>
      </dgm:t>
    </dgm:pt>
    <dgm:pt modelId="{BEAC38B5-B6BF-8B42-952C-FFC21B82DAE1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Data Sources</a:t>
          </a:r>
          <a:endParaRPr lang="en-US" dirty="0"/>
        </a:p>
      </dgm:t>
    </dgm:pt>
    <dgm:pt modelId="{872FCA00-6A6D-5F43-869E-2E20D2F86D2B}" type="parTrans" cxnId="{DA60B0D2-63E8-0542-8DBA-EAA8E50310BA}">
      <dgm:prSet/>
      <dgm:spPr/>
      <dgm:t>
        <a:bodyPr/>
        <a:lstStyle/>
        <a:p>
          <a:endParaRPr lang="en-US"/>
        </a:p>
      </dgm:t>
    </dgm:pt>
    <dgm:pt modelId="{F749036F-1E06-3A41-996B-E1293EDF00D1}" type="sibTrans" cxnId="{DA60B0D2-63E8-0542-8DBA-EAA8E50310BA}">
      <dgm:prSet/>
      <dgm:spPr/>
      <dgm:t>
        <a:bodyPr/>
        <a:lstStyle/>
        <a:p>
          <a:endParaRPr lang="en-US"/>
        </a:p>
      </dgm:t>
    </dgm:pt>
    <dgm:pt modelId="{224BCACF-6277-8145-8A00-E5E4B7BB0A3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Methodology</a:t>
          </a:r>
          <a:endParaRPr lang="en-US" dirty="0"/>
        </a:p>
      </dgm:t>
    </dgm:pt>
    <dgm:pt modelId="{6F361A18-A161-8F49-97B4-8210777EA2F0}" type="parTrans" cxnId="{5CD9EF74-C566-9342-812E-4279ECABC1AD}">
      <dgm:prSet/>
      <dgm:spPr/>
      <dgm:t>
        <a:bodyPr/>
        <a:lstStyle/>
        <a:p>
          <a:endParaRPr lang="en-US"/>
        </a:p>
      </dgm:t>
    </dgm:pt>
    <dgm:pt modelId="{FA28B978-687E-CA48-BA52-D0E2A784EB0D}" type="sibTrans" cxnId="{5CD9EF74-C566-9342-812E-4279ECABC1AD}">
      <dgm:prSet/>
      <dgm:spPr/>
      <dgm:t>
        <a:bodyPr/>
        <a:lstStyle/>
        <a:p>
          <a:endParaRPr lang="en-US"/>
        </a:p>
      </dgm:t>
    </dgm:pt>
    <dgm:pt modelId="{4A033A0E-9FCF-0745-8E51-5F87592E7940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Technology Stack</a:t>
          </a:r>
          <a:endParaRPr lang="en-US" dirty="0"/>
        </a:p>
      </dgm:t>
    </dgm:pt>
    <dgm:pt modelId="{1A394D9E-B2E3-F74B-8A6F-CBB5284099FA}" type="parTrans" cxnId="{3A88C6BB-D1B3-CF43-BE94-A3C81014BB08}">
      <dgm:prSet/>
      <dgm:spPr/>
      <dgm:t>
        <a:bodyPr/>
        <a:lstStyle/>
        <a:p>
          <a:endParaRPr lang="en-US"/>
        </a:p>
      </dgm:t>
    </dgm:pt>
    <dgm:pt modelId="{50012598-81CC-4240-B893-282754A71EB7}" type="sibTrans" cxnId="{3A88C6BB-D1B3-CF43-BE94-A3C81014BB08}">
      <dgm:prSet/>
      <dgm:spPr/>
      <dgm:t>
        <a:bodyPr/>
        <a:lstStyle/>
        <a:p>
          <a:endParaRPr lang="en-US"/>
        </a:p>
      </dgm:t>
    </dgm:pt>
    <dgm:pt modelId="{07651186-CF7E-D245-A00E-7A3C082D3DB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Testing Results</a:t>
          </a:r>
          <a:endParaRPr lang="en-US" dirty="0"/>
        </a:p>
      </dgm:t>
    </dgm:pt>
    <dgm:pt modelId="{73CF0D21-0572-2D47-9257-C8B2E06A035A}" type="parTrans" cxnId="{C4284ABC-D4BC-6440-9B40-AB001044BEE8}">
      <dgm:prSet/>
      <dgm:spPr/>
      <dgm:t>
        <a:bodyPr/>
        <a:lstStyle/>
        <a:p>
          <a:endParaRPr lang="en-US"/>
        </a:p>
      </dgm:t>
    </dgm:pt>
    <dgm:pt modelId="{9F6465E0-8B11-4A49-94D5-E9719CFAEE3D}" type="sibTrans" cxnId="{C4284ABC-D4BC-6440-9B40-AB001044BEE8}">
      <dgm:prSet/>
      <dgm:spPr/>
      <dgm:t>
        <a:bodyPr/>
        <a:lstStyle/>
        <a:p>
          <a:endParaRPr lang="en-US"/>
        </a:p>
      </dgm:t>
    </dgm:pt>
    <dgm:pt modelId="{AB017EDF-56CF-794F-886C-C944133A2BD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Conclusions</a:t>
          </a:r>
          <a:endParaRPr lang="en-US" dirty="0"/>
        </a:p>
      </dgm:t>
    </dgm:pt>
    <dgm:pt modelId="{FFB6B95D-5B1B-DB47-A351-95FAA1954D9D}" type="parTrans" cxnId="{6F17B838-BCB8-7847-B421-80CDD124026D}">
      <dgm:prSet/>
      <dgm:spPr/>
      <dgm:t>
        <a:bodyPr/>
        <a:lstStyle/>
        <a:p>
          <a:endParaRPr lang="en-US"/>
        </a:p>
      </dgm:t>
    </dgm:pt>
    <dgm:pt modelId="{D8760338-975D-1E4F-941C-52D033BBDAC3}" type="sibTrans" cxnId="{6F17B838-BCB8-7847-B421-80CDD124026D}">
      <dgm:prSet/>
      <dgm:spPr/>
      <dgm:t>
        <a:bodyPr/>
        <a:lstStyle/>
        <a:p>
          <a:endParaRPr lang="en-US"/>
        </a:p>
      </dgm:t>
    </dgm:pt>
    <dgm:pt modelId="{421B7AB5-DF02-B645-91D7-19743C0CE389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Questions</a:t>
          </a:r>
          <a:endParaRPr lang="en-US" dirty="0"/>
        </a:p>
      </dgm:t>
    </dgm:pt>
    <dgm:pt modelId="{DA8E0327-BEAD-324A-9E30-A5774A03859E}" type="parTrans" cxnId="{943C2332-FBE9-9945-AD44-4AD4EE3E6B20}">
      <dgm:prSet/>
      <dgm:spPr/>
      <dgm:t>
        <a:bodyPr/>
        <a:lstStyle/>
        <a:p>
          <a:endParaRPr lang="en-US"/>
        </a:p>
      </dgm:t>
    </dgm:pt>
    <dgm:pt modelId="{01D70674-F7E7-C947-81E6-589C840AF3B0}" type="sibTrans" cxnId="{943C2332-FBE9-9945-AD44-4AD4EE3E6B20}">
      <dgm:prSet/>
      <dgm:spPr/>
      <dgm:t>
        <a:bodyPr/>
        <a:lstStyle/>
        <a:p>
          <a:endParaRPr lang="en-US"/>
        </a:p>
      </dgm:t>
    </dgm:pt>
    <dgm:pt modelId="{7053DF0E-7D2F-224F-9A96-49043713C976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Demo</a:t>
          </a:r>
          <a:endParaRPr lang="en-US" dirty="0"/>
        </a:p>
      </dgm:t>
    </dgm:pt>
    <dgm:pt modelId="{68F2D2BE-B718-9E4D-A73A-5BFF7DE39B73}" type="parTrans" cxnId="{61ED5DBF-C1D5-714A-B176-4EA990D80545}">
      <dgm:prSet/>
      <dgm:spPr/>
      <dgm:t>
        <a:bodyPr/>
        <a:lstStyle/>
        <a:p>
          <a:endParaRPr lang="en-US"/>
        </a:p>
      </dgm:t>
    </dgm:pt>
    <dgm:pt modelId="{E46FB4F8-4791-7540-80AA-191857918D4E}" type="sibTrans" cxnId="{61ED5DBF-C1D5-714A-B176-4EA990D80545}">
      <dgm:prSet/>
      <dgm:spPr/>
      <dgm:t>
        <a:bodyPr/>
        <a:lstStyle/>
        <a:p>
          <a:endParaRPr lang="en-US"/>
        </a:p>
      </dgm:t>
    </dgm:pt>
    <dgm:pt modelId="{7D5CF450-2E60-E840-89AC-68D61B1CBA6B}" type="pres">
      <dgm:prSet presAssocID="{070C846E-2954-0247-BDA3-C7E4A429D5E2}" presName="Name0" presStyleCnt="0">
        <dgm:presLayoutVars>
          <dgm:dir/>
          <dgm:resizeHandles val="exact"/>
        </dgm:presLayoutVars>
      </dgm:prSet>
      <dgm:spPr/>
    </dgm:pt>
    <dgm:pt modelId="{30CE2184-A89B-404A-A85C-3391F2FCF0D3}" type="pres">
      <dgm:prSet presAssocID="{F43E3BCA-A7FF-3348-BC99-12417B5F36B3}" presName="parTxOnly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DFD01-824F-0B4C-8CD8-2E32C526AD18}" type="pres">
      <dgm:prSet presAssocID="{A862C23C-9E67-DA4B-8B2E-C118E9E42B9F}" presName="parSpace" presStyleCnt="0"/>
      <dgm:spPr/>
    </dgm:pt>
    <dgm:pt modelId="{EF9E05D1-A129-4E44-A137-7739DB922600}" type="pres">
      <dgm:prSet presAssocID="{7053DF0E-7D2F-224F-9A96-49043713C976}" presName="parTxOnly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EDEDF-6092-1A42-8841-BC847A4B2F82}" type="pres">
      <dgm:prSet presAssocID="{E46FB4F8-4791-7540-80AA-191857918D4E}" presName="parSpace" presStyleCnt="0"/>
      <dgm:spPr/>
    </dgm:pt>
    <dgm:pt modelId="{B7E4D3C5-CE09-6A45-BEC1-9751B93C8CDA}" type="pres">
      <dgm:prSet presAssocID="{5C26BAA4-1C07-3349-8A8C-6C9CD8EB05CE}" presName="parTxOnly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47C85-5D0F-E746-9994-7B57E9747D61}" type="pres">
      <dgm:prSet presAssocID="{F567D2DC-C81D-4F4B-957B-6B5CD8FA61B9}" presName="parSpace" presStyleCnt="0"/>
      <dgm:spPr/>
    </dgm:pt>
    <dgm:pt modelId="{7645EB76-272D-894B-989F-3481D25E88C6}" type="pres">
      <dgm:prSet presAssocID="{BEAC38B5-B6BF-8B42-952C-FFC21B82DAE1}" presName="parTxOnly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F14D8-CD12-3A46-BF7B-C4603EE1961D}" type="pres">
      <dgm:prSet presAssocID="{F749036F-1E06-3A41-996B-E1293EDF00D1}" presName="parSpace" presStyleCnt="0"/>
      <dgm:spPr/>
    </dgm:pt>
    <dgm:pt modelId="{B0577518-2F1E-8C49-A277-009E22EAF51C}" type="pres">
      <dgm:prSet presAssocID="{224BCACF-6277-8145-8A00-E5E4B7BB0A37}" presName="parTxOnly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E49BF-008B-7249-BE10-7FDC542BF882}" type="pres">
      <dgm:prSet presAssocID="{FA28B978-687E-CA48-BA52-D0E2A784EB0D}" presName="parSpace" presStyleCnt="0"/>
      <dgm:spPr/>
    </dgm:pt>
    <dgm:pt modelId="{0E37A96B-BC65-D84C-9887-45F55CED6850}" type="pres">
      <dgm:prSet presAssocID="{4A033A0E-9FCF-0745-8E51-5F87592E7940}" presName="parTxOnly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5CAA9-973D-CB42-B798-7894FD55C3B0}" type="pres">
      <dgm:prSet presAssocID="{50012598-81CC-4240-B893-282754A71EB7}" presName="parSpace" presStyleCnt="0"/>
      <dgm:spPr/>
    </dgm:pt>
    <dgm:pt modelId="{41C0D144-9C70-8049-A867-F68796154CF7}" type="pres">
      <dgm:prSet presAssocID="{07651186-CF7E-D245-A00E-7A3C082D3DB7}" presName="parTxOnly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BDF50-7B0D-D743-BE6A-E4C1617104C0}" type="pres">
      <dgm:prSet presAssocID="{9F6465E0-8B11-4A49-94D5-E9719CFAEE3D}" presName="parSpace" presStyleCnt="0"/>
      <dgm:spPr/>
    </dgm:pt>
    <dgm:pt modelId="{C36E5D17-0453-854E-AF1B-B8916890B172}" type="pres">
      <dgm:prSet presAssocID="{AB017EDF-56CF-794F-886C-C944133A2BD4}" presName="parTxOnly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12684-1B0C-8045-ABF7-E014BEC96BDB}" type="pres">
      <dgm:prSet presAssocID="{D8760338-975D-1E4F-941C-52D033BBDAC3}" presName="parSpace" presStyleCnt="0"/>
      <dgm:spPr/>
    </dgm:pt>
    <dgm:pt modelId="{B1AD1330-27AC-D245-9D78-D51D48EB2C1C}" type="pres">
      <dgm:prSet presAssocID="{421B7AB5-DF02-B645-91D7-19743C0CE389}" presName="parTxOnly" presStyleLbl="node1" presStyleIdx="8" presStyleCnt="9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88C6BB-D1B3-CF43-BE94-A3C81014BB08}" srcId="{070C846E-2954-0247-BDA3-C7E4A429D5E2}" destId="{4A033A0E-9FCF-0745-8E51-5F87592E7940}" srcOrd="5" destOrd="0" parTransId="{1A394D9E-B2E3-F74B-8A6F-CBB5284099FA}" sibTransId="{50012598-81CC-4240-B893-282754A71EB7}"/>
    <dgm:cxn modelId="{9C4BEE88-18FD-A548-890E-5028E03B3446}" type="presOf" srcId="{4A033A0E-9FCF-0745-8E51-5F87592E7940}" destId="{0E37A96B-BC65-D84C-9887-45F55CED6850}" srcOrd="0" destOrd="0" presId="urn:microsoft.com/office/officeart/2005/8/layout/hChevron3"/>
    <dgm:cxn modelId="{DA60B0D2-63E8-0542-8DBA-EAA8E50310BA}" srcId="{070C846E-2954-0247-BDA3-C7E4A429D5E2}" destId="{BEAC38B5-B6BF-8B42-952C-FFC21B82DAE1}" srcOrd="3" destOrd="0" parTransId="{872FCA00-6A6D-5F43-869E-2E20D2F86D2B}" sibTransId="{F749036F-1E06-3A41-996B-E1293EDF00D1}"/>
    <dgm:cxn modelId="{B8C8DE57-93E9-CE4C-9D91-7FE19C1E08B7}" type="presOf" srcId="{5C26BAA4-1C07-3349-8A8C-6C9CD8EB05CE}" destId="{B7E4D3C5-CE09-6A45-BEC1-9751B93C8CDA}" srcOrd="0" destOrd="0" presId="urn:microsoft.com/office/officeart/2005/8/layout/hChevron3"/>
    <dgm:cxn modelId="{60852A17-027C-9C4C-AA5D-22A7A73CA113}" type="presOf" srcId="{7053DF0E-7D2F-224F-9A96-49043713C976}" destId="{EF9E05D1-A129-4E44-A137-7739DB922600}" srcOrd="0" destOrd="0" presId="urn:microsoft.com/office/officeart/2005/8/layout/hChevron3"/>
    <dgm:cxn modelId="{61ED5DBF-C1D5-714A-B176-4EA990D80545}" srcId="{070C846E-2954-0247-BDA3-C7E4A429D5E2}" destId="{7053DF0E-7D2F-224F-9A96-49043713C976}" srcOrd="1" destOrd="0" parTransId="{68F2D2BE-B718-9E4D-A73A-5BFF7DE39B73}" sibTransId="{E46FB4F8-4791-7540-80AA-191857918D4E}"/>
    <dgm:cxn modelId="{73847DDA-E08E-A148-AB64-8AACF2BCF019}" srcId="{070C846E-2954-0247-BDA3-C7E4A429D5E2}" destId="{5C26BAA4-1C07-3349-8A8C-6C9CD8EB05CE}" srcOrd="2" destOrd="0" parTransId="{5DAC999F-04EA-AD41-8593-772971B947E8}" sibTransId="{F567D2DC-C81D-4F4B-957B-6B5CD8FA61B9}"/>
    <dgm:cxn modelId="{B6589098-AE4D-7F45-A563-612F7BE39656}" type="presOf" srcId="{070C846E-2954-0247-BDA3-C7E4A429D5E2}" destId="{7D5CF450-2E60-E840-89AC-68D61B1CBA6B}" srcOrd="0" destOrd="0" presId="urn:microsoft.com/office/officeart/2005/8/layout/hChevron3"/>
    <dgm:cxn modelId="{C4284ABC-D4BC-6440-9B40-AB001044BEE8}" srcId="{070C846E-2954-0247-BDA3-C7E4A429D5E2}" destId="{07651186-CF7E-D245-A00E-7A3C082D3DB7}" srcOrd="6" destOrd="0" parTransId="{73CF0D21-0572-2D47-9257-C8B2E06A035A}" sibTransId="{9F6465E0-8B11-4A49-94D5-E9719CFAEE3D}"/>
    <dgm:cxn modelId="{6F17B838-BCB8-7847-B421-80CDD124026D}" srcId="{070C846E-2954-0247-BDA3-C7E4A429D5E2}" destId="{AB017EDF-56CF-794F-886C-C944133A2BD4}" srcOrd="7" destOrd="0" parTransId="{FFB6B95D-5B1B-DB47-A351-95FAA1954D9D}" sibTransId="{D8760338-975D-1E4F-941C-52D033BBDAC3}"/>
    <dgm:cxn modelId="{10E7E33A-43AF-754A-B6F5-E2CA001ECBC4}" type="presOf" srcId="{421B7AB5-DF02-B645-91D7-19743C0CE389}" destId="{B1AD1330-27AC-D245-9D78-D51D48EB2C1C}" srcOrd="0" destOrd="0" presId="urn:microsoft.com/office/officeart/2005/8/layout/hChevron3"/>
    <dgm:cxn modelId="{3FCE92F8-EB6D-D648-8EAD-B3DA1B6E0909}" type="presOf" srcId="{224BCACF-6277-8145-8A00-E5E4B7BB0A37}" destId="{B0577518-2F1E-8C49-A277-009E22EAF51C}" srcOrd="0" destOrd="0" presId="urn:microsoft.com/office/officeart/2005/8/layout/hChevron3"/>
    <dgm:cxn modelId="{943C2332-FBE9-9945-AD44-4AD4EE3E6B20}" srcId="{070C846E-2954-0247-BDA3-C7E4A429D5E2}" destId="{421B7AB5-DF02-B645-91D7-19743C0CE389}" srcOrd="8" destOrd="0" parTransId="{DA8E0327-BEAD-324A-9E30-A5774A03859E}" sibTransId="{01D70674-F7E7-C947-81E6-589C840AF3B0}"/>
    <dgm:cxn modelId="{0BF4FAF0-2ADA-EF40-B81F-DA75427C8B20}" srcId="{070C846E-2954-0247-BDA3-C7E4A429D5E2}" destId="{F43E3BCA-A7FF-3348-BC99-12417B5F36B3}" srcOrd="0" destOrd="0" parTransId="{CF13A0DD-F294-114F-A322-6710DA93C68B}" sibTransId="{A862C23C-9E67-DA4B-8B2E-C118E9E42B9F}"/>
    <dgm:cxn modelId="{5CD9EF74-C566-9342-812E-4279ECABC1AD}" srcId="{070C846E-2954-0247-BDA3-C7E4A429D5E2}" destId="{224BCACF-6277-8145-8A00-E5E4B7BB0A37}" srcOrd="4" destOrd="0" parTransId="{6F361A18-A161-8F49-97B4-8210777EA2F0}" sibTransId="{FA28B978-687E-CA48-BA52-D0E2A784EB0D}"/>
    <dgm:cxn modelId="{E2654746-BCC2-A640-AA33-E9A56C497C53}" type="presOf" srcId="{07651186-CF7E-D245-A00E-7A3C082D3DB7}" destId="{41C0D144-9C70-8049-A867-F68796154CF7}" srcOrd="0" destOrd="0" presId="urn:microsoft.com/office/officeart/2005/8/layout/hChevron3"/>
    <dgm:cxn modelId="{F2CE1F56-2B1C-0A42-B29F-A05C14E94035}" type="presOf" srcId="{BEAC38B5-B6BF-8B42-952C-FFC21B82DAE1}" destId="{7645EB76-272D-894B-989F-3481D25E88C6}" srcOrd="0" destOrd="0" presId="urn:microsoft.com/office/officeart/2005/8/layout/hChevron3"/>
    <dgm:cxn modelId="{4DAC04E7-ECA8-B94F-B068-FDE9DA10A8B9}" type="presOf" srcId="{F43E3BCA-A7FF-3348-BC99-12417B5F36B3}" destId="{30CE2184-A89B-404A-A85C-3391F2FCF0D3}" srcOrd="0" destOrd="0" presId="urn:microsoft.com/office/officeart/2005/8/layout/hChevron3"/>
    <dgm:cxn modelId="{50C6A3D6-35DB-F343-AAE7-DBD13819F569}" type="presOf" srcId="{AB017EDF-56CF-794F-886C-C944133A2BD4}" destId="{C36E5D17-0453-854E-AF1B-B8916890B172}" srcOrd="0" destOrd="0" presId="urn:microsoft.com/office/officeart/2005/8/layout/hChevron3"/>
    <dgm:cxn modelId="{3884760A-9C1A-CE44-BC21-2ED60BDFFC3C}" type="presParOf" srcId="{7D5CF450-2E60-E840-89AC-68D61B1CBA6B}" destId="{30CE2184-A89B-404A-A85C-3391F2FCF0D3}" srcOrd="0" destOrd="0" presId="urn:microsoft.com/office/officeart/2005/8/layout/hChevron3"/>
    <dgm:cxn modelId="{2063261A-A877-6846-A42F-C9A637F7AAD0}" type="presParOf" srcId="{7D5CF450-2E60-E840-89AC-68D61B1CBA6B}" destId="{1E8DFD01-824F-0B4C-8CD8-2E32C526AD18}" srcOrd="1" destOrd="0" presId="urn:microsoft.com/office/officeart/2005/8/layout/hChevron3"/>
    <dgm:cxn modelId="{4FDA6DC8-11EA-9045-8FFB-0D8829F24AD9}" type="presParOf" srcId="{7D5CF450-2E60-E840-89AC-68D61B1CBA6B}" destId="{EF9E05D1-A129-4E44-A137-7739DB922600}" srcOrd="2" destOrd="0" presId="urn:microsoft.com/office/officeart/2005/8/layout/hChevron3"/>
    <dgm:cxn modelId="{D71D323A-3D35-C144-B51E-BFF3A0FAC840}" type="presParOf" srcId="{7D5CF450-2E60-E840-89AC-68D61B1CBA6B}" destId="{126EDEDF-6092-1A42-8841-BC847A4B2F82}" srcOrd="3" destOrd="0" presId="urn:microsoft.com/office/officeart/2005/8/layout/hChevron3"/>
    <dgm:cxn modelId="{7EE110DA-CBE2-6540-A238-60ECEE6C95C4}" type="presParOf" srcId="{7D5CF450-2E60-E840-89AC-68D61B1CBA6B}" destId="{B7E4D3C5-CE09-6A45-BEC1-9751B93C8CDA}" srcOrd="4" destOrd="0" presId="urn:microsoft.com/office/officeart/2005/8/layout/hChevron3"/>
    <dgm:cxn modelId="{240531AC-E5BA-FE4E-8CA9-3BF6CCA98472}" type="presParOf" srcId="{7D5CF450-2E60-E840-89AC-68D61B1CBA6B}" destId="{10C47C85-5D0F-E746-9994-7B57E9747D61}" srcOrd="5" destOrd="0" presId="urn:microsoft.com/office/officeart/2005/8/layout/hChevron3"/>
    <dgm:cxn modelId="{2D5DA11F-22F1-B447-801A-051C8CA1F27E}" type="presParOf" srcId="{7D5CF450-2E60-E840-89AC-68D61B1CBA6B}" destId="{7645EB76-272D-894B-989F-3481D25E88C6}" srcOrd="6" destOrd="0" presId="urn:microsoft.com/office/officeart/2005/8/layout/hChevron3"/>
    <dgm:cxn modelId="{5C3A734D-E8AC-E043-87F7-B6AABB498929}" type="presParOf" srcId="{7D5CF450-2E60-E840-89AC-68D61B1CBA6B}" destId="{00DF14D8-CD12-3A46-BF7B-C4603EE1961D}" srcOrd="7" destOrd="0" presId="urn:microsoft.com/office/officeart/2005/8/layout/hChevron3"/>
    <dgm:cxn modelId="{86D6CBB2-69AA-6441-B908-55BC33BE4345}" type="presParOf" srcId="{7D5CF450-2E60-E840-89AC-68D61B1CBA6B}" destId="{B0577518-2F1E-8C49-A277-009E22EAF51C}" srcOrd="8" destOrd="0" presId="urn:microsoft.com/office/officeart/2005/8/layout/hChevron3"/>
    <dgm:cxn modelId="{F0FB4B81-B436-F84D-AF92-FB0C2AF95032}" type="presParOf" srcId="{7D5CF450-2E60-E840-89AC-68D61B1CBA6B}" destId="{D68E49BF-008B-7249-BE10-7FDC542BF882}" srcOrd="9" destOrd="0" presId="urn:microsoft.com/office/officeart/2005/8/layout/hChevron3"/>
    <dgm:cxn modelId="{3372D4E8-F400-8141-96FB-7F7C75D209DB}" type="presParOf" srcId="{7D5CF450-2E60-E840-89AC-68D61B1CBA6B}" destId="{0E37A96B-BC65-D84C-9887-45F55CED6850}" srcOrd="10" destOrd="0" presId="urn:microsoft.com/office/officeart/2005/8/layout/hChevron3"/>
    <dgm:cxn modelId="{D9A97E12-C0FD-DE41-87D3-CF31C6F116D9}" type="presParOf" srcId="{7D5CF450-2E60-E840-89AC-68D61B1CBA6B}" destId="{C555CAA9-973D-CB42-B798-7894FD55C3B0}" srcOrd="11" destOrd="0" presId="urn:microsoft.com/office/officeart/2005/8/layout/hChevron3"/>
    <dgm:cxn modelId="{42547F33-70FE-1D40-935D-28EDDE3A819E}" type="presParOf" srcId="{7D5CF450-2E60-E840-89AC-68D61B1CBA6B}" destId="{41C0D144-9C70-8049-A867-F68796154CF7}" srcOrd="12" destOrd="0" presId="urn:microsoft.com/office/officeart/2005/8/layout/hChevron3"/>
    <dgm:cxn modelId="{3D5D3658-6F6F-4B47-96D6-8E37A44FDF55}" type="presParOf" srcId="{7D5CF450-2E60-E840-89AC-68D61B1CBA6B}" destId="{B2CBDF50-7B0D-D743-BE6A-E4C1617104C0}" srcOrd="13" destOrd="0" presId="urn:microsoft.com/office/officeart/2005/8/layout/hChevron3"/>
    <dgm:cxn modelId="{4DBF013A-CDCC-9141-AB02-02BACEACFAD4}" type="presParOf" srcId="{7D5CF450-2E60-E840-89AC-68D61B1CBA6B}" destId="{C36E5D17-0453-854E-AF1B-B8916890B172}" srcOrd="14" destOrd="0" presId="urn:microsoft.com/office/officeart/2005/8/layout/hChevron3"/>
    <dgm:cxn modelId="{1B938359-F5DD-BB45-A911-27EC21273EE2}" type="presParOf" srcId="{7D5CF450-2E60-E840-89AC-68D61B1CBA6B}" destId="{47812684-1B0C-8045-ABF7-E014BEC96BDB}" srcOrd="15" destOrd="0" presId="urn:microsoft.com/office/officeart/2005/8/layout/hChevron3"/>
    <dgm:cxn modelId="{CAB6C89F-C711-084C-9FAE-94525CB49747}" type="presParOf" srcId="{7D5CF450-2E60-E840-89AC-68D61B1CBA6B}" destId="{B1AD1330-27AC-D245-9D78-D51D48EB2C1C}" srcOrd="1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0C846E-2954-0247-BDA3-C7E4A429D5E2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F43E3BCA-A7FF-3348-BC99-12417B5F36B3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Background</a:t>
          </a:r>
          <a:endParaRPr lang="en-US" dirty="0"/>
        </a:p>
      </dgm:t>
    </dgm:pt>
    <dgm:pt modelId="{CF13A0DD-F294-114F-A322-6710DA93C68B}" type="parTrans" cxnId="{0BF4FAF0-2ADA-EF40-B81F-DA75427C8B20}">
      <dgm:prSet/>
      <dgm:spPr/>
      <dgm:t>
        <a:bodyPr/>
        <a:lstStyle/>
        <a:p>
          <a:endParaRPr lang="en-US"/>
        </a:p>
      </dgm:t>
    </dgm:pt>
    <dgm:pt modelId="{A862C23C-9E67-DA4B-8B2E-C118E9E42B9F}" type="sibTrans" cxnId="{0BF4FAF0-2ADA-EF40-B81F-DA75427C8B20}">
      <dgm:prSet/>
      <dgm:spPr/>
      <dgm:t>
        <a:bodyPr/>
        <a:lstStyle/>
        <a:p>
          <a:endParaRPr lang="en-US"/>
        </a:p>
      </dgm:t>
    </dgm:pt>
    <dgm:pt modelId="{5C26BAA4-1C07-3349-8A8C-6C9CD8EB05CE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Lit Review</a:t>
          </a:r>
          <a:endParaRPr lang="en-US" dirty="0"/>
        </a:p>
      </dgm:t>
    </dgm:pt>
    <dgm:pt modelId="{5DAC999F-04EA-AD41-8593-772971B947E8}" type="parTrans" cxnId="{73847DDA-E08E-A148-AB64-8AACF2BCF019}">
      <dgm:prSet/>
      <dgm:spPr/>
      <dgm:t>
        <a:bodyPr/>
        <a:lstStyle/>
        <a:p>
          <a:endParaRPr lang="en-US"/>
        </a:p>
      </dgm:t>
    </dgm:pt>
    <dgm:pt modelId="{F567D2DC-C81D-4F4B-957B-6B5CD8FA61B9}" type="sibTrans" cxnId="{73847DDA-E08E-A148-AB64-8AACF2BCF019}">
      <dgm:prSet/>
      <dgm:spPr/>
      <dgm:t>
        <a:bodyPr/>
        <a:lstStyle/>
        <a:p>
          <a:endParaRPr lang="en-US"/>
        </a:p>
      </dgm:t>
    </dgm:pt>
    <dgm:pt modelId="{BEAC38B5-B6BF-8B42-952C-FFC21B82DAE1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Data Sources</a:t>
          </a:r>
          <a:endParaRPr lang="en-US" dirty="0"/>
        </a:p>
      </dgm:t>
    </dgm:pt>
    <dgm:pt modelId="{872FCA00-6A6D-5F43-869E-2E20D2F86D2B}" type="parTrans" cxnId="{DA60B0D2-63E8-0542-8DBA-EAA8E50310BA}">
      <dgm:prSet/>
      <dgm:spPr/>
      <dgm:t>
        <a:bodyPr/>
        <a:lstStyle/>
        <a:p>
          <a:endParaRPr lang="en-US"/>
        </a:p>
      </dgm:t>
    </dgm:pt>
    <dgm:pt modelId="{F749036F-1E06-3A41-996B-E1293EDF00D1}" type="sibTrans" cxnId="{DA60B0D2-63E8-0542-8DBA-EAA8E50310BA}">
      <dgm:prSet/>
      <dgm:spPr/>
      <dgm:t>
        <a:bodyPr/>
        <a:lstStyle/>
        <a:p>
          <a:endParaRPr lang="en-US"/>
        </a:p>
      </dgm:t>
    </dgm:pt>
    <dgm:pt modelId="{224BCACF-6277-8145-8A00-E5E4B7BB0A3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Methodology</a:t>
          </a:r>
          <a:endParaRPr lang="en-US" dirty="0"/>
        </a:p>
      </dgm:t>
    </dgm:pt>
    <dgm:pt modelId="{6F361A18-A161-8F49-97B4-8210777EA2F0}" type="parTrans" cxnId="{5CD9EF74-C566-9342-812E-4279ECABC1AD}">
      <dgm:prSet/>
      <dgm:spPr/>
      <dgm:t>
        <a:bodyPr/>
        <a:lstStyle/>
        <a:p>
          <a:endParaRPr lang="en-US"/>
        </a:p>
      </dgm:t>
    </dgm:pt>
    <dgm:pt modelId="{FA28B978-687E-CA48-BA52-D0E2A784EB0D}" type="sibTrans" cxnId="{5CD9EF74-C566-9342-812E-4279ECABC1AD}">
      <dgm:prSet/>
      <dgm:spPr/>
      <dgm:t>
        <a:bodyPr/>
        <a:lstStyle/>
        <a:p>
          <a:endParaRPr lang="en-US"/>
        </a:p>
      </dgm:t>
    </dgm:pt>
    <dgm:pt modelId="{4A033A0E-9FCF-0745-8E51-5F87592E7940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Technology Stack</a:t>
          </a:r>
          <a:endParaRPr lang="en-US" dirty="0"/>
        </a:p>
      </dgm:t>
    </dgm:pt>
    <dgm:pt modelId="{1A394D9E-B2E3-F74B-8A6F-CBB5284099FA}" type="parTrans" cxnId="{3A88C6BB-D1B3-CF43-BE94-A3C81014BB08}">
      <dgm:prSet/>
      <dgm:spPr/>
      <dgm:t>
        <a:bodyPr/>
        <a:lstStyle/>
        <a:p>
          <a:endParaRPr lang="en-US"/>
        </a:p>
      </dgm:t>
    </dgm:pt>
    <dgm:pt modelId="{50012598-81CC-4240-B893-282754A71EB7}" type="sibTrans" cxnId="{3A88C6BB-D1B3-CF43-BE94-A3C81014BB08}">
      <dgm:prSet/>
      <dgm:spPr/>
      <dgm:t>
        <a:bodyPr/>
        <a:lstStyle/>
        <a:p>
          <a:endParaRPr lang="en-US"/>
        </a:p>
      </dgm:t>
    </dgm:pt>
    <dgm:pt modelId="{07651186-CF7E-D245-A00E-7A3C082D3DB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Testing Results</a:t>
          </a:r>
          <a:endParaRPr lang="en-US" dirty="0"/>
        </a:p>
      </dgm:t>
    </dgm:pt>
    <dgm:pt modelId="{73CF0D21-0572-2D47-9257-C8B2E06A035A}" type="parTrans" cxnId="{C4284ABC-D4BC-6440-9B40-AB001044BEE8}">
      <dgm:prSet/>
      <dgm:spPr/>
      <dgm:t>
        <a:bodyPr/>
        <a:lstStyle/>
        <a:p>
          <a:endParaRPr lang="en-US"/>
        </a:p>
      </dgm:t>
    </dgm:pt>
    <dgm:pt modelId="{9F6465E0-8B11-4A49-94D5-E9719CFAEE3D}" type="sibTrans" cxnId="{C4284ABC-D4BC-6440-9B40-AB001044BEE8}">
      <dgm:prSet/>
      <dgm:spPr/>
      <dgm:t>
        <a:bodyPr/>
        <a:lstStyle/>
        <a:p>
          <a:endParaRPr lang="en-US"/>
        </a:p>
      </dgm:t>
    </dgm:pt>
    <dgm:pt modelId="{AB017EDF-56CF-794F-886C-C944133A2BD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Conclusions</a:t>
          </a:r>
          <a:endParaRPr lang="en-US" dirty="0"/>
        </a:p>
      </dgm:t>
    </dgm:pt>
    <dgm:pt modelId="{FFB6B95D-5B1B-DB47-A351-95FAA1954D9D}" type="parTrans" cxnId="{6F17B838-BCB8-7847-B421-80CDD124026D}">
      <dgm:prSet/>
      <dgm:spPr/>
      <dgm:t>
        <a:bodyPr/>
        <a:lstStyle/>
        <a:p>
          <a:endParaRPr lang="en-US"/>
        </a:p>
      </dgm:t>
    </dgm:pt>
    <dgm:pt modelId="{D8760338-975D-1E4F-941C-52D033BBDAC3}" type="sibTrans" cxnId="{6F17B838-BCB8-7847-B421-80CDD124026D}">
      <dgm:prSet/>
      <dgm:spPr/>
      <dgm:t>
        <a:bodyPr/>
        <a:lstStyle/>
        <a:p>
          <a:endParaRPr lang="en-US"/>
        </a:p>
      </dgm:t>
    </dgm:pt>
    <dgm:pt modelId="{421B7AB5-DF02-B645-91D7-19743C0CE389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Questions</a:t>
          </a:r>
          <a:endParaRPr lang="en-US" dirty="0"/>
        </a:p>
      </dgm:t>
    </dgm:pt>
    <dgm:pt modelId="{DA8E0327-BEAD-324A-9E30-A5774A03859E}" type="parTrans" cxnId="{943C2332-FBE9-9945-AD44-4AD4EE3E6B20}">
      <dgm:prSet/>
      <dgm:spPr/>
      <dgm:t>
        <a:bodyPr/>
        <a:lstStyle/>
        <a:p>
          <a:endParaRPr lang="en-US"/>
        </a:p>
      </dgm:t>
    </dgm:pt>
    <dgm:pt modelId="{01D70674-F7E7-C947-81E6-589C840AF3B0}" type="sibTrans" cxnId="{943C2332-FBE9-9945-AD44-4AD4EE3E6B20}">
      <dgm:prSet/>
      <dgm:spPr/>
      <dgm:t>
        <a:bodyPr/>
        <a:lstStyle/>
        <a:p>
          <a:endParaRPr lang="en-US"/>
        </a:p>
      </dgm:t>
    </dgm:pt>
    <dgm:pt modelId="{7053DF0E-7D2F-224F-9A96-49043713C976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Demo</a:t>
          </a:r>
          <a:endParaRPr lang="en-US" dirty="0"/>
        </a:p>
      </dgm:t>
    </dgm:pt>
    <dgm:pt modelId="{68F2D2BE-B718-9E4D-A73A-5BFF7DE39B73}" type="parTrans" cxnId="{61ED5DBF-C1D5-714A-B176-4EA990D80545}">
      <dgm:prSet/>
      <dgm:spPr/>
      <dgm:t>
        <a:bodyPr/>
        <a:lstStyle/>
        <a:p>
          <a:endParaRPr lang="en-US"/>
        </a:p>
      </dgm:t>
    </dgm:pt>
    <dgm:pt modelId="{E46FB4F8-4791-7540-80AA-191857918D4E}" type="sibTrans" cxnId="{61ED5DBF-C1D5-714A-B176-4EA990D80545}">
      <dgm:prSet/>
      <dgm:spPr/>
      <dgm:t>
        <a:bodyPr/>
        <a:lstStyle/>
        <a:p>
          <a:endParaRPr lang="en-US"/>
        </a:p>
      </dgm:t>
    </dgm:pt>
    <dgm:pt modelId="{7D5CF450-2E60-E840-89AC-68D61B1CBA6B}" type="pres">
      <dgm:prSet presAssocID="{070C846E-2954-0247-BDA3-C7E4A429D5E2}" presName="Name0" presStyleCnt="0">
        <dgm:presLayoutVars>
          <dgm:dir/>
          <dgm:resizeHandles val="exact"/>
        </dgm:presLayoutVars>
      </dgm:prSet>
      <dgm:spPr/>
    </dgm:pt>
    <dgm:pt modelId="{30CE2184-A89B-404A-A85C-3391F2FCF0D3}" type="pres">
      <dgm:prSet presAssocID="{F43E3BCA-A7FF-3348-BC99-12417B5F36B3}" presName="parTxOnly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DFD01-824F-0B4C-8CD8-2E32C526AD18}" type="pres">
      <dgm:prSet presAssocID="{A862C23C-9E67-DA4B-8B2E-C118E9E42B9F}" presName="parSpace" presStyleCnt="0"/>
      <dgm:spPr/>
    </dgm:pt>
    <dgm:pt modelId="{EF9E05D1-A129-4E44-A137-7739DB922600}" type="pres">
      <dgm:prSet presAssocID="{7053DF0E-7D2F-224F-9A96-49043713C976}" presName="parTxOnly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EDEDF-6092-1A42-8841-BC847A4B2F82}" type="pres">
      <dgm:prSet presAssocID="{E46FB4F8-4791-7540-80AA-191857918D4E}" presName="parSpace" presStyleCnt="0"/>
      <dgm:spPr/>
    </dgm:pt>
    <dgm:pt modelId="{B7E4D3C5-CE09-6A45-BEC1-9751B93C8CDA}" type="pres">
      <dgm:prSet presAssocID="{5C26BAA4-1C07-3349-8A8C-6C9CD8EB05CE}" presName="parTxOnly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47C85-5D0F-E746-9994-7B57E9747D61}" type="pres">
      <dgm:prSet presAssocID="{F567D2DC-C81D-4F4B-957B-6B5CD8FA61B9}" presName="parSpace" presStyleCnt="0"/>
      <dgm:spPr/>
    </dgm:pt>
    <dgm:pt modelId="{7645EB76-272D-894B-989F-3481D25E88C6}" type="pres">
      <dgm:prSet presAssocID="{BEAC38B5-B6BF-8B42-952C-FFC21B82DAE1}" presName="parTxOnly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F14D8-CD12-3A46-BF7B-C4603EE1961D}" type="pres">
      <dgm:prSet presAssocID="{F749036F-1E06-3A41-996B-E1293EDF00D1}" presName="parSpace" presStyleCnt="0"/>
      <dgm:spPr/>
    </dgm:pt>
    <dgm:pt modelId="{B0577518-2F1E-8C49-A277-009E22EAF51C}" type="pres">
      <dgm:prSet presAssocID="{224BCACF-6277-8145-8A00-E5E4B7BB0A37}" presName="parTxOnly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E49BF-008B-7249-BE10-7FDC542BF882}" type="pres">
      <dgm:prSet presAssocID="{FA28B978-687E-CA48-BA52-D0E2A784EB0D}" presName="parSpace" presStyleCnt="0"/>
      <dgm:spPr/>
    </dgm:pt>
    <dgm:pt modelId="{0E37A96B-BC65-D84C-9887-45F55CED6850}" type="pres">
      <dgm:prSet presAssocID="{4A033A0E-9FCF-0745-8E51-5F87592E7940}" presName="parTxOnly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5CAA9-973D-CB42-B798-7894FD55C3B0}" type="pres">
      <dgm:prSet presAssocID="{50012598-81CC-4240-B893-282754A71EB7}" presName="parSpace" presStyleCnt="0"/>
      <dgm:spPr/>
    </dgm:pt>
    <dgm:pt modelId="{41C0D144-9C70-8049-A867-F68796154CF7}" type="pres">
      <dgm:prSet presAssocID="{07651186-CF7E-D245-A00E-7A3C082D3DB7}" presName="parTxOnly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BDF50-7B0D-D743-BE6A-E4C1617104C0}" type="pres">
      <dgm:prSet presAssocID="{9F6465E0-8B11-4A49-94D5-E9719CFAEE3D}" presName="parSpace" presStyleCnt="0"/>
      <dgm:spPr/>
    </dgm:pt>
    <dgm:pt modelId="{C36E5D17-0453-854E-AF1B-B8916890B172}" type="pres">
      <dgm:prSet presAssocID="{AB017EDF-56CF-794F-886C-C944133A2BD4}" presName="parTxOnly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12684-1B0C-8045-ABF7-E014BEC96BDB}" type="pres">
      <dgm:prSet presAssocID="{D8760338-975D-1E4F-941C-52D033BBDAC3}" presName="parSpace" presStyleCnt="0"/>
      <dgm:spPr/>
    </dgm:pt>
    <dgm:pt modelId="{B1AD1330-27AC-D245-9D78-D51D48EB2C1C}" type="pres">
      <dgm:prSet presAssocID="{421B7AB5-DF02-B645-91D7-19743C0CE389}" presName="parTxOnly" presStyleLbl="node1" presStyleIdx="8" presStyleCnt="9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88C6BB-D1B3-CF43-BE94-A3C81014BB08}" srcId="{070C846E-2954-0247-BDA3-C7E4A429D5E2}" destId="{4A033A0E-9FCF-0745-8E51-5F87592E7940}" srcOrd="5" destOrd="0" parTransId="{1A394D9E-B2E3-F74B-8A6F-CBB5284099FA}" sibTransId="{50012598-81CC-4240-B893-282754A71EB7}"/>
    <dgm:cxn modelId="{13794949-FBFA-034C-897B-F3B8B33A35A2}" type="presOf" srcId="{07651186-CF7E-D245-A00E-7A3C082D3DB7}" destId="{41C0D144-9C70-8049-A867-F68796154CF7}" srcOrd="0" destOrd="0" presId="urn:microsoft.com/office/officeart/2005/8/layout/hChevron3"/>
    <dgm:cxn modelId="{E7A79A9D-9358-0F4F-8B18-42E0E3A40BA7}" type="presOf" srcId="{F43E3BCA-A7FF-3348-BC99-12417B5F36B3}" destId="{30CE2184-A89B-404A-A85C-3391F2FCF0D3}" srcOrd="0" destOrd="0" presId="urn:microsoft.com/office/officeart/2005/8/layout/hChevron3"/>
    <dgm:cxn modelId="{DA60B0D2-63E8-0542-8DBA-EAA8E50310BA}" srcId="{070C846E-2954-0247-BDA3-C7E4A429D5E2}" destId="{BEAC38B5-B6BF-8B42-952C-FFC21B82DAE1}" srcOrd="3" destOrd="0" parTransId="{872FCA00-6A6D-5F43-869E-2E20D2F86D2B}" sibTransId="{F749036F-1E06-3A41-996B-E1293EDF00D1}"/>
    <dgm:cxn modelId="{61ED5DBF-C1D5-714A-B176-4EA990D80545}" srcId="{070C846E-2954-0247-BDA3-C7E4A429D5E2}" destId="{7053DF0E-7D2F-224F-9A96-49043713C976}" srcOrd="1" destOrd="0" parTransId="{68F2D2BE-B718-9E4D-A73A-5BFF7DE39B73}" sibTransId="{E46FB4F8-4791-7540-80AA-191857918D4E}"/>
    <dgm:cxn modelId="{73847DDA-E08E-A148-AB64-8AACF2BCF019}" srcId="{070C846E-2954-0247-BDA3-C7E4A429D5E2}" destId="{5C26BAA4-1C07-3349-8A8C-6C9CD8EB05CE}" srcOrd="2" destOrd="0" parTransId="{5DAC999F-04EA-AD41-8593-772971B947E8}" sibTransId="{F567D2DC-C81D-4F4B-957B-6B5CD8FA61B9}"/>
    <dgm:cxn modelId="{C4284ABC-D4BC-6440-9B40-AB001044BEE8}" srcId="{070C846E-2954-0247-BDA3-C7E4A429D5E2}" destId="{07651186-CF7E-D245-A00E-7A3C082D3DB7}" srcOrd="6" destOrd="0" parTransId="{73CF0D21-0572-2D47-9257-C8B2E06A035A}" sibTransId="{9F6465E0-8B11-4A49-94D5-E9719CFAEE3D}"/>
    <dgm:cxn modelId="{6F17B838-BCB8-7847-B421-80CDD124026D}" srcId="{070C846E-2954-0247-BDA3-C7E4A429D5E2}" destId="{AB017EDF-56CF-794F-886C-C944133A2BD4}" srcOrd="7" destOrd="0" parTransId="{FFB6B95D-5B1B-DB47-A351-95FAA1954D9D}" sibTransId="{D8760338-975D-1E4F-941C-52D033BBDAC3}"/>
    <dgm:cxn modelId="{E313E161-E00F-8449-9E6A-5CF6A16D3FD1}" type="presOf" srcId="{7053DF0E-7D2F-224F-9A96-49043713C976}" destId="{EF9E05D1-A129-4E44-A137-7739DB922600}" srcOrd="0" destOrd="0" presId="urn:microsoft.com/office/officeart/2005/8/layout/hChevron3"/>
    <dgm:cxn modelId="{37B0209F-B042-D04E-AE9D-7ED33EF41254}" type="presOf" srcId="{5C26BAA4-1C07-3349-8A8C-6C9CD8EB05CE}" destId="{B7E4D3C5-CE09-6A45-BEC1-9751B93C8CDA}" srcOrd="0" destOrd="0" presId="urn:microsoft.com/office/officeart/2005/8/layout/hChevron3"/>
    <dgm:cxn modelId="{943C2332-FBE9-9945-AD44-4AD4EE3E6B20}" srcId="{070C846E-2954-0247-BDA3-C7E4A429D5E2}" destId="{421B7AB5-DF02-B645-91D7-19743C0CE389}" srcOrd="8" destOrd="0" parTransId="{DA8E0327-BEAD-324A-9E30-A5774A03859E}" sibTransId="{01D70674-F7E7-C947-81E6-589C840AF3B0}"/>
    <dgm:cxn modelId="{0BF4FAF0-2ADA-EF40-B81F-DA75427C8B20}" srcId="{070C846E-2954-0247-BDA3-C7E4A429D5E2}" destId="{F43E3BCA-A7FF-3348-BC99-12417B5F36B3}" srcOrd="0" destOrd="0" parTransId="{CF13A0DD-F294-114F-A322-6710DA93C68B}" sibTransId="{A862C23C-9E67-DA4B-8B2E-C118E9E42B9F}"/>
    <dgm:cxn modelId="{5E6776D7-D03A-8245-9B9C-7262EDCD5625}" type="presOf" srcId="{070C846E-2954-0247-BDA3-C7E4A429D5E2}" destId="{7D5CF450-2E60-E840-89AC-68D61B1CBA6B}" srcOrd="0" destOrd="0" presId="urn:microsoft.com/office/officeart/2005/8/layout/hChevron3"/>
    <dgm:cxn modelId="{5CD9EF74-C566-9342-812E-4279ECABC1AD}" srcId="{070C846E-2954-0247-BDA3-C7E4A429D5E2}" destId="{224BCACF-6277-8145-8A00-E5E4B7BB0A37}" srcOrd="4" destOrd="0" parTransId="{6F361A18-A161-8F49-97B4-8210777EA2F0}" sibTransId="{FA28B978-687E-CA48-BA52-D0E2A784EB0D}"/>
    <dgm:cxn modelId="{BAA9999E-281C-4140-8BDE-C6B35F9183F0}" type="presOf" srcId="{421B7AB5-DF02-B645-91D7-19743C0CE389}" destId="{B1AD1330-27AC-D245-9D78-D51D48EB2C1C}" srcOrd="0" destOrd="0" presId="urn:microsoft.com/office/officeart/2005/8/layout/hChevron3"/>
    <dgm:cxn modelId="{FFA35D62-2F6D-3E47-BB8E-9167F79FCF0A}" type="presOf" srcId="{224BCACF-6277-8145-8A00-E5E4B7BB0A37}" destId="{B0577518-2F1E-8C49-A277-009E22EAF51C}" srcOrd="0" destOrd="0" presId="urn:microsoft.com/office/officeart/2005/8/layout/hChevron3"/>
    <dgm:cxn modelId="{3F79C40E-D5A7-D649-9058-4FC83D1321F9}" type="presOf" srcId="{BEAC38B5-B6BF-8B42-952C-FFC21B82DAE1}" destId="{7645EB76-272D-894B-989F-3481D25E88C6}" srcOrd="0" destOrd="0" presId="urn:microsoft.com/office/officeart/2005/8/layout/hChevron3"/>
    <dgm:cxn modelId="{0B105A17-8103-F449-8228-59D3BC839367}" type="presOf" srcId="{AB017EDF-56CF-794F-886C-C944133A2BD4}" destId="{C36E5D17-0453-854E-AF1B-B8916890B172}" srcOrd="0" destOrd="0" presId="urn:microsoft.com/office/officeart/2005/8/layout/hChevron3"/>
    <dgm:cxn modelId="{7858D8DC-273B-0141-84A8-5290F97B2BEA}" type="presOf" srcId="{4A033A0E-9FCF-0745-8E51-5F87592E7940}" destId="{0E37A96B-BC65-D84C-9887-45F55CED6850}" srcOrd="0" destOrd="0" presId="urn:microsoft.com/office/officeart/2005/8/layout/hChevron3"/>
    <dgm:cxn modelId="{47B5DFE8-1626-B74E-9C1D-DAF67C5BA8DB}" type="presParOf" srcId="{7D5CF450-2E60-E840-89AC-68D61B1CBA6B}" destId="{30CE2184-A89B-404A-A85C-3391F2FCF0D3}" srcOrd="0" destOrd="0" presId="urn:microsoft.com/office/officeart/2005/8/layout/hChevron3"/>
    <dgm:cxn modelId="{D46E8C68-DFD7-784C-A45F-2F2060F9F40F}" type="presParOf" srcId="{7D5CF450-2E60-E840-89AC-68D61B1CBA6B}" destId="{1E8DFD01-824F-0B4C-8CD8-2E32C526AD18}" srcOrd="1" destOrd="0" presId="urn:microsoft.com/office/officeart/2005/8/layout/hChevron3"/>
    <dgm:cxn modelId="{B3F5B601-57E5-3941-8CCB-DE7CFAC171EB}" type="presParOf" srcId="{7D5CF450-2E60-E840-89AC-68D61B1CBA6B}" destId="{EF9E05D1-A129-4E44-A137-7739DB922600}" srcOrd="2" destOrd="0" presId="urn:microsoft.com/office/officeart/2005/8/layout/hChevron3"/>
    <dgm:cxn modelId="{2DE3B975-C554-DE43-B049-84C0C89468E7}" type="presParOf" srcId="{7D5CF450-2E60-E840-89AC-68D61B1CBA6B}" destId="{126EDEDF-6092-1A42-8841-BC847A4B2F82}" srcOrd="3" destOrd="0" presId="urn:microsoft.com/office/officeart/2005/8/layout/hChevron3"/>
    <dgm:cxn modelId="{8E9B5C6D-81F1-EE4D-964D-4C5B7E7FBBD6}" type="presParOf" srcId="{7D5CF450-2E60-E840-89AC-68D61B1CBA6B}" destId="{B7E4D3C5-CE09-6A45-BEC1-9751B93C8CDA}" srcOrd="4" destOrd="0" presId="urn:microsoft.com/office/officeart/2005/8/layout/hChevron3"/>
    <dgm:cxn modelId="{4F67F22A-92E6-8440-B120-DE4BFCB8E862}" type="presParOf" srcId="{7D5CF450-2E60-E840-89AC-68D61B1CBA6B}" destId="{10C47C85-5D0F-E746-9994-7B57E9747D61}" srcOrd="5" destOrd="0" presId="urn:microsoft.com/office/officeart/2005/8/layout/hChevron3"/>
    <dgm:cxn modelId="{9665EDE4-7502-0C49-BC6E-EEA523B1B306}" type="presParOf" srcId="{7D5CF450-2E60-E840-89AC-68D61B1CBA6B}" destId="{7645EB76-272D-894B-989F-3481D25E88C6}" srcOrd="6" destOrd="0" presId="urn:microsoft.com/office/officeart/2005/8/layout/hChevron3"/>
    <dgm:cxn modelId="{2BC453FC-F6D9-3E46-9770-D5D08F0704C7}" type="presParOf" srcId="{7D5CF450-2E60-E840-89AC-68D61B1CBA6B}" destId="{00DF14D8-CD12-3A46-BF7B-C4603EE1961D}" srcOrd="7" destOrd="0" presId="urn:microsoft.com/office/officeart/2005/8/layout/hChevron3"/>
    <dgm:cxn modelId="{0B05384E-6476-BA42-9A45-1DDEC37E6F3F}" type="presParOf" srcId="{7D5CF450-2E60-E840-89AC-68D61B1CBA6B}" destId="{B0577518-2F1E-8C49-A277-009E22EAF51C}" srcOrd="8" destOrd="0" presId="urn:microsoft.com/office/officeart/2005/8/layout/hChevron3"/>
    <dgm:cxn modelId="{04E38852-F566-C246-A7CB-726E38FC9CCB}" type="presParOf" srcId="{7D5CF450-2E60-E840-89AC-68D61B1CBA6B}" destId="{D68E49BF-008B-7249-BE10-7FDC542BF882}" srcOrd="9" destOrd="0" presId="urn:microsoft.com/office/officeart/2005/8/layout/hChevron3"/>
    <dgm:cxn modelId="{A9C6EB96-37AC-2647-BED2-2AE00438FCA2}" type="presParOf" srcId="{7D5CF450-2E60-E840-89AC-68D61B1CBA6B}" destId="{0E37A96B-BC65-D84C-9887-45F55CED6850}" srcOrd="10" destOrd="0" presId="urn:microsoft.com/office/officeart/2005/8/layout/hChevron3"/>
    <dgm:cxn modelId="{E7B0E47E-752C-6C49-A146-3665093ECCFD}" type="presParOf" srcId="{7D5CF450-2E60-E840-89AC-68D61B1CBA6B}" destId="{C555CAA9-973D-CB42-B798-7894FD55C3B0}" srcOrd="11" destOrd="0" presId="urn:microsoft.com/office/officeart/2005/8/layout/hChevron3"/>
    <dgm:cxn modelId="{52DBAA9F-8FDF-AD4F-BD3E-6B39DB8677EE}" type="presParOf" srcId="{7D5CF450-2E60-E840-89AC-68D61B1CBA6B}" destId="{41C0D144-9C70-8049-A867-F68796154CF7}" srcOrd="12" destOrd="0" presId="urn:microsoft.com/office/officeart/2005/8/layout/hChevron3"/>
    <dgm:cxn modelId="{197F2064-78A6-474B-A875-CF01BD2BB6F7}" type="presParOf" srcId="{7D5CF450-2E60-E840-89AC-68D61B1CBA6B}" destId="{B2CBDF50-7B0D-D743-BE6A-E4C1617104C0}" srcOrd="13" destOrd="0" presId="urn:microsoft.com/office/officeart/2005/8/layout/hChevron3"/>
    <dgm:cxn modelId="{39A5B13C-645C-0D49-B018-1930949941E1}" type="presParOf" srcId="{7D5CF450-2E60-E840-89AC-68D61B1CBA6B}" destId="{C36E5D17-0453-854E-AF1B-B8916890B172}" srcOrd="14" destOrd="0" presId="urn:microsoft.com/office/officeart/2005/8/layout/hChevron3"/>
    <dgm:cxn modelId="{40E32FB9-003C-FC45-B768-900563AA92F0}" type="presParOf" srcId="{7D5CF450-2E60-E840-89AC-68D61B1CBA6B}" destId="{47812684-1B0C-8045-ABF7-E014BEC96BDB}" srcOrd="15" destOrd="0" presId="urn:microsoft.com/office/officeart/2005/8/layout/hChevron3"/>
    <dgm:cxn modelId="{70639B04-95D1-9E4B-BA03-1949B7B66F57}" type="presParOf" srcId="{7D5CF450-2E60-E840-89AC-68D61B1CBA6B}" destId="{B1AD1330-27AC-D245-9D78-D51D48EB2C1C}" srcOrd="1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0C846E-2954-0247-BDA3-C7E4A429D5E2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F43E3BCA-A7FF-3348-BC99-12417B5F36B3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Background</a:t>
          </a:r>
          <a:endParaRPr lang="en-US" dirty="0"/>
        </a:p>
      </dgm:t>
    </dgm:pt>
    <dgm:pt modelId="{CF13A0DD-F294-114F-A322-6710DA93C68B}" type="parTrans" cxnId="{0BF4FAF0-2ADA-EF40-B81F-DA75427C8B20}">
      <dgm:prSet/>
      <dgm:spPr/>
      <dgm:t>
        <a:bodyPr/>
        <a:lstStyle/>
        <a:p>
          <a:endParaRPr lang="en-US"/>
        </a:p>
      </dgm:t>
    </dgm:pt>
    <dgm:pt modelId="{A862C23C-9E67-DA4B-8B2E-C118E9E42B9F}" type="sibTrans" cxnId="{0BF4FAF0-2ADA-EF40-B81F-DA75427C8B20}">
      <dgm:prSet/>
      <dgm:spPr/>
      <dgm:t>
        <a:bodyPr/>
        <a:lstStyle/>
        <a:p>
          <a:endParaRPr lang="en-US"/>
        </a:p>
      </dgm:t>
    </dgm:pt>
    <dgm:pt modelId="{5C26BAA4-1C07-3349-8A8C-6C9CD8EB05CE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Lit Review</a:t>
          </a:r>
          <a:endParaRPr lang="en-US" dirty="0"/>
        </a:p>
      </dgm:t>
    </dgm:pt>
    <dgm:pt modelId="{5DAC999F-04EA-AD41-8593-772971B947E8}" type="parTrans" cxnId="{73847DDA-E08E-A148-AB64-8AACF2BCF019}">
      <dgm:prSet/>
      <dgm:spPr/>
      <dgm:t>
        <a:bodyPr/>
        <a:lstStyle/>
        <a:p>
          <a:endParaRPr lang="en-US"/>
        </a:p>
      </dgm:t>
    </dgm:pt>
    <dgm:pt modelId="{F567D2DC-C81D-4F4B-957B-6B5CD8FA61B9}" type="sibTrans" cxnId="{73847DDA-E08E-A148-AB64-8AACF2BCF019}">
      <dgm:prSet/>
      <dgm:spPr/>
      <dgm:t>
        <a:bodyPr/>
        <a:lstStyle/>
        <a:p>
          <a:endParaRPr lang="en-US"/>
        </a:p>
      </dgm:t>
    </dgm:pt>
    <dgm:pt modelId="{BEAC38B5-B6BF-8B42-952C-FFC21B82DAE1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Data Sources</a:t>
          </a:r>
          <a:endParaRPr lang="en-US" dirty="0"/>
        </a:p>
      </dgm:t>
    </dgm:pt>
    <dgm:pt modelId="{872FCA00-6A6D-5F43-869E-2E20D2F86D2B}" type="parTrans" cxnId="{DA60B0D2-63E8-0542-8DBA-EAA8E50310BA}">
      <dgm:prSet/>
      <dgm:spPr/>
      <dgm:t>
        <a:bodyPr/>
        <a:lstStyle/>
        <a:p>
          <a:endParaRPr lang="en-US"/>
        </a:p>
      </dgm:t>
    </dgm:pt>
    <dgm:pt modelId="{F749036F-1E06-3A41-996B-E1293EDF00D1}" type="sibTrans" cxnId="{DA60B0D2-63E8-0542-8DBA-EAA8E50310BA}">
      <dgm:prSet/>
      <dgm:spPr/>
      <dgm:t>
        <a:bodyPr/>
        <a:lstStyle/>
        <a:p>
          <a:endParaRPr lang="en-US"/>
        </a:p>
      </dgm:t>
    </dgm:pt>
    <dgm:pt modelId="{224BCACF-6277-8145-8A00-E5E4B7BB0A3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Methodology</a:t>
          </a:r>
          <a:endParaRPr lang="en-US" dirty="0"/>
        </a:p>
      </dgm:t>
    </dgm:pt>
    <dgm:pt modelId="{6F361A18-A161-8F49-97B4-8210777EA2F0}" type="parTrans" cxnId="{5CD9EF74-C566-9342-812E-4279ECABC1AD}">
      <dgm:prSet/>
      <dgm:spPr/>
      <dgm:t>
        <a:bodyPr/>
        <a:lstStyle/>
        <a:p>
          <a:endParaRPr lang="en-US"/>
        </a:p>
      </dgm:t>
    </dgm:pt>
    <dgm:pt modelId="{FA28B978-687E-CA48-BA52-D0E2A784EB0D}" type="sibTrans" cxnId="{5CD9EF74-C566-9342-812E-4279ECABC1AD}">
      <dgm:prSet/>
      <dgm:spPr/>
      <dgm:t>
        <a:bodyPr/>
        <a:lstStyle/>
        <a:p>
          <a:endParaRPr lang="en-US"/>
        </a:p>
      </dgm:t>
    </dgm:pt>
    <dgm:pt modelId="{4A033A0E-9FCF-0745-8E51-5F87592E7940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Technology Stack</a:t>
          </a:r>
          <a:endParaRPr lang="en-US" dirty="0"/>
        </a:p>
      </dgm:t>
    </dgm:pt>
    <dgm:pt modelId="{1A394D9E-B2E3-F74B-8A6F-CBB5284099FA}" type="parTrans" cxnId="{3A88C6BB-D1B3-CF43-BE94-A3C81014BB08}">
      <dgm:prSet/>
      <dgm:spPr/>
      <dgm:t>
        <a:bodyPr/>
        <a:lstStyle/>
        <a:p>
          <a:endParaRPr lang="en-US"/>
        </a:p>
      </dgm:t>
    </dgm:pt>
    <dgm:pt modelId="{50012598-81CC-4240-B893-282754A71EB7}" type="sibTrans" cxnId="{3A88C6BB-D1B3-CF43-BE94-A3C81014BB08}">
      <dgm:prSet/>
      <dgm:spPr/>
      <dgm:t>
        <a:bodyPr/>
        <a:lstStyle/>
        <a:p>
          <a:endParaRPr lang="en-US"/>
        </a:p>
      </dgm:t>
    </dgm:pt>
    <dgm:pt modelId="{07651186-CF7E-D245-A00E-7A3C082D3DB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Testing Results</a:t>
          </a:r>
          <a:endParaRPr lang="en-US" dirty="0"/>
        </a:p>
      </dgm:t>
    </dgm:pt>
    <dgm:pt modelId="{73CF0D21-0572-2D47-9257-C8B2E06A035A}" type="parTrans" cxnId="{C4284ABC-D4BC-6440-9B40-AB001044BEE8}">
      <dgm:prSet/>
      <dgm:spPr/>
      <dgm:t>
        <a:bodyPr/>
        <a:lstStyle/>
        <a:p>
          <a:endParaRPr lang="en-US"/>
        </a:p>
      </dgm:t>
    </dgm:pt>
    <dgm:pt modelId="{9F6465E0-8B11-4A49-94D5-E9719CFAEE3D}" type="sibTrans" cxnId="{C4284ABC-D4BC-6440-9B40-AB001044BEE8}">
      <dgm:prSet/>
      <dgm:spPr/>
      <dgm:t>
        <a:bodyPr/>
        <a:lstStyle/>
        <a:p>
          <a:endParaRPr lang="en-US"/>
        </a:p>
      </dgm:t>
    </dgm:pt>
    <dgm:pt modelId="{AB017EDF-56CF-794F-886C-C944133A2BD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Conclusions</a:t>
          </a:r>
          <a:endParaRPr lang="en-US" dirty="0"/>
        </a:p>
      </dgm:t>
    </dgm:pt>
    <dgm:pt modelId="{FFB6B95D-5B1B-DB47-A351-95FAA1954D9D}" type="parTrans" cxnId="{6F17B838-BCB8-7847-B421-80CDD124026D}">
      <dgm:prSet/>
      <dgm:spPr/>
      <dgm:t>
        <a:bodyPr/>
        <a:lstStyle/>
        <a:p>
          <a:endParaRPr lang="en-US"/>
        </a:p>
      </dgm:t>
    </dgm:pt>
    <dgm:pt modelId="{D8760338-975D-1E4F-941C-52D033BBDAC3}" type="sibTrans" cxnId="{6F17B838-BCB8-7847-B421-80CDD124026D}">
      <dgm:prSet/>
      <dgm:spPr/>
      <dgm:t>
        <a:bodyPr/>
        <a:lstStyle/>
        <a:p>
          <a:endParaRPr lang="en-US"/>
        </a:p>
      </dgm:t>
    </dgm:pt>
    <dgm:pt modelId="{421B7AB5-DF02-B645-91D7-19743C0CE389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Questions</a:t>
          </a:r>
          <a:endParaRPr lang="en-US" dirty="0"/>
        </a:p>
      </dgm:t>
    </dgm:pt>
    <dgm:pt modelId="{DA8E0327-BEAD-324A-9E30-A5774A03859E}" type="parTrans" cxnId="{943C2332-FBE9-9945-AD44-4AD4EE3E6B20}">
      <dgm:prSet/>
      <dgm:spPr/>
      <dgm:t>
        <a:bodyPr/>
        <a:lstStyle/>
        <a:p>
          <a:endParaRPr lang="en-US"/>
        </a:p>
      </dgm:t>
    </dgm:pt>
    <dgm:pt modelId="{01D70674-F7E7-C947-81E6-589C840AF3B0}" type="sibTrans" cxnId="{943C2332-FBE9-9945-AD44-4AD4EE3E6B20}">
      <dgm:prSet/>
      <dgm:spPr/>
      <dgm:t>
        <a:bodyPr/>
        <a:lstStyle/>
        <a:p>
          <a:endParaRPr lang="en-US"/>
        </a:p>
      </dgm:t>
    </dgm:pt>
    <dgm:pt modelId="{7053DF0E-7D2F-224F-9A96-49043713C976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Demo</a:t>
          </a:r>
          <a:endParaRPr lang="en-US" dirty="0"/>
        </a:p>
      </dgm:t>
    </dgm:pt>
    <dgm:pt modelId="{68F2D2BE-B718-9E4D-A73A-5BFF7DE39B73}" type="parTrans" cxnId="{61ED5DBF-C1D5-714A-B176-4EA990D80545}">
      <dgm:prSet/>
      <dgm:spPr/>
      <dgm:t>
        <a:bodyPr/>
        <a:lstStyle/>
        <a:p>
          <a:endParaRPr lang="en-US"/>
        </a:p>
      </dgm:t>
    </dgm:pt>
    <dgm:pt modelId="{E46FB4F8-4791-7540-80AA-191857918D4E}" type="sibTrans" cxnId="{61ED5DBF-C1D5-714A-B176-4EA990D80545}">
      <dgm:prSet/>
      <dgm:spPr/>
      <dgm:t>
        <a:bodyPr/>
        <a:lstStyle/>
        <a:p>
          <a:endParaRPr lang="en-US"/>
        </a:p>
      </dgm:t>
    </dgm:pt>
    <dgm:pt modelId="{7D5CF450-2E60-E840-89AC-68D61B1CBA6B}" type="pres">
      <dgm:prSet presAssocID="{070C846E-2954-0247-BDA3-C7E4A429D5E2}" presName="Name0" presStyleCnt="0">
        <dgm:presLayoutVars>
          <dgm:dir/>
          <dgm:resizeHandles val="exact"/>
        </dgm:presLayoutVars>
      </dgm:prSet>
      <dgm:spPr/>
    </dgm:pt>
    <dgm:pt modelId="{30CE2184-A89B-404A-A85C-3391F2FCF0D3}" type="pres">
      <dgm:prSet presAssocID="{F43E3BCA-A7FF-3348-BC99-12417B5F36B3}" presName="parTxOnly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DFD01-824F-0B4C-8CD8-2E32C526AD18}" type="pres">
      <dgm:prSet presAssocID="{A862C23C-9E67-DA4B-8B2E-C118E9E42B9F}" presName="parSpace" presStyleCnt="0"/>
      <dgm:spPr/>
    </dgm:pt>
    <dgm:pt modelId="{EF9E05D1-A129-4E44-A137-7739DB922600}" type="pres">
      <dgm:prSet presAssocID="{7053DF0E-7D2F-224F-9A96-49043713C976}" presName="parTxOnly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EDEDF-6092-1A42-8841-BC847A4B2F82}" type="pres">
      <dgm:prSet presAssocID="{E46FB4F8-4791-7540-80AA-191857918D4E}" presName="parSpace" presStyleCnt="0"/>
      <dgm:spPr/>
    </dgm:pt>
    <dgm:pt modelId="{B7E4D3C5-CE09-6A45-BEC1-9751B93C8CDA}" type="pres">
      <dgm:prSet presAssocID="{5C26BAA4-1C07-3349-8A8C-6C9CD8EB05CE}" presName="parTxOnly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47C85-5D0F-E746-9994-7B57E9747D61}" type="pres">
      <dgm:prSet presAssocID="{F567D2DC-C81D-4F4B-957B-6B5CD8FA61B9}" presName="parSpace" presStyleCnt="0"/>
      <dgm:spPr/>
    </dgm:pt>
    <dgm:pt modelId="{7645EB76-272D-894B-989F-3481D25E88C6}" type="pres">
      <dgm:prSet presAssocID="{BEAC38B5-B6BF-8B42-952C-FFC21B82DAE1}" presName="parTxOnly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F14D8-CD12-3A46-BF7B-C4603EE1961D}" type="pres">
      <dgm:prSet presAssocID="{F749036F-1E06-3A41-996B-E1293EDF00D1}" presName="parSpace" presStyleCnt="0"/>
      <dgm:spPr/>
    </dgm:pt>
    <dgm:pt modelId="{B0577518-2F1E-8C49-A277-009E22EAF51C}" type="pres">
      <dgm:prSet presAssocID="{224BCACF-6277-8145-8A00-E5E4B7BB0A37}" presName="parTxOnly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E49BF-008B-7249-BE10-7FDC542BF882}" type="pres">
      <dgm:prSet presAssocID="{FA28B978-687E-CA48-BA52-D0E2A784EB0D}" presName="parSpace" presStyleCnt="0"/>
      <dgm:spPr/>
    </dgm:pt>
    <dgm:pt modelId="{0E37A96B-BC65-D84C-9887-45F55CED6850}" type="pres">
      <dgm:prSet presAssocID="{4A033A0E-9FCF-0745-8E51-5F87592E7940}" presName="parTxOnly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5CAA9-973D-CB42-B798-7894FD55C3B0}" type="pres">
      <dgm:prSet presAssocID="{50012598-81CC-4240-B893-282754A71EB7}" presName="parSpace" presStyleCnt="0"/>
      <dgm:spPr/>
    </dgm:pt>
    <dgm:pt modelId="{41C0D144-9C70-8049-A867-F68796154CF7}" type="pres">
      <dgm:prSet presAssocID="{07651186-CF7E-D245-A00E-7A3C082D3DB7}" presName="parTxOnly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BDF50-7B0D-D743-BE6A-E4C1617104C0}" type="pres">
      <dgm:prSet presAssocID="{9F6465E0-8B11-4A49-94D5-E9719CFAEE3D}" presName="parSpace" presStyleCnt="0"/>
      <dgm:spPr/>
    </dgm:pt>
    <dgm:pt modelId="{C36E5D17-0453-854E-AF1B-B8916890B172}" type="pres">
      <dgm:prSet presAssocID="{AB017EDF-56CF-794F-886C-C944133A2BD4}" presName="parTxOnly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12684-1B0C-8045-ABF7-E014BEC96BDB}" type="pres">
      <dgm:prSet presAssocID="{D8760338-975D-1E4F-941C-52D033BBDAC3}" presName="parSpace" presStyleCnt="0"/>
      <dgm:spPr/>
    </dgm:pt>
    <dgm:pt modelId="{B1AD1330-27AC-D245-9D78-D51D48EB2C1C}" type="pres">
      <dgm:prSet presAssocID="{421B7AB5-DF02-B645-91D7-19743C0CE389}" presName="parTxOnly" presStyleLbl="node1" presStyleIdx="8" presStyleCnt="9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088EAC-CAD3-DE40-A5D9-644B80CCE590}" type="presOf" srcId="{421B7AB5-DF02-B645-91D7-19743C0CE389}" destId="{B1AD1330-27AC-D245-9D78-D51D48EB2C1C}" srcOrd="0" destOrd="0" presId="urn:microsoft.com/office/officeart/2005/8/layout/hChevron3"/>
    <dgm:cxn modelId="{3A88C6BB-D1B3-CF43-BE94-A3C81014BB08}" srcId="{070C846E-2954-0247-BDA3-C7E4A429D5E2}" destId="{4A033A0E-9FCF-0745-8E51-5F87592E7940}" srcOrd="5" destOrd="0" parTransId="{1A394D9E-B2E3-F74B-8A6F-CBB5284099FA}" sibTransId="{50012598-81CC-4240-B893-282754A71EB7}"/>
    <dgm:cxn modelId="{DA60B0D2-63E8-0542-8DBA-EAA8E50310BA}" srcId="{070C846E-2954-0247-BDA3-C7E4A429D5E2}" destId="{BEAC38B5-B6BF-8B42-952C-FFC21B82DAE1}" srcOrd="3" destOrd="0" parTransId="{872FCA00-6A6D-5F43-869E-2E20D2F86D2B}" sibTransId="{F749036F-1E06-3A41-996B-E1293EDF00D1}"/>
    <dgm:cxn modelId="{941A7A52-AA45-0F4E-BD94-6CF3E9D372B8}" type="presOf" srcId="{4A033A0E-9FCF-0745-8E51-5F87592E7940}" destId="{0E37A96B-BC65-D84C-9887-45F55CED6850}" srcOrd="0" destOrd="0" presId="urn:microsoft.com/office/officeart/2005/8/layout/hChevron3"/>
    <dgm:cxn modelId="{61ED5DBF-C1D5-714A-B176-4EA990D80545}" srcId="{070C846E-2954-0247-BDA3-C7E4A429D5E2}" destId="{7053DF0E-7D2F-224F-9A96-49043713C976}" srcOrd="1" destOrd="0" parTransId="{68F2D2BE-B718-9E4D-A73A-5BFF7DE39B73}" sibTransId="{E46FB4F8-4791-7540-80AA-191857918D4E}"/>
    <dgm:cxn modelId="{73847DDA-E08E-A148-AB64-8AACF2BCF019}" srcId="{070C846E-2954-0247-BDA3-C7E4A429D5E2}" destId="{5C26BAA4-1C07-3349-8A8C-6C9CD8EB05CE}" srcOrd="2" destOrd="0" parTransId="{5DAC999F-04EA-AD41-8593-772971B947E8}" sibTransId="{F567D2DC-C81D-4F4B-957B-6B5CD8FA61B9}"/>
    <dgm:cxn modelId="{C4284ABC-D4BC-6440-9B40-AB001044BEE8}" srcId="{070C846E-2954-0247-BDA3-C7E4A429D5E2}" destId="{07651186-CF7E-D245-A00E-7A3C082D3DB7}" srcOrd="6" destOrd="0" parTransId="{73CF0D21-0572-2D47-9257-C8B2E06A035A}" sibTransId="{9F6465E0-8B11-4A49-94D5-E9719CFAEE3D}"/>
    <dgm:cxn modelId="{6F17B838-BCB8-7847-B421-80CDD124026D}" srcId="{070C846E-2954-0247-BDA3-C7E4A429D5E2}" destId="{AB017EDF-56CF-794F-886C-C944133A2BD4}" srcOrd="7" destOrd="0" parTransId="{FFB6B95D-5B1B-DB47-A351-95FAA1954D9D}" sibTransId="{D8760338-975D-1E4F-941C-52D033BBDAC3}"/>
    <dgm:cxn modelId="{F1C43D76-B553-0B48-9367-70C165FCC0FE}" type="presOf" srcId="{F43E3BCA-A7FF-3348-BC99-12417B5F36B3}" destId="{30CE2184-A89B-404A-A85C-3391F2FCF0D3}" srcOrd="0" destOrd="0" presId="urn:microsoft.com/office/officeart/2005/8/layout/hChevron3"/>
    <dgm:cxn modelId="{69F25A19-4752-E34A-ACA9-C57C50367D87}" type="presOf" srcId="{5C26BAA4-1C07-3349-8A8C-6C9CD8EB05CE}" destId="{B7E4D3C5-CE09-6A45-BEC1-9751B93C8CDA}" srcOrd="0" destOrd="0" presId="urn:microsoft.com/office/officeart/2005/8/layout/hChevron3"/>
    <dgm:cxn modelId="{A5525088-B02E-594D-B05E-EA1F730EBD2B}" type="presOf" srcId="{AB017EDF-56CF-794F-886C-C944133A2BD4}" destId="{C36E5D17-0453-854E-AF1B-B8916890B172}" srcOrd="0" destOrd="0" presId="urn:microsoft.com/office/officeart/2005/8/layout/hChevron3"/>
    <dgm:cxn modelId="{943C2332-FBE9-9945-AD44-4AD4EE3E6B20}" srcId="{070C846E-2954-0247-BDA3-C7E4A429D5E2}" destId="{421B7AB5-DF02-B645-91D7-19743C0CE389}" srcOrd="8" destOrd="0" parTransId="{DA8E0327-BEAD-324A-9E30-A5774A03859E}" sibTransId="{01D70674-F7E7-C947-81E6-589C840AF3B0}"/>
    <dgm:cxn modelId="{0BF4FAF0-2ADA-EF40-B81F-DA75427C8B20}" srcId="{070C846E-2954-0247-BDA3-C7E4A429D5E2}" destId="{F43E3BCA-A7FF-3348-BC99-12417B5F36B3}" srcOrd="0" destOrd="0" parTransId="{CF13A0DD-F294-114F-A322-6710DA93C68B}" sibTransId="{A862C23C-9E67-DA4B-8B2E-C118E9E42B9F}"/>
    <dgm:cxn modelId="{6FA19534-EE99-3A4D-B61B-94A9F5735DCC}" type="presOf" srcId="{7053DF0E-7D2F-224F-9A96-49043713C976}" destId="{EF9E05D1-A129-4E44-A137-7739DB922600}" srcOrd="0" destOrd="0" presId="urn:microsoft.com/office/officeart/2005/8/layout/hChevron3"/>
    <dgm:cxn modelId="{5CD9EF74-C566-9342-812E-4279ECABC1AD}" srcId="{070C846E-2954-0247-BDA3-C7E4A429D5E2}" destId="{224BCACF-6277-8145-8A00-E5E4B7BB0A37}" srcOrd="4" destOrd="0" parTransId="{6F361A18-A161-8F49-97B4-8210777EA2F0}" sibTransId="{FA28B978-687E-CA48-BA52-D0E2A784EB0D}"/>
    <dgm:cxn modelId="{499F04CA-A2A7-B24B-B102-E22865EFBCF2}" type="presOf" srcId="{07651186-CF7E-D245-A00E-7A3C082D3DB7}" destId="{41C0D144-9C70-8049-A867-F68796154CF7}" srcOrd="0" destOrd="0" presId="urn:microsoft.com/office/officeart/2005/8/layout/hChevron3"/>
    <dgm:cxn modelId="{1790913E-51AC-644D-AAE1-FA1F70FBA36D}" type="presOf" srcId="{BEAC38B5-B6BF-8B42-952C-FFC21B82DAE1}" destId="{7645EB76-272D-894B-989F-3481D25E88C6}" srcOrd="0" destOrd="0" presId="urn:microsoft.com/office/officeart/2005/8/layout/hChevron3"/>
    <dgm:cxn modelId="{E96DD528-441C-0645-8896-1549A9B9B312}" type="presOf" srcId="{224BCACF-6277-8145-8A00-E5E4B7BB0A37}" destId="{B0577518-2F1E-8C49-A277-009E22EAF51C}" srcOrd="0" destOrd="0" presId="urn:microsoft.com/office/officeart/2005/8/layout/hChevron3"/>
    <dgm:cxn modelId="{C5B0FBFE-F0AA-EA45-8D05-9DAC127D8E4C}" type="presOf" srcId="{070C846E-2954-0247-BDA3-C7E4A429D5E2}" destId="{7D5CF450-2E60-E840-89AC-68D61B1CBA6B}" srcOrd="0" destOrd="0" presId="urn:microsoft.com/office/officeart/2005/8/layout/hChevron3"/>
    <dgm:cxn modelId="{FADFAC9E-D4A5-7943-8701-ED6460FD1F10}" type="presParOf" srcId="{7D5CF450-2E60-E840-89AC-68D61B1CBA6B}" destId="{30CE2184-A89B-404A-A85C-3391F2FCF0D3}" srcOrd="0" destOrd="0" presId="urn:microsoft.com/office/officeart/2005/8/layout/hChevron3"/>
    <dgm:cxn modelId="{78B23CAB-4E95-0B41-8693-B52F1EF32153}" type="presParOf" srcId="{7D5CF450-2E60-E840-89AC-68D61B1CBA6B}" destId="{1E8DFD01-824F-0B4C-8CD8-2E32C526AD18}" srcOrd="1" destOrd="0" presId="urn:microsoft.com/office/officeart/2005/8/layout/hChevron3"/>
    <dgm:cxn modelId="{766656D1-818C-AE49-AC2D-F37980095E8F}" type="presParOf" srcId="{7D5CF450-2E60-E840-89AC-68D61B1CBA6B}" destId="{EF9E05D1-A129-4E44-A137-7739DB922600}" srcOrd="2" destOrd="0" presId="urn:microsoft.com/office/officeart/2005/8/layout/hChevron3"/>
    <dgm:cxn modelId="{59A19B8A-3462-C54B-B884-6C6926243E8D}" type="presParOf" srcId="{7D5CF450-2E60-E840-89AC-68D61B1CBA6B}" destId="{126EDEDF-6092-1A42-8841-BC847A4B2F82}" srcOrd="3" destOrd="0" presId="urn:microsoft.com/office/officeart/2005/8/layout/hChevron3"/>
    <dgm:cxn modelId="{5A64B10C-E8B4-E04A-8829-92BD0780393F}" type="presParOf" srcId="{7D5CF450-2E60-E840-89AC-68D61B1CBA6B}" destId="{B7E4D3C5-CE09-6A45-BEC1-9751B93C8CDA}" srcOrd="4" destOrd="0" presId="urn:microsoft.com/office/officeart/2005/8/layout/hChevron3"/>
    <dgm:cxn modelId="{CF75D8D3-4ED5-AC4D-BD8B-BB60AAE27F8B}" type="presParOf" srcId="{7D5CF450-2E60-E840-89AC-68D61B1CBA6B}" destId="{10C47C85-5D0F-E746-9994-7B57E9747D61}" srcOrd="5" destOrd="0" presId="urn:microsoft.com/office/officeart/2005/8/layout/hChevron3"/>
    <dgm:cxn modelId="{6FE4A927-0920-354E-85BA-FB65DD8A31B7}" type="presParOf" srcId="{7D5CF450-2E60-E840-89AC-68D61B1CBA6B}" destId="{7645EB76-272D-894B-989F-3481D25E88C6}" srcOrd="6" destOrd="0" presId="urn:microsoft.com/office/officeart/2005/8/layout/hChevron3"/>
    <dgm:cxn modelId="{681ACCEE-1992-E94E-9067-5E48EEA9D837}" type="presParOf" srcId="{7D5CF450-2E60-E840-89AC-68D61B1CBA6B}" destId="{00DF14D8-CD12-3A46-BF7B-C4603EE1961D}" srcOrd="7" destOrd="0" presId="urn:microsoft.com/office/officeart/2005/8/layout/hChevron3"/>
    <dgm:cxn modelId="{38F0299A-AB5C-6B46-B0AC-31FA26512ACC}" type="presParOf" srcId="{7D5CF450-2E60-E840-89AC-68D61B1CBA6B}" destId="{B0577518-2F1E-8C49-A277-009E22EAF51C}" srcOrd="8" destOrd="0" presId="urn:microsoft.com/office/officeart/2005/8/layout/hChevron3"/>
    <dgm:cxn modelId="{3C800552-4B69-BC47-9266-A4B0631EE121}" type="presParOf" srcId="{7D5CF450-2E60-E840-89AC-68D61B1CBA6B}" destId="{D68E49BF-008B-7249-BE10-7FDC542BF882}" srcOrd="9" destOrd="0" presId="urn:microsoft.com/office/officeart/2005/8/layout/hChevron3"/>
    <dgm:cxn modelId="{52F94E67-B2A6-C64B-B6BC-467C8BC2F9EE}" type="presParOf" srcId="{7D5CF450-2E60-E840-89AC-68D61B1CBA6B}" destId="{0E37A96B-BC65-D84C-9887-45F55CED6850}" srcOrd="10" destOrd="0" presId="urn:microsoft.com/office/officeart/2005/8/layout/hChevron3"/>
    <dgm:cxn modelId="{A39CD760-C09B-FF40-B4C3-10A9715A386C}" type="presParOf" srcId="{7D5CF450-2E60-E840-89AC-68D61B1CBA6B}" destId="{C555CAA9-973D-CB42-B798-7894FD55C3B0}" srcOrd="11" destOrd="0" presId="urn:microsoft.com/office/officeart/2005/8/layout/hChevron3"/>
    <dgm:cxn modelId="{01EFAFB9-2B6C-2B4F-8A39-858B0E855E3C}" type="presParOf" srcId="{7D5CF450-2E60-E840-89AC-68D61B1CBA6B}" destId="{41C0D144-9C70-8049-A867-F68796154CF7}" srcOrd="12" destOrd="0" presId="urn:microsoft.com/office/officeart/2005/8/layout/hChevron3"/>
    <dgm:cxn modelId="{94C3214D-EB2C-8E4F-B269-5C0F1CA640B2}" type="presParOf" srcId="{7D5CF450-2E60-E840-89AC-68D61B1CBA6B}" destId="{B2CBDF50-7B0D-D743-BE6A-E4C1617104C0}" srcOrd="13" destOrd="0" presId="urn:microsoft.com/office/officeart/2005/8/layout/hChevron3"/>
    <dgm:cxn modelId="{F7D31271-8DD1-0042-8C9B-0979783AEB4E}" type="presParOf" srcId="{7D5CF450-2E60-E840-89AC-68D61B1CBA6B}" destId="{C36E5D17-0453-854E-AF1B-B8916890B172}" srcOrd="14" destOrd="0" presId="urn:microsoft.com/office/officeart/2005/8/layout/hChevron3"/>
    <dgm:cxn modelId="{8446B15D-6C91-3F4A-AD0B-93D0BB8A8C56}" type="presParOf" srcId="{7D5CF450-2E60-E840-89AC-68D61B1CBA6B}" destId="{47812684-1B0C-8045-ABF7-E014BEC96BDB}" srcOrd="15" destOrd="0" presId="urn:microsoft.com/office/officeart/2005/8/layout/hChevron3"/>
    <dgm:cxn modelId="{FE742E7A-6CEA-B44E-B468-97AD24B1EEAA}" type="presParOf" srcId="{7D5CF450-2E60-E840-89AC-68D61B1CBA6B}" destId="{B1AD1330-27AC-D245-9D78-D51D48EB2C1C}" srcOrd="1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0C846E-2954-0247-BDA3-C7E4A429D5E2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F43E3BCA-A7FF-3348-BC99-12417B5F36B3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Background</a:t>
          </a:r>
          <a:endParaRPr lang="en-US" dirty="0"/>
        </a:p>
      </dgm:t>
    </dgm:pt>
    <dgm:pt modelId="{CF13A0DD-F294-114F-A322-6710DA93C68B}" type="parTrans" cxnId="{0BF4FAF0-2ADA-EF40-B81F-DA75427C8B20}">
      <dgm:prSet/>
      <dgm:spPr/>
      <dgm:t>
        <a:bodyPr/>
        <a:lstStyle/>
        <a:p>
          <a:endParaRPr lang="en-US"/>
        </a:p>
      </dgm:t>
    </dgm:pt>
    <dgm:pt modelId="{A862C23C-9E67-DA4B-8B2E-C118E9E42B9F}" type="sibTrans" cxnId="{0BF4FAF0-2ADA-EF40-B81F-DA75427C8B20}">
      <dgm:prSet/>
      <dgm:spPr/>
      <dgm:t>
        <a:bodyPr/>
        <a:lstStyle/>
        <a:p>
          <a:endParaRPr lang="en-US"/>
        </a:p>
      </dgm:t>
    </dgm:pt>
    <dgm:pt modelId="{5C26BAA4-1C07-3349-8A8C-6C9CD8EB05CE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Lit Review</a:t>
          </a:r>
          <a:endParaRPr lang="en-US" dirty="0"/>
        </a:p>
      </dgm:t>
    </dgm:pt>
    <dgm:pt modelId="{5DAC999F-04EA-AD41-8593-772971B947E8}" type="parTrans" cxnId="{73847DDA-E08E-A148-AB64-8AACF2BCF019}">
      <dgm:prSet/>
      <dgm:spPr/>
      <dgm:t>
        <a:bodyPr/>
        <a:lstStyle/>
        <a:p>
          <a:endParaRPr lang="en-US"/>
        </a:p>
      </dgm:t>
    </dgm:pt>
    <dgm:pt modelId="{F567D2DC-C81D-4F4B-957B-6B5CD8FA61B9}" type="sibTrans" cxnId="{73847DDA-E08E-A148-AB64-8AACF2BCF019}">
      <dgm:prSet/>
      <dgm:spPr/>
      <dgm:t>
        <a:bodyPr/>
        <a:lstStyle/>
        <a:p>
          <a:endParaRPr lang="en-US"/>
        </a:p>
      </dgm:t>
    </dgm:pt>
    <dgm:pt modelId="{BEAC38B5-B6BF-8B42-952C-FFC21B82DAE1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Data Sources</a:t>
          </a:r>
          <a:endParaRPr lang="en-US" dirty="0"/>
        </a:p>
      </dgm:t>
    </dgm:pt>
    <dgm:pt modelId="{872FCA00-6A6D-5F43-869E-2E20D2F86D2B}" type="parTrans" cxnId="{DA60B0D2-63E8-0542-8DBA-EAA8E50310BA}">
      <dgm:prSet/>
      <dgm:spPr/>
      <dgm:t>
        <a:bodyPr/>
        <a:lstStyle/>
        <a:p>
          <a:endParaRPr lang="en-US"/>
        </a:p>
      </dgm:t>
    </dgm:pt>
    <dgm:pt modelId="{F749036F-1E06-3A41-996B-E1293EDF00D1}" type="sibTrans" cxnId="{DA60B0D2-63E8-0542-8DBA-EAA8E50310BA}">
      <dgm:prSet/>
      <dgm:spPr/>
      <dgm:t>
        <a:bodyPr/>
        <a:lstStyle/>
        <a:p>
          <a:endParaRPr lang="en-US"/>
        </a:p>
      </dgm:t>
    </dgm:pt>
    <dgm:pt modelId="{224BCACF-6277-8145-8A00-E5E4B7BB0A3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Methodology</a:t>
          </a:r>
          <a:endParaRPr lang="en-US" dirty="0"/>
        </a:p>
      </dgm:t>
    </dgm:pt>
    <dgm:pt modelId="{6F361A18-A161-8F49-97B4-8210777EA2F0}" type="parTrans" cxnId="{5CD9EF74-C566-9342-812E-4279ECABC1AD}">
      <dgm:prSet/>
      <dgm:spPr/>
      <dgm:t>
        <a:bodyPr/>
        <a:lstStyle/>
        <a:p>
          <a:endParaRPr lang="en-US"/>
        </a:p>
      </dgm:t>
    </dgm:pt>
    <dgm:pt modelId="{FA28B978-687E-CA48-BA52-D0E2A784EB0D}" type="sibTrans" cxnId="{5CD9EF74-C566-9342-812E-4279ECABC1AD}">
      <dgm:prSet/>
      <dgm:spPr/>
      <dgm:t>
        <a:bodyPr/>
        <a:lstStyle/>
        <a:p>
          <a:endParaRPr lang="en-US"/>
        </a:p>
      </dgm:t>
    </dgm:pt>
    <dgm:pt modelId="{4A033A0E-9FCF-0745-8E51-5F87592E7940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Technology Stack</a:t>
          </a:r>
          <a:endParaRPr lang="en-US" dirty="0"/>
        </a:p>
      </dgm:t>
    </dgm:pt>
    <dgm:pt modelId="{1A394D9E-B2E3-F74B-8A6F-CBB5284099FA}" type="parTrans" cxnId="{3A88C6BB-D1B3-CF43-BE94-A3C81014BB08}">
      <dgm:prSet/>
      <dgm:spPr/>
      <dgm:t>
        <a:bodyPr/>
        <a:lstStyle/>
        <a:p>
          <a:endParaRPr lang="en-US"/>
        </a:p>
      </dgm:t>
    </dgm:pt>
    <dgm:pt modelId="{50012598-81CC-4240-B893-282754A71EB7}" type="sibTrans" cxnId="{3A88C6BB-D1B3-CF43-BE94-A3C81014BB08}">
      <dgm:prSet/>
      <dgm:spPr/>
      <dgm:t>
        <a:bodyPr/>
        <a:lstStyle/>
        <a:p>
          <a:endParaRPr lang="en-US"/>
        </a:p>
      </dgm:t>
    </dgm:pt>
    <dgm:pt modelId="{07651186-CF7E-D245-A00E-7A3C082D3DB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Testing Results</a:t>
          </a:r>
          <a:endParaRPr lang="en-US" dirty="0"/>
        </a:p>
      </dgm:t>
    </dgm:pt>
    <dgm:pt modelId="{73CF0D21-0572-2D47-9257-C8B2E06A035A}" type="parTrans" cxnId="{C4284ABC-D4BC-6440-9B40-AB001044BEE8}">
      <dgm:prSet/>
      <dgm:spPr/>
      <dgm:t>
        <a:bodyPr/>
        <a:lstStyle/>
        <a:p>
          <a:endParaRPr lang="en-US"/>
        </a:p>
      </dgm:t>
    </dgm:pt>
    <dgm:pt modelId="{9F6465E0-8B11-4A49-94D5-E9719CFAEE3D}" type="sibTrans" cxnId="{C4284ABC-D4BC-6440-9B40-AB001044BEE8}">
      <dgm:prSet/>
      <dgm:spPr/>
      <dgm:t>
        <a:bodyPr/>
        <a:lstStyle/>
        <a:p>
          <a:endParaRPr lang="en-US"/>
        </a:p>
      </dgm:t>
    </dgm:pt>
    <dgm:pt modelId="{AB017EDF-56CF-794F-886C-C944133A2BD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Conclusions</a:t>
          </a:r>
          <a:endParaRPr lang="en-US" dirty="0"/>
        </a:p>
      </dgm:t>
    </dgm:pt>
    <dgm:pt modelId="{FFB6B95D-5B1B-DB47-A351-95FAA1954D9D}" type="parTrans" cxnId="{6F17B838-BCB8-7847-B421-80CDD124026D}">
      <dgm:prSet/>
      <dgm:spPr/>
      <dgm:t>
        <a:bodyPr/>
        <a:lstStyle/>
        <a:p>
          <a:endParaRPr lang="en-US"/>
        </a:p>
      </dgm:t>
    </dgm:pt>
    <dgm:pt modelId="{D8760338-975D-1E4F-941C-52D033BBDAC3}" type="sibTrans" cxnId="{6F17B838-BCB8-7847-B421-80CDD124026D}">
      <dgm:prSet/>
      <dgm:spPr/>
      <dgm:t>
        <a:bodyPr/>
        <a:lstStyle/>
        <a:p>
          <a:endParaRPr lang="en-US"/>
        </a:p>
      </dgm:t>
    </dgm:pt>
    <dgm:pt modelId="{421B7AB5-DF02-B645-91D7-19743C0CE389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Questions</a:t>
          </a:r>
          <a:endParaRPr lang="en-US" dirty="0"/>
        </a:p>
      </dgm:t>
    </dgm:pt>
    <dgm:pt modelId="{DA8E0327-BEAD-324A-9E30-A5774A03859E}" type="parTrans" cxnId="{943C2332-FBE9-9945-AD44-4AD4EE3E6B20}">
      <dgm:prSet/>
      <dgm:spPr/>
      <dgm:t>
        <a:bodyPr/>
        <a:lstStyle/>
        <a:p>
          <a:endParaRPr lang="en-US"/>
        </a:p>
      </dgm:t>
    </dgm:pt>
    <dgm:pt modelId="{01D70674-F7E7-C947-81E6-589C840AF3B0}" type="sibTrans" cxnId="{943C2332-FBE9-9945-AD44-4AD4EE3E6B20}">
      <dgm:prSet/>
      <dgm:spPr/>
      <dgm:t>
        <a:bodyPr/>
        <a:lstStyle/>
        <a:p>
          <a:endParaRPr lang="en-US"/>
        </a:p>
      </dgm:t>
    </dgm:pt>
    <dgm:pt modelId="{7053DF0E-7D2F-224F-9A96-49043713C976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Demo</a:t>
          </a:r>
          <a:endParaRPr lang="en-US" dirty="0"/>
        </a:p>
      </dgm:t>
    </dgm:pt>
    <dgm:pt modelId="{68F2D2BE-B718-9E4D-A73A-5BFF7DE39B73}" type="parTrans" cxnId="{61ED5DBF-C1D5-714A-B176-4EA990D80545}">
      <dgm:prSet/>
      <dgm:spPr/>
      <dgm:t>
        <a:bodyPr/>
        <a:lstStyle/>
        <a:p>
          <a:endParaRPr lang="en-US"/>
        </a:p>
      </dgm:t>
    </dgm:pt>
    <dgm:pt modelId="{E46FB4F8-4791-7540-80AA-191857918D4E}" type="sibTrans" cxnId="{61ED5DBF-C1D5-714A-B176-4EA990D80545}">
      <dgm:prSet/>
      <dgm:spPr/>
      <dgm:t>
        <a:bodyPr/>
        <a:lstStyle/>
        <a:p>
          <a:endParaRPr lang="en-US"/>
        </a:p>
      </dgm:t>
    </dgm:pt>
    <dgm:pt modelId="{7D5CF450-2E60-E840-89AC-68D61B1CBA6B}" type="pres">
      <dgm:prSet presAssocID="{070C846E-2954-0247-BDA3-C7E4A429D5E2}" presName="Name0" presStyleCnt="0">
        <dgm:presLayoutVars>
          <dgm:dir/>
          <dgm:resizeHandles val="exact"/>
        </dgm:presLayoutVars>
      </dgm:prSet>
      <dgm:spPr/>
    </dgm:pt>
    <dgm:pt modelId="{30CE2184-A89B-404A-A85C-3391F2FCF0D3}" type="pres">
      <dgm:prSet presAssocID="{F43E3BCA-A7FF-3348-BC99-12417B5F36B3}" presName="parTxOnly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DFD01-824F-0B4C-8CD8-2E32C526AD18}" type="pres">
      <dgm:prSet presAssocID="{A862C23C-9E67-DA4B-8B2E-C118E9E42B9F}" presName="parSpace" presStyleCnt="0"/>
      <dgm:spPr/>
    </dgm:pt>
    <dgm:pt modelId="{EF9E05D1-A129-4E44-A137-7739DB922600}" type="pres">
      <dgm:prSet presAssocID="{7053DF0E-7D2F-224F-9A96-49043713C976}" presName="parTxOnly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EDEDF-6092-1A42-8841-BC847A4B2F82}" type="pres">
      <dgm:prSet presAssocID="{E46FB4F8-4791-7540-80AA-191857918D4E}" presName="parSpace" presStyleCnt="0"/>
      <dgm:spPr/>
    </dgm:pt>
    <dgm:pt modelId="{B7E4D3C5-CE09-6A45-BEC1-9751B93C8CDA}" type="pres">
      <dgm:prSet presAssocID="{5C26BAA4-1C07-3349-8A8C-6C9CD8EB05CE}" presName="parTxOnly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47C85-5D0F-E746-9994-7B57E9747D61}" type="pres">
      <dgm:prSet presAssocID="{F567D2DC-C81D-4F4B-957B-6B5CD8FA61B9}" presName="parSpace" presStyleCnt="0"/>
      <dgm:spPr/>
    </dgm:pt>
    <dgm:pt modelId="{7645EB76-272D-894B-989F-3481D25E88C6}" type="pres">
      <dgm:prSet presAssocID="{BEAC38B5-B6BF-8B42-952C-FFC21B82DAE1}" presName="parTxOnly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F14D8-CD12-3A46-BF7B-C4603EE1961D}" type="pres">
      <dgm:prSet presAssocID="{F749036F-1E06-3A41-996B-E1293EDF00D1}" presName="parSpace" presStyleCnt="0"/>
      <dgm:spPr/>
    </dgm:pt>
    <dgm:pt modelId="{B0577518-2F1E-8C49-A277-009E22EAF51C}" type="pres">
      <dgm:prSet presAssocID="{224BCACF-6277-8145-8A00-E5E4B7BB0A37}" presName="parTxOnly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E49BF-008B-7249-BE10-7FDC542BF882}" type="pres">
      <dgm:prSet presAssocID="{FA28B978-687E-CA48-BA52-D0E2A784EB0D}" presName="parSpace" presStyleCnt="0"/>
      <dgm:spPr/>
    </dgm:pt>
    <dgm:pt modelId="{0E37A96B-BC65-D84C-9887-45F55CED6850}" type="pres">
      <dgm:prSet presAssocID="{4A033A0E-9FCF-0745-8E51-5F87592E7940}" presName="parTxOnly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5CAA9-973D-CB42-B798-7894FD55C3B0}" type="pres">
      <dgm:prSet presAssocID="{50012598-81CC-4240-B893-282754A71EB7}" presName="parSpace" presStyleCnt="0"/>
      <dgm:spPr/>
    </dgm:pt>
    <dgm:pt modelId="{41C0D144-9C70-8049-A867-F68796154CF7}" type="pres">
      <dgm:prSet presAssocID="{07651186-CF7E-D245-A00E-7A3C082D3DB7}" presName="parTxOnly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BDF50-7B0D-D743-BE6A-E4C1617104C0}" type="pres">
      <dgm:prSet presAssocID="{9F6465E0-8B11-4A49-94D5-E9719CFAEE3D}" presName="parSpace" presStyleCnt="0"/>
      <dgm:spPr/>
    </dgm:pt>
    <dgm:pt modelId="{C36E5D17-0453-854E-AF1B-B8916890B172}" type="pres">
      <dgm:prSet presAssocID="{AB017EDF-56CF-794F-886C-C944133A2BD4}" presName="parTxOnly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12684-1B0C-8045-ABF7-E014BEC96BDB}" type="pres">
      <dgm:prSet presAssocID="{D8760338-975D-1E4F-941C-52D033BBDAC3}" presName="parSpace" presStyleCnt="0"/>
      <dgm:spPr/>
    </dgm:pt>
    <dgm:pt modelId="{B1AD1330-27AC-D245-9D78-D51D48EB2C1C}" type="pres">
      <dgm:prSet presAssocID="{421B7AB5-DF02-B645-91D7-19743C0CE389}" presName="parTxOnly" presStyleLbl="node1" presStyleIdx="8" presStyleCnt="9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5E0E04-30FD-B14B-9DD8-96BDBB4E2D29}" type="presOf" srcId="{070C846E-2954-0247-BDA3-C7E4A429D5E2}" destId="{7D5CF450-2E60-E840-89AC-68D61B1CBA6B}" srcOrd="0" destOrd="0" presId="urn:microsoft.com/office/officeart/2005/8/layout/hChevron3"/>
    <dgm:cxn modelId="{3A88C6BB-D1B3-CF43-BE94-A3C81014BB08}" srcId="{070C846E-2954-0247-BDA3-C7E4A429D5E2}" destId="{4A033A0E-9FCF-0745-8E51-5F87592E7940}" srcOrd="5" destOrd="0" parTransId="{1A394D9E-B2E3-F74B-8A6F-CBB5284099FA}" sibTransId="{50012598-81CC-4240-B893-282754A71EB7}"/>
    <dgm:cxn modelId="{96BCBA05-6350-D54F-A189-B5DAE2950DC3}" type="presOf" srcId="{5C26BAA4-1C07-3349-8A8C-6C9CD8EB05CE}" destId="{B7E4D3C5-CE09-6A45-BEC1-9751B93C8CDA}" srcOrd="0" destOrd="0" presId="urn:microsoft.com/office/officeart/2005/8/layout/hChevron3"/>
    <dgm:cxn modelId="{A00D579D-ADA7-CE4B-A828-47FDAA6E4CDC}" type="presOf" srcId="{BEAC38B5-B6BF-8B42-952C-FFC21B82DAE1}" destId="{7645EB76-272D-894B-989F-3481D25E88C6}" srcOrd="0" destOrd="0" presId="urn:microsoft.com/office/officeart/2005/8/layout/hChevron3"/>
    <dgm:cxn modelId="{DA60B0D2-63E8-0542-8DBA-EAA8E50310BA}" srcId="{070C846E-2954-0247-BDA3-C7E4A429D5E2}" destId="{BEAC38B5-B6BF-8B42-952C-FFC21B82DAE1}" srcOrd="3" destOrd="0" parTransId="{872FCA00-6A6D-5F43-869E-2E20D2F86D2B}" sibTransId="{F749036F-1E06-3A41-996B-E1293EDF00D1}"/>
    <dgm:cxn modelId="{93DB0A16-B114-8B47-9F77-529F209C82E2}" type="presOf" srcId="{7053DF0E-7D2F-224F-9A96-49043713C976}" destId="{EF9E05D1-A129-4E44-A137-7739DB922600}" srcOrd="0" destOrd="0" presId="urn:microsoft.com/office/officeart/2005/8/layout/hChevron3"/>
    <dgm:cxn modelId="{95B6EDD3-7CEF-674B-B4BC-AB112709C89A}" type="presOf" srcId="{4A033A0E-9FCF-0745-8E51-5F87592E7940}" destId="{0E37A96B-BC65-D84C-9887-45F55CED6850}" srcOrd="0" destOrd="0" presId="urn:microsoft.com/office/officeart/2005/8/layout/hChevron3"/>
    <dgm:cxn modelId="{3C39957D-0AE3-A544-A209-CC81F0C88321}" type="presOf" srcId="{F43E3BCA-A7FF-3348-BC99-12417B5F36B3}" destId="{30CE2184-A89B-404A-A85C-3391F2FCF0D3}" srcOrd="0" destOrd="0" presId="urn:microsoft.com/office/officeart/2005/8/layout/hChevron3"/>
    <dgm:cxn modelId="{61ED5DBF-C1D5-714A-B176-4EA990D80545}" srcId="{070C846E-2954-0247-BDA3-C7E4A429D5E2}" destId="{7053DF0E-7D2F-224F-9A96-49043713C976}" srcOrd="1" destOrd="0" parTransId="{68F2D2BE-B718-9E4D-A73A-5BFF7DE39B73}" sibTransId="{E46FB4F8-4791-7540-80AA-191857918D4E}"/>
    <dgm:cxn modelId="{73847DDA-E08E-A148-AB64-8AACF2BCF019}" srcId="{070C846E-2954-0247-BDA3-C7E4A429D5E2}" destId="{5C26BAA4-1C07-3349-8A8C-6C9CD8EB05CE}" srcOrd="2" destOrd="0" parTransId="{5DAC999F-04EA-AD41-8593-772971B947E8}" sibTransId="{F567D2DC-C81D-4F4B-957B-6B5CD8FA61B9}"/>
    <dgm:cxn modelId="{C4284ABC-D4BC-6440-9B40-AB001044BEE8}" srcId="{070C846E-2954-0247-BDA3-C7E4A429D5E2}" destId="{07651186-CF7E-D245-A00E-7A3C082D3DB7}" srcOrd="6" destOrd="0" parTransId="{73CF0D21-0572-2D47-9257-C8B2E06A035A}" sibTransId="{9F6465E0-8B11-4A49-94D5-E9719CFAEE3D}"/>
    <dgm:cxn modelId="{6F17B838-BCB8-7847-B421-80CDD124026D}" srcId="{070C846E-2954-0247-BDA3-C7E4A429D5E2}" destId="{AB017EDF-56CF-794F-886C-C944133A2BD4}" srcOrd="7" destOrd="0" parTransId="{FFB6B95D-5B1B-DB47-A351-95FAA1954D9D}" sibTransId="{D8760338-975D-1E4F-941C-52D033BBDAC3}"/>
    <dgm:cxn modelId="{943C2332-FBE9-9945-AD44-4AD4EE3E6B20}" srcId="{070C846E-2954-0247-BDA3-C7E4A429D5E2}" destId="{421B7AB5-DF02-B645-91D7-19743C0CE389}" srcOrd="8" destOrd="0" parTransId="{DA8E0327-BEAD-324A-9E30-A5774A03859E}" sibTransId="{01D70674-F7E7-C947-81E6-589C840AF3B0}"/>
    <dgm:cxn modelId="{0BF4FAF0-2ADA-EF40-B81F-DA75427C8B20}" srcId="{070C846E-2954-0247-BDA3-C7E4A429D5E2}" destId="{F43E3BCA-A7FF-3348-BC99-12417B5F36B3}" srcOrd="0" destOrd="0" parTransId="{CF13A0DD-F294-114F-A322-6710DA93C68B}" sibTransId="{A862C23C-9E67-DA4B-8B2E-C118E9E42B9F}"/>
    <dgm:cxn modelId="{5A74635D-B480-CE4E-8965-CA1DACEB7378}" type="presOf" srcId="{07651186-CF7E-D245-A00E-7A3C082D3DB7}" destId="{41C0D144-9C70-8049-A867-F68796154CF7}" srcOrd="0" destOrd="0" presId="urn:microsoft.com/office/officeart/2005/8/layout/hChevron3"/>
    <dgm:cxn modelId="{5CD9EF74-C566-9342-812E-4279ECABC1AD}" srcId="{070C846E-2954-0247-BDA3-C7E4A429D5E2}" destId="{224BCACF-6277-8145-8A00-E5E4B7BB0A37}" srcOrd="4" destOrd="0" parTransId="{6F361A18-A161-8F49-97B4-8210777EA2F0}" sibTransId="{FA28B978-687E-CA48-BA52-D0E2A784EB0D}"/>
    <dgm:cxn modelId="{0D680E5A-A6C0-864E-99EC-1D4845AB4959}" type="presOf" srcId="{AB017EDF-56CF-794F-886C-C944133A2BD4}" destId="{C36E5D17-0453-854E-AF1B-B8916890B172}" srcOrd="0" destOrd="0" presId="urn:microsoft.com/office/officeart/2005/8/layout/hChevron3"/>
    <dgm:cxn modelId="{D6FD8204-353E-5E4F-B3CE-C4BE207FEDB2}" type="presOf" srcId="{421B7AB5-DF02-B645-91D7-19743C0CE389}" destId="{B1AD1330-27AC-D245-9D78-D51D48EB2C1C}" srcOrd="0" destOrd="0" presId="urn:microsoft.com/office/officeart/2005/8/layout/hChevron3"/>
    <dgm:cxn modelId="{65A8629A-883F-FF4F-A0CB-02BCAE9DD6F8}" type="presOf" srcId="{224BCACF-6277-8145-8A00-E5E4B7BB0A37}" destId="{B0577518-2F1E-8C49-A277-009E22EAF51C}" srcOrd="0" destOrd="0" presId="urn:microsoft.com/office/officeart/2005/8/layout/hChevron3"/>
    <dgm:cxn modelId="{197C96FA-FCE2-BB4F-B026-607611D27DD7}" type="presParOf" srcId="{7D5CF450-2E60-E840-89AC-68D61B1CBA6B}" destId="{30CE2184-A89B-404A-A85C-3391F2FCF0D3}" srcOrd="0" destOrd="0" presId="urn:microsoft.com/office/officeart/2005/8/layout/hChevron3"/>
    <dgm:cxn modelId="{EBBB76CA-C0C8-2343-BE7E-6ADD6561954C}" type="presParOf" srcId="{7D5CF450-2E60-E840-89AC-68D61B1CBA6B}" destId="{1E8DFD01-824F-0B4C-8CD8-2E32C526AD18}" srcOrd="1" destOrd="0" presId="urn:microsoft.com/office/officeart/2005/8/layout/hChevron3"/>
    <dgm:cxn modelId="{A20CF7BF-05F1-3749-BF7B-5020921594A0}" type="presParOf" srcId="{7D5CF450-2E60-E840-89AC-68D61B1CBA6B}" destId="{EF9E05D1-A129-4E44-A137-7739DB922600}" srcOrd="2" destOrd="0" presId="urn:microsoft.com/office/officeart/2005/8/layout/hChevron3"/>
    <dgm:cxn modelId="{7FB415FE-3F80-2342-BF23-9115E0A2C515}" type="presParOf" srcId="{7D5CF450-2E60-E840-89AC-68D61B1CBA6B}" destId="{126EDEDF-6092-1A42-8841-BC847A4B2F82}" srcOrd="3" destOrd="0" presId="urn:microsoft.com/office/officeart/2005/8/layout/hChevron3"/>
    <dgm:cxn modelId="{8CAAF28D-835B-CD40-BE75-DC0B07A9886E}" type="presParOf" srcId="{7D5CF450-2E60-E840-89AC-68D61B1CBA6B}" destId="{B7E4D3C5-CE09-6A45-BEC1-9751B93C8CDA}" srcOrd="4" destOrd="0" presId="urn:microsoft.com/office/officeart/2005/8/layout/hChevron3"/>
    <dgm:cxn modelId="{DDFB108C-AB71-454F-B8B7-28613349FA0E}" type="presParOf" srcId="{7D5CF450-2E60-E840-89AC-68D61B1CBA6B}" destId="{10C47C85-5D0F-E746-9994-7B57E9747D61}" srcOrd="5" destOrd="0" presId="urn:microsoft.com/office/officeart/2005/8/layout/hChevron3"/>
    <dgm:cxn modelId="{2A772235-C007-934A-B856-562B4098FC66}" type="presParOf" srcId="{7D5CF450-2E60-E840-89AC-68D61B1CBA6B}" destId="{7645EB76-272D-894B-989F-3481D25E88C6}" srcOrd="6" destOrd="0" presId="urn:microsoft.com/office/officeart/2005/8/layout/hChevron3"/>
    <dgm:cxn modelId="{1A5C63E3-DD30-CE4F-BD8B-C01A75D8A5F6}" type="presParOf" srcId="{7D5CF450-2E60-E840-89AC-68D61B1CBA6B}" destId="{00DF14D8-CD12-3A46-BF7B-C4603EE1961D}" srcOrd="7" destOrd="0" presId="urn:microsoft.com/office/officeart/2005/8/layout/hChevron3"/>
    <dgm:cxn modelId="{32C8E731-8DAF-B64D-B32F-45484EF85C18}" type="presParOf" srcId="{7D5CF450-2E60-E840-89AC-68D61B1CBA6B}" destId="{B0577518-2F1E-8C49-A277-009E22EAF51C}" srcOrd="8" destOrd="0" presId="urn:microsoft.com/office/officeart/2005/8/layout/hChevron3"/>
    <dgm:cxn modelId="{307C3789-1260-C546-A577-8502168B82EA}" type="presParOf" srcId="{7D5CF450-2E60-E840-89AC-68D61B1CBA6B}" destId="{D68E49BF-008B-7249-BE10-7FDC542BF882}" srcOrd="9" destOrd="0" presId="urn:microsoft.com/office/officeart/2005/8/layout/hChevron3"/>
    <dgm:cxn modelId="{6D7195D4-39FA-5A47-A178-9404628D34B0}" type="presParOf" srcId="{7D5CF450-2E60-E840-89AC-68D61B1CBA6B}" destId="{0E37A96B-BC65-D84C-9887-45F55CED6850}" srcOrd="10" destOrd="0" presId="urn:microsoft.com/office/officeart/2005/8/layout/hChevron3"/>
    <dgm:cxn modelId="{F8A7A986-C632-9E49-BF79-C7C95CE3B918}" type="presParOf" srcId="{7D5CF450-2E60-E840-89AC-68D61B1CBA6B}" destId="{C555CAA9-973D-CB42-B798-7894FD55C3B0}" srcOrd="11" destOrd="0" presId="urn:microsoft.com/office/officeart/2005/8/layout/hChevron3"/>
    <dgm:cxn modelId="{D3BE9609-C4F6-8A4E-8C1D-691C5F92C02C}" type="presParOf" srcId="{7D5CF450-2E60-E840-89AC-68D61B1CBA6B}" destId="{41C0D144-9C70-8049-A867-F68796154CF7}" srcOrd="12" destOrd="0" presId="urn:microsoft.com/office/officeart/2005/8/layout/hChevron3"/>
    <dgm:cxn modelId="{22144AF8-1DE9-C440-8CE2-6309AF70494A}" type="presParOf" srcId="{7D5CF450-2E60-E840-89AC-68D61B1CBA6B}" destId="{B2CBDF50-7B0D-D743-BE6A-E4C1617104C0}" srcOrd="13" destOrd="0" presId="urn:microsoft.com/office/officeart/2005/8/layout/hChevron3"/>
    <dgm:cxn modelId="{011BBD55-CEB3-7943-B686-01DAEDDEEE0F}" type="presParOf" srcId="{7D5CF450-2E60-E840-89AC-68D61B1CBA6B}" destId="{C36E5D17-0453-854E-AF1B-B8916890B172}" srcOrd="14" destOrd="0" presId="urn:microsoft.com/office/officeart/2005/8/layout/hChevron3"/>
    <dgm:cxn modelId="{404580A7-467B-F74A-8BFB-17CB571F6791}" type="presParOf" srcId="{7D5CF450-2E60-E840-89AC-68D61B1CBA6B}" destId="{47812684-1B0C-8045-ABF7-E014BEC96BDB}" srcOrd="15" destOrd="0" presId="urn:microsoft.com/office/officeart/2005/8/layout/hChevron3"/>
    <dgm:cxn modelId="{BD65CBAE-C739-6643-BE59-90E71A18D4DB}" type="presParOf" srcId="{7D5CF450-2E60-E840-89AC-68D61B1CBA6B}" destId="{B1AD1330-27AC-D245-9D78-D51D48EB2C1C}" srcOrd="1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0C846E-2954-0247-BDA3-C7E4A429D5E2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F43E3BCA-A7FF-3348-BC99-12417B5F36B3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Background</a:t>
          </a:r>
          <a:endParaRPr lang="en-US" dirty="0"/>
        </a:p>
      </dgm:t>
    </dgm:pt>
    <dgm:pt modelId="{CF13A0DD-F294-114F-A322-6710DA93C68B}" type="parTrans" cxnId="{0BF4FAF0-2ADA-EF40-B81F-DA75427C8B20}">
      <dgm:prSet/>
      <dgm:spPr/>
      <dgm:t>
        <a:bodyPr/>
        <a:lstStyle/>
        <a:p>
          <a:endParaRPr lang="en-US"/>
        </a:p>
      </dgm:t>
    </dgm:pt>
    <dgm:pt modelId="{A862C23C-9E67-DA4B-8B2E-C118E9E42B9F}" type="sibTrans" cxnId="{0BF4FAF0-2ADA-EF40-B81F-DA75427C8B20}">
      <dgm:prSet/>
      <dgm:spPr/>
      <dgm:t>
        <a:bodyPr/>
        <a:lstStyle/>
        <a:p>
          <a:endParaRPr lang="en-US"/>
        </a:p>
      </dgm:t>
    </dgm:pt>
    <dgm:pt modelId="{5C26BAA4-1C07-3349-8A8C-6C9CD8EB05CE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Lit Review</a:t>
          </a:r>
          <a:endParaRPr lang="en-US" dirty="0"/>
        </a:p>
      </dgm:t>
    </dgm:pt>
    <dgm:pt modelId="{5DAC999F-04EA-AD41-8593-772971B947E8}" type="parTrans" cxnId="{73847DDA-E08E-A148-AB64-8AACF2BCF019}">
      <dgm:prSet/>
      <dgm:spPr/>
      <dgm:t>
        <a:bodyPr/>
        <a:lstStyle/>
        <a:p>
          <a:endParaRPr lang="en-US"/>
        </a:p>
      </dgm:t>
    </dgm:pt>
    <dgm:pt modelId="{F567D2DC-C81D-4F4B-957B-6B5CD8FA61B9}" type="sibTrans" cxnId="{73847DDA-E08E-A148-AB64-8AACF2BCF019}">
      <dgm:prSet/>
      <dgm:spPr/>
      <dgm:t>
        <a:bodyPr/>
        <a:lstStyle/>
        <a:p>
          <a:endParaRPr lang="en-US"/>
        </a:p>
      </dgm:t>
    </dgm:pt>
    <dgm:pt modelId="{BEAC38B5-B6BF-8B42-952C-FFC21B82DAE1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Data Sources</a:t>
          </a:r>
          <a:endParaRPr lang="en-US" dirty="0"/>
        </a:p>
      </dgm:t>
    </dgm:pt>
    <dgm:pt modelId="{872FCA00-6A6D-5F43-869E-2E20D2F86D2B}" type="parTrans" cxnId="{DA60B0D2-63E8-0542-8DBA-EAA8E50310BA}">
      <dgm:prSet/>
      <dgm:spPr/>
      <dgm:t>
        <a:bodyPr/>
        <a:lstStyle/>
        <a:p>
          <a:endParaRPr lang="en-US"/>
        </a:p>
      </dgm:t>
    </dgm:pt>
    <dgm:pt modelId="{F749036F-1E06-3A41-996B-E1293EDF00D1}" type="sibTrans" cxnId="{DA60B0D2-63E8-0542-8DBA-EAA8E50310BA}">
      <dgm:prSet/>
      <dgm:spPr/>
      <dgm:t>
        <a:bodyPr/>
        <a:lstStyle/>
        <a:p>
          <a:endParaRPr lang="en-US"/>
        </a:p>
      </dgm:t>
    </dgm:pt>
    <dgm:pt modelId="{224BCACF-6277-8145-8A00-E5E4B7BB0A3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Methodology</a:t>
          </a:r>
          <a:endParaRPr lang="en-US" dirty="0"/>
        </a:p>
      </dgm:t>
    </dgm:pt>
    <dgm:pt modelId="{6F361A18-A161-8F49-97B4-8210777EA2F0}" type="parTrans" cxnId="{5CD9EF74-C566-9342-812E-4279ECABC1AD}">
      <dgm:prSet/>
      <dgm:spPr/>
      <dgm:t>
        <a:bodyPr/>
        <a:lstStyle/>
        <a:p>
          <a:endParaRPr lang="en-US"/>
        </a:p>
      </dgm:t>
    </dgm:pt>
    <dgm:pt modelId="{FA28B978-687E-CA48-BA52-D0E2A784EB0D}" type="sibTrans" cxnId="{5CD9EF74-C566-9342-812E-4279ECABC1AD}">
      <dgm:prSet/>
      <dgm:spPr/>
      <dgm:t>
        <a:bodyPr/>
        <a:lstStyle/>
        <a:p>
          <a:endParaRPr lang="en-US"/>
        </a:p>
      </dgm:t>
    </dgm:pt>
    <dgm:pt modelId="{4A033A0E-9FCF-0745-8E51-5F87592E7940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Technology Stack</a:t>
          </a:r>
          <a:endParaRPr lang="en-US" dirty="0"/>
        </a:p>
      </dgm:t>
    </dgm:pt>
    <dgm:pt modelId="{1A394D9E-B2E3-F74B-8A6F-CBB5284099FA}" type="parTrans" cxnId="{3A88C6BB-D1B3-CF43-BE94-A3C81014BB08}">
      <dgm:prSet/>
      <dgm:spPr/>
      <dgm:t>
        <a:bodyPr/>
        <a:lstStyle/>
        <a:p>
          <a:endParaRPr lang="en-US"/>
        </a:p>
      </dgm:t>
    </dgm:pt>
    <dgm:pt modelId="{50012598-81CC-4240-B893-282754A71EB7}" type="sibTrans" cxnId="{3A88C6BB-D1B3-CF43-BE94-A3C81014BB08}">
      <dgm:prSet/>
      <dgm:spPr/>
      <dgm:t>
        <a:bodyPr/>
        <a:lstStyle/>
        <a:p>
          <a:endParaRPr lang="en-US"/>
        </a:p>
      </dgm:t>
    </dgm:pt>
    <dgm:pt modelId="{07651186-CF7E-D245-A00E-7A3C082D3DB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Testing Results</a:t>
          </a:r>
          <a:endParaRPr lang="en-US" dirty="0"/>
        </a:p>
      </dgm:t>
    </dgm:pt>
    <dgm:pt modelId="{73CF0D21-0572-2D47-9257-C8B2E06A035A}" type="parTrans" cxnId="{C4284ABC-D4BC-6440-9B40-AB001044BEE8}">
      <dgm:prSet/>
      <dgm:spPr/>
      <dgm:t>
        <a:bodyPr/>
        <a:lstStyle/>
        <a:p>
          <a:endParaRPr lang="en-US"/>
        </a:p>
      </dgm:t>
    </dgm:pt>
    <dgm:pt modelId="{9F6465E0-8B11-4A49-94D5-E9719CFAEE3D}" type="sibTrans" cxnId="{C4284ABC-D4BC-6440-9B40-AB001044BEE8}">
      <dgm:prSet/>
      <dgm:spPr/>
      <dgm:t>
        <a:bodyPr/>
        <a:lstStyle/>
        <a:p>
          <a:endParaRPr lang="en-US"/>
        </a:p>
      </dgm:t>
    </dgm:pt>
    <dgm:pt modelId="{AB017EDF-56CF-794F-886C-C944133A2BD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Conclusions</a:t>
          </a:r>
          <a:endParaRPr lang="en-US" dirty="0"/>
        </a:p>
      </dgm:t>
    </dgm:pt>
    <dgm:pt modelId="{FFB6B95D-5B1B-DB47-A351-95FAA1954D9D}" type="parTrans" cxnId="{6F17B838-BCB8-7847-B421-80CDD124026D}">
      <dgm:prSet/>
      <dgm:spPr/>
      <dgm:t>
        <a:bodyPr/>
        <a:lstStyle/>
        <a:p>
          <a:endParaRPr lang="en-US"/>
        </a:p>
      </dgm:t>
    </dgm:pt>
    <dgm:pt modelId="{D8760338-975D-1E4F-941C-52D033BBDAC3}" type="sibTrans" cxnId="{6F17B838-BCB8-7847-B421-80CDD124026D}">
      <dgm:prSet/>
      <dgm:spPr/>
      <dgm:t>
        <a:bodyPr/>
        <a:lstStyle/>
        <a:p>
          <a:endParaRPr lang="en-US"/>
        </a:p>
      </dgm:t>
    </dgm:pt>
    <dgm:pt modelId="{421B7AB5-DF02-B645-91D7-19743C0CE389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Questions</a:t>
          </a:r>
          <a:endParaRPr lang="en-US" dirty="0"/>
        </a:p>
      </dgm:t>
    </dgm:pt>
    <dgm:pt modelId="{DA8E0327-BEAD-324A-9E30-A5774A03859E}" type="parTrans" cxnId="{943C2332-FBE9-9945-AD44-4AD4EE3E6B20}">
      <dgm:prSet/>
      <dgm:spPr/>
      <dgm:t>
        <a:bodyPr/>
        <a:lstStyle/>
        <a:p>
          <a:endParaRPr lang="en-US"/>
        </a:p>
      </dgm:t>
    </dgm:pt>
    <dgm:pt modelId="{01D70674-F7E7-C947-81E6-589C840AF3B0}" type="sibTrans" cxnId="{943C2332-FBE9-9945-AD44-4AD4EE3E6B20}">
      <dgm:prSet/>
      <dgm:spPr/>
      <dgm:t>
        <a:bodyPr/>
        <a:lstStyle/>
        <a:p>
          <a:endParaRPr lang="en-US"/>
        </a:p>
      </dgm:t>
    </dgm:pt>
    <dgm:pt modelId="{7053DF0E-7D2F-224F-9A96-49043713C976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Demo</a:t>
          </a:r>
          <a:endParaRPr lang="en-US" dirty="0"/>
        </a:p>
      </dgm:t>
    </dgm:pt>
    <dgm:pt modelId="{68F2D2BE-B718-9E4D-A73A-5BFF7DE39B73}" type="parTrans" cxnId="{61ED5DBF-C1D5-714A-B176-4EA990D80545}">
      <dgm:prSet/>
      <dgm:spPr/>
      <dgm:t>
        <a:bodyPr/>
        <a:lstStyle/>
        <a:p>
          <a:endParaRPr lang="en-US"/>
        </a:p>
      </dgm:t>
    </dgm:pt>
    <dgm:pt modelId="{E46FB4F8-4791-7540-80AA-191857918D4E}" type="sibTrans" cxnId="{61ED5DBF-C1D5-714A-B176-4EA990D80545}">
      <dgm:prSet/>
      <dgm:spPr/>
      <dgm:t>
        <a:bodyPr/>
        <a:lstStyle/>
        <a:p>
          <a:endParaRPr lang="en-US"/>
        </a:p>
      </dgm:t>
    </dgm:pt>
    <dgm:pt modelId="{7D5CF450-2E60-E840-89AC-68D61B1CBA6B}" type="pres">
      <dgm:prSet presAssocID="{070C846E-2954-0247-BDA3-C7E4A429D5E2}" presName="Name0" presStyleCnt="0">
        <dgm:presLayoutVars>
          <dgm:dir/>
          <dgm:resizeHandles val="exact"/>
        </dgm:presLayoutVars>
      </dgm:prSet>
      <dgm:spPr/>
    </dgm:pt>
    <dgm:pt modelId="{30CE2184-A89B-404A-A85C-3391F2FCF0D3}" type="pres">
      <dgm:prSet presAssocID="{F43E3BCA-A7FF-3348-BC99-12417B5F36B3}" presName="parTxOnly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DFD01-824F-0B4C-8CD8-2E32C526AD18}" type="pres">
      <dgm:prSet presAssocID="{A862C23C-9E67-DA4B-8B2E-C118E9E42B9F}" presName="parSpace" presStyleCnt="0"/>
      <dgm:spPr/>
    </dgm:pt>
    <dgm:pt modelId="{EF9E05D1-A129-4E44-A137-7739DB922600}" type="pres">
      <dgm:prSet presAssocID="{7053DF0E-7D2F-224F-9A96-49043713C976}" presName="parTxOnly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EDEDF-6092-1A42-8841-BC847A4B2F82}" type="pres">
      <dgm:prSet presAssocID="{E46FB4F8-4791-7540-80AA-191857918D4E}" presName="parSpace" presStyleCnt="0"/>
      <dgm:spPr/>
    </dgm:pt>
    <dgm:pt modelId="{B7E4D3C5-CE09-6A45-BEC1-9751B93C8CDA}" type="pres">
      <dgm:prSet presAssocID="{5C26BAA4-1C07-3349-8A8C-6C9CD8EB05CE}" presName="parTxOnly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47C85-5D0F-E746-9994-7B57E9747D61}" type="pres">
      <dgm:prSet presAssocID="{F567D2DC-C81D-4F4B-957B-6B5CD8FA61B9}" presName="parSpace" presStyleCnt="0"/>
      <dgm:spPr/>
    </dgm:pt>
    <dgm:pt modelId="{7645EB76-272D-894B-989F-3481D25E88C6}" type="pres">
      <dgm:prSet presAssocID="{BEAC38B5-B6BF-8B42-952C-FFC21B82DAE1}" presName="parTxOnly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F14D8-CD12-3A46-BF7B-C4603EE1961D}" type="pres">
      <dgm:prSet presAssocID="{F749036F-1E06-3A41-996B-E1293EDF00D1}" presName="parSpace" presStyleCnt="0"/>
      <dgm:spPr/>
    </dgm:pt>
    <dgm:pt modelId="{B0577518-2F1E-8C49-A277-009E22EAF51C}" type="pres">
      <dgm:prSet presAssocID="{224BCACF-6277-8145-8A00-E5E4B7BB0A37}" presName="parTxOnly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E49BF-008B-7249-BE10-7FDC542BF882}" type="pres">
      <dgm:prSet presAssocID="{FA28B978-687E-CA48-BA52-D0E2A784EB0D}" presName="parSpace" presStyleCnt="0"/>
      <dgm:spPr/>
    </dgm:pt>
    <dgm:pt modelId="{0E37A96B-BC65-D84C-9887-45F55CED6850}" type="pres">
      <dgm:prSet presAssocID="{4A033A0E-9FCF-0745-8E51-5F87592E7940}" presName="parTxOnly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5CAA9-973D-CB42-B798-7894FD55C3B0}" type="pres">
      <dgm:prSet presAssocID="{50012598-81CC-4240-B893-282754A71EB7}" presName="parSpace" presStyleCnt="0"/>
      <dgm:spPr/>
    </dgm:pt>
    <dgm:pt modelId="{41C0D144-9C70-8049-A867-F68796154CF7}" type="pres">
      <dgm:prSet presAssocID="{07651186-CF7E-D245-A00E-7A3C082D3DB7}" presName="parTxOnly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BDF50-7B0D-D743-BE6A-E4C1617104C0}" type="pres">
      <dgm:prSet presAssocID="{9F6465E0-8B11-4A49-94D5-E9719CFAEE3D}" presName="parSpace" presStyleCnt="0"/>
      <dgm:spPr/>
    </dgm:pt>
    <dgm:pt modelId="{C36E5D17-0453-854E-AF1B-B8916890B172}" type="pres">
      <dgm:prSet presAssocID="{AB017EDF-56CF-794F-886C-C944133A2BD4}" presName="parTxOnly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12684-1B0C-8045-ABF7-E014BEC96BDB}" type="pres">
      <dgm:prSet presAssocID="{D8760338-975D-1E4F-941C-52D033BBDAC3}" presName="parSpace" presStyleCnt="0"/>
      <dgm:spPr/>
    </dgm:pt>
    <dgm:pt modelId="{B1AD1330-27AC-D245-9D78-D51D48EB2C1C}" type="pres">
      <dgm:prSet presAssocID="{421B7AB5-DF02-B645-91D7-19743C0CE389}" presName="parTxOnly" presStyleLbl="node1" presStyleIdx="8" presStyleCnt="9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EF94E8-96ED-4305-B0E6-2B075FAE270C}" type="presOf" srcId="{07651186-CF7E-D245-A00E-7A3C082D3DB7}" destId="{41C0D144-9C70-8049-A867-F68796154CF7}" srcOrd="0" destOrd="0" presId="urn:microsoft.com/office/officeart/2005/8/layout/hChevron3"/>
    <dgm:cxn modelId="{3A88C6BB-D1B3-CF43-BE94-A3C81014BB08}" srcId="{070C846E-2954-0247-BDA3-C7E4A429D5E2}" destId="{4A033A0E-9FCF-0745-8E51-5F87592E7940}" srcOrd="5" destOrd="0" parTransId="{1A394D9E-B2E3-F74B-8A6F-CBB5284099FA}" sibTransId="{50012598-81CC-4240-B893-282754A71EB7}"/>
    <dgm:cxn modelId="{DA60B0D2-63E8-0542-8DBA-EAA8E50310BA}" srcId="{070C846E-2954-0247-BDA3-C7E4A429D5E2}" destId="{BEAC38B5-B6BF-8B42-952C-FFC21B82DAE1}" srcOrd="3" destOrd="0" parTransId="{872FCA00-6A6D-5F43-869E-2E20D2F86D2B}" sibTransId="{F749036F-1E06-3A41-996B-E1293EDF00D1}"/>
    <dgm:cxn modelId="{8DF966A9-F0CE-4A2C-A619-1333887BDCE5}" type="presOf" srcId="{7053DF0E-7D2F-224F-9A96-49043713C976}" destId="{EF9E05D1-A129-4E44-A137-7739DB922600}" srcOrd="0" destOrd="0" presId="urn:microsoft.com/office/officeart/2005/8/layout/hChevron3"/>
    <dgm:cxn modelId="{B278B4BF-8310-4E04-8579-64635783BE00}" type="presOf" srcId="{5C26BAA4-1C07-3349-8A8C-6C9CD8EB05CE}" destId="{B7E4D3C5-CE09-6A45-BEC1-9751B93C8CDA}" srcOrd="0" destOrd="0" presId="urn:microsoft.com/office/officeart/2005/8/layout/hChevron3"/>
    <dgm:cxn modelId="{61ED5DBF-C1D5-714A-B176-4EA990D80545}" srcId="{070C846E-2954-0247-BDA3-C7E4A429D5E2}" destId="{7053DF0E-7D2F-224F-9A96-49043713C976}" srcOrd="1" destOrd="0" parTransId="{68F2D2BE-B718-9E4D-A73A-5BFF7DE39B73}" sibTransId="{E46FB4F8-4791-7540-80AA-191857918D4E}"/>
    <dgm:cxn modelId="{73847DDA-E08E-A148-AB64-8AACF2BCF019}" srcId="{070C846E-2954-0247-BDA3-C7E4A429D5E2}" destId="{5C26BAA4-1C07-3349-8A8C-6C9CD8EB05CE}" srcOrd="2" destOrd="0" parTransId="{5DAC999F-04EA-AD41-8593-772971B947E8}" sibTransId="{F567D2DC-C81D-4F4B-957B-6B5CD8FA61B9}"/>
    <dgm:cxn modelId="{E474E99C-3804-4CF2-BF04-931D538CD99D}" type="presOf" srcId="{421B7AB5-DF02-B645-91D7-19743C0CE389}" destId="{B1AD1330-27AC-D245-9D78-D51D48EB2C1C}" srcOrd="0" destOrd="0" presId="urn:microsoft.com/office/officeart/2005/8/layout/hChevron3"/>
    <dgm:cxn modelId="{D885E7A1-D300-4F03-8BA2-2E60DEFB0EC6}" type="presOf" srcId="{224BCACF-6277-8145-8A00-E5E4B7BB0A37}" destId="{B0577518-2F1E-8C49-A277-009E22EAF51C}" srcOrd="0" destOrd="0" presId="urn:microsoft.com/office/officeart/2005/8/layout/hChevron3"/>
    <dgm:cxn modelId="{C4284ABC-D4BC-6440-9B40-AB001044BEE8}" srcId="{070C846E-2954-0247-BDA3-C7E4A429D5E2}" destId="{07651186-CF7E-D245-A00E-7A3C082D3DB7}" srcOrd="6" destOrd="0" parTransId="{73CF0D21-0572-2D47-9257-C8B2E06A035A}" sibTransId="{9F6465E0-8B11-4A49-94D5-E9719CFAEE3D}"/>
    <dgm:cxn modelId="{6F17B838-BCB8-7847-B421-80CDD124026D}" srcId="{070C846E-2954-0247-BDA3-C7E4A429D5E2}" destId="{AB017EDF-56CF-794F-886C-C944133A2BD4}" srcOrd="7" destOrd="0" parTransId="{FFB6B95D-5B1B-DB47-A351-95FAA1954D9D}" sibTransId="{D8760338-975D-1E4F-941C-52D033BBDAC3}"/>
    <dgm:cxn modelId="{E5F3C0DF-042D-4ECA-9668-80E70B794CC1}" type="presOf" srcId="{070C846E-2954-0247-BDA3-C7E4A429D5E2}" destId="{7D5CF450-2E60-E840-89AC-68D61B1CBA6B}" srcOrd="0" destOrd="0" presId="urn:microsoft.com/office/officeart/2005/8/layout/hChevron3"/>
    <dgm:cxn modelId="{52CF3625-4BA1-45EE-A17E-61FDE1264884}" type="presOf" srcId="{4A033A0E-9FCF-0745-8E51-5F87592E7940}" destId="{0E37A96B-BC65-D84C-9887-45F55CED6850}" srcOrd="0" destOrd="0" presId="urn:microsoft.com/office/officeart/2005/8/layout/hChevron3"/>
    <dgm:cxn modelId="{1250E706-4860-422A-A2C1-31E5CAC191D7}" type="presOf" srcId="{F43E3BCA-A7FF-3348-BC99-12417B5F36B3}" destId="{30CE2184-A89B-404A-A85C-3391F2FCF0D3}" srcOrd="0" destOrd="0" presId="urn:microsoft.com/office/officeart/2005/8/layout/hChevron3"/>
    <dgm:cxn modelId="{943C2332-FBE9-9945-AD44-4AD4EE3E6B20}" srcId="{070C846E-2954-0247-BDA3-C7E4A429D5E2}" destId="{421B7AB5-DF02-B645-91D7-19743C0CE389}" srcOrd="8" destOrd="0" parTransId="{DA8E0327-BEAD-324A-9E30-A5774A03859E}" sibTransId="{01D70674-F7E7-C947-81E6-589C840AF3B0}"/>
    <dgm:cxn modelId="{0BF4FAF0-2ADA-EF40-B81F-DA75427C8B20}" srcId="{070C846E-2954-0247-BDA3-C7E4A429D5E2}" destId="{F43E3BCA-A7FF-3348-BC99-12417B5F36B3}" srcOrd="0" destOrd="0" parTransId="{CF13A0DD-F294-114F-A322-6710DA93C68B}" sibTransId="{A862C23C-9E67-DA4B-8B2E-C118E9E42B9F}"/>
    <dgm:cxn modelId="{296F37EC-6B8B-4D90-BB8E-570FEC4C7A5D}" type="presOf" srcId="{BEAC38B5-B6BF-8B42-952C-FFC21B82DAE1}" destId="{7645EB76-272D-894B-989F-3481D25E88C6}" srcOrd="0" destOrd="0" presId="urn:microsoft.com/office/officeart/2005/8/layout/hChevron3"/>
    <dgm:cxn modelId="{5CD9EF74-C566-9342-812E-4279ECABC1AD}" srcId="{070C846E-2954-0247-BDA3-C7E4A429D5E2}" destId="{224BCACF-6277-8145-8A00-E5E4B7BB0A37}" srcOrd="4" destOrd="0" parTransId="{6F361A18-A161-8F49-97B4-8210777EA2F0}" sibTransId="{FA28B978-687E-CA48-BA52-D0E2A784EB0D}"/>
    <dgm:cxn modelId="{D7FB0249-D136-42D7-BF5D-11CDD32EFE0E}" type="presOf" srcId="{AB017EDF-56CF-794F-886C-C944133A2BD4}" destId="{C36E5D17-0453-854E-AF1B-B8916890B172}" srcOrd="0" destOrd="0" presId="urn:microsoft.com/office/officeart/2005/8/layout/hChevron3"/>
    <dgm:cxn modelId="{D93DDC75-34F8-4703-BBE7-098A1F34F904}" type="presParOf" srcId="{7D5CF450-2E60-E840-89AC-68D61B1CBA6B}" destId="{30CE2184-A89B-404A-A85C-3391F2FCF0D3}" srcOrd="0" destOrd="0" presId="urn:microsoft.com/office/officeart/2005/8/layout/hChevron3"/>
    <dgm:cxn modelId="{0F735D07-4F69-48E8-92D7-5522CCEA7B3D}" type="presParOf" srcId="{7D5CF450-2E60-E840-89AC-68D61B1CBA6B}" destId="{1E8DFD01-824F-0B4C-8CD8-2E32C526AD18}" srcOrd="1" destOrd="0" presId="urn:microsoft.com/office/officeart/2005/8/layout/hChevron3"/>
    <dgm:cxn modelId="{688CD066-C38B-436F-AFC6-8747145764F0}" type="presParOf" srcId="{7D5CF450-2E60-E840-89AC-68D61B1CBA6B}" destId="{EF9E05D1-A129-4E44-A137-7739DB922600}" srcOrd="2" destOrd="0" presId="urn:microsoft.com/office/officeart/2005/8/layout/hChevron3"/>
    <dgm:cxn modelId="{4016AF3D-4CAC-4FDE-A21C-4CF8C4870B61}" type="presParOf" srcId="{7D5CF450-2E60-E840-89AC-68D61B1CBA6B}" destId="{126EDEDF-6092-1A42-8841-BC847A4B2F82}" srcOrd="3" destOrd="0" presId="urn:microsoft.com/office/officeart/2005/8/layout/hChevron3"/>
    <dgm:cxn modelId="{3FBDBB9E-2E86-4602-A6A7-1C6AD680DB49}" type="presParOf" srcId="{7D5CF450-2E60-E840-89AC-68D61B1CBA6B}" destId="{B7E4D3C5-CE09-6A45-BEC1-9751B93C8CDA}" srcOrd="4" destOrd="0" presId="urn:microsoft.com/office/officeart/2005/8/layout/hChevron3"/>
    <dgm:cxn modelId="{251181E9-1D8F-4F2B-8B0E-F02D74E854BC}" type="presParOf" srcId="{7D5CF450-2E60-E840-89AC-68D61B1CBA6B}" destId="{10C47C85-5D0F-E746-9994-7B57E9747D61}" srcOrd="5" destOrd="0" presId="urn:microsoft.com/office/officeart/2005/8/layout/hChevron3"/>
    <dgm:cxn modelId="{928E4326-1B10-4A1E-A748-CB17165D22DA}" type="presParOf" srcId="{7D5CF450-2E60-E840-89AC-68D61B1CBA6B}" destId="{7645EB76-272D-894B-989F-3481D25E88C6}" srcOrd="6" destOrd="0" presId="urn:microsoft.com/office/officeart/2005/8/layout/hChevron3"/>
    <dgm:cxn modelId="{4CA08A37-0F9A-4627-8832-905DDD5F3654}" type="presParOf" srcId="{7D5CF450-2E60-E840-89AC-68D61B1CBA6B}" destId="{00DF14D8-CD12-3A46-BF7B-C4603EE1961D}" srcOrd="7" destOrd="0" presId="urn:microsoft.com/office/officeart/2005/8/layout/hChevron3"/>
    <dgm:cxn modelId="{A78F9906-E397-4A68-8B6A-B7E2A59653FD}" type="presParOf" srcId="{7D5CF450-2E60-E840-89AC-68D61B1CBA6B}" destId="{B0577518-2F1E-8C49-A277-009E22EAF51C}" srcOrd="8" destOrd="0" presId="urn:microsoft.com/office/officeart/2005/8/layout/hChevron3"/>
    <dgm:cxn modelId="{3718630F-0FBD-438E-9296-9B39ECC0B5A5}" type="presParOf" srcId="{7D5CF450-2E60-E840-89AC-68D61B1CBA6B}" destId="{D68E49BF-008B-7249-BE10-7FDC542BF882}" srcOrd="9" destOrd="0" presId="urn:microsoft.com/office/officeart/2005/8/layout/hChevron3"/>
    <dgm:cxn modelId="{830B9F22-2B8C-4AE1-912D-0F1F75025F3E}" type="presParOf" srcId="{7D5CF450-2E60-E840-89AC-68D61B1CBA6B}" destId="{0E37A96B-BC65-D84C-9887-45F55CED6850}" srcOrd="10" destOrd="0" presId="urn:microsoft.com/office/officeart/2005/8/layout/hChevron3"/>
    <dgm:cxn modelId="{349D47AD-F452-4CD5-8284-F7CC7585EB8D}" type="presParOf" srcId="{7D5CF450-2E60-E840-89AC-68D61B1CBA6B}" destId="{C555CAA9-973D-CB42-B798-7894FD55C3B0}" srcOrd="11" destOrd="0" presId="urn:microsoft.com/office/officeart/2005/8/layout/hChevron3"/>
    <dgm:cxn modelId="{FAC95624-69A9-4CAA-8905-50F502CB36C9}" type="presParOf" srcId="{7D5CF450-2E60-E840-89AC-68D61B1CBA6B}" destId="{41C0D144-9C70-8049-A867-F68796154CF7}" srcOrd="12" destOrd="0" presId="urn:microsoft.com/office/officeart/2005/8/layout/hChevron3"/>
    <dgm:cxn modelId="{7A89D163-B1A3-42A4-8C75-453FABFA9241}" type="presParOf" srcId="{7D5CF450-2E60-E840-89AC-68D61B1CBA6B}" destId="{B2CBDF50-7B0D-D743-BE6A-E4C1617104C0}" srcOrd="13" destOrd="0" presId="urn:microsoft.com/office/officeart/2005/8/layout/hChevron3"/>
    <dgm:cxn modelId="{22B5D139-3607-445B-9635-936BDD4B086C}" type="presParOf" srcId="{7D5CF450-2E60-E840-89AC-68D61B1CBA6B}" destId="{C36E5D17-0453-854E-AF1B-B8916890B172}" srcOrd="14" destOrd="0" presId="urn:microsoft.com/office/officeart/2005/8/layout/hChevron3"/>
    <dgm:cxn modelId="{B6856684-E0D4-460B-B876-A74D27F89A80}" type="presParOf" srcId="{7D5CF450-2E60-E840-89AC-68D61B1CBA6B}" destId="{47812684-1B0C-8045-ABF7-E014BEC96BDB}" srcOrd="15" destOrd="0" presId="urn:microsoft.com/office/officeart/2005/8/layout/hChevron3"/>
    <dgm:cxn modelId="{ECBBF7D0-B063-400C-927B-5FF98ABB2212}" type="presParOf" srcId="{7D5CF450-2E60-E840-89AC-68D61B1CBA6B}" destId="{B1AD1330-27AC-D245-9D78-D51D48EB2C1C}" srcOrd="1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0C846E-2954-0247-BDA3-C7E4A429D5E2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F43E3BCA-A7FF-3348-BC99-12417B5F36B3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Background</a:t>
          </a:r>
          <a:endParaRPr lang="en-US" dirty="0"/>
        </a:p>
      </dgm:t>
    </dgm:pt>
    <dgm:pt modelId="{CF13A0DD-F294-114F-A322-6710DA93C68B}" type="parTrans" cxnId="{0BF4FAF0-2ADA-EF40-B81F-DA75427C8B20}">
      <dgm:prSet/>
      <dgm:spPr/>
      <dgm:t>
        <a:bodyPr/>
        <a:lstStyle/>
        <a:p>
          <a:endParaRPr lang="en-US"/>
        </a:p>
      </dgm:t>
    </dgm:pt>
    <dgm:pt modelId="{A862C23C-9E67-DA4B-8B2E-C118E9E42B9F}" type="sibTrans" cxnId="{0BF4FAF0-2ADA-EF40-B81F-DA75427C8B20}">
      <dgm:prSet/>
      <dgm:spPr/>
      <dgm:t>
        <a:bodyPr/>
        <a:lstStyle/>
        <a:p>
          <a:endParaRPr lang="en-US"/>
        </a:p>
      </dgm:t>
    </dgm:pt>
    <dgm:pt modelId="{5C26BAA4-1C07-3349-8A8C-6C9CD8EB05CE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Lit Review</a:t>
          </a:r>
          <a:endParaRPr lang="en-US" dirty="0"/>
        </a:p>
      </dgm:t>
    </dgm:pt>
    <dgm:pt modelId="{5DAC999F-04EA-AD41-8593-772971B947E8}" type="parTrans" cxnId="{73847DDA-E08E-A148-AB64-8AACF2BCF019}">
      <dgm:prSet/>
      <dgm:spPr/>
      <dgm:t>
        <a:bodyPr/>
        <a:lstStyle/>
        <a:p>
          <a:endParaRPr lang="en-US"/>
        </a:p>
      </dgm:t>
    </dgm:pt>
    <dgm:pt modelId="{F567D2DC-C81D-4F4B-957B-6B5CD8FA61B9}" type="sibTrans" cxnId="{73847DDA-E08E-A148-AB64-8AACF2BCF019}">
      <dgm:prSet/>
      <dgm:spPr/>
      <dgm:t>
        <a:bodyPr/>
        <a:lstStyle/>
        <a:p>
          <a:endParaRPr lang="en-US"/>
        </a:p>
      </dgm:t>
    </dgm:pt>
    <dgm:pt modelId="{BEAC38B5-B6BF-8B42-952C-FFC21B82DAE1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Data Sources</a:t>
          </a:r>
          <a:endParaRPr lang="en-US" dirty="0"/>
        </a:p>
      </dgm:t>
    </dgm:pt>
    <dgm:pt modelId="{872FCA00-6A6D-5F43-869E-2E20D2F86D2B}" type="parTrans" cxnId="{DA60B0D2-63E8-0542-8DBA-EAA8E50310BA}">
      <dgm:prSet/>
      <dgm:spPr/>
      <dgm:t>
        <a:bodyPr/>
        <a:lstStyle/>
        <a:p>
          <a:endParaRPr lang="en-US"/>
        </a:p>
      </dgm:t>
    </dgm:pt>
    <dgm:pt modelId="{F749036F-1E06-3A41-996B-E1293EDF00D1}" type="sibTrans" cxnId="{DA60B0D2-63E8-0542-8DBA-EAA8E50310BA}">
      <dgm:prSet/>
      <dgm:spPr/>
      <dgm:t>
        <a:bodyPr/>
        <a:lstStyle/>
        <a:p>
          <a:endParaRPr lang="en-US"/>
        </a:p>
      </dgm:t>
    </dgm:pt>
    <dgm:pt modelId="{224BCACF-6277-8145-8A00-E5E4B7BB0A3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Methodology</a:t>
          </a:r>
          <a:endParaRPr lang="en-US" dirty="0"/>
        </a:p>
      </dgm:t>
    </dgm:pt>
    <dgm:pt modelId="{6F361A18-A161-8F49-97B4-8210777EA2F0}" type="parTrans" cxnId="{5CD9EF74-C566-9342-812E-4279ECABC1AD}">
      <dgm:prSet/>
      <dgm:spPr/>
      <dgm:t>
        <a:bodyPr/>
        <a:lstStyle/>
        <a:p>
          <a:endParaRPr lang="en-US"/>
        </a:p>
      </dgm:t>
    </dgm:pt>
    <dgm:pt modelId="{FA28B978-687E-CA48-BA52-D0E2A784EB0D}" type="sibTrans" cxnId="{5CD9EF74-C566-9342-812E-4279ECABC1AD}">
      <dgm:prSet/>
      <dgm:spPr/>
      <dgm:t>
        <a:bodyPr/>
        <a:lstStyle/>
        <a:p>
          <a:endParaRPr lang="en-US"/>
        </a:p>
      </dgm:t>
    </dgm:pt>
    <dgm:pt modelId="{4A033A0E-9FCF-0745-8E51-5F87592E7940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Technology Stack</a:t>
          </a:r>
          <a:endParaRPr lang="en-US" dirty="0"/>
        </a:p>
      </dgm:t>
    </dgm:pt>
    <dgm:pt modelId="{1A394D9E-B2E3-F74B-8A6F-CBB5284099FA}" type="parTrans" cxnId="{3A88C6BB-D1B3-CF43-BE94-A3C81014BB08}">
      <dgm:prSet/>
      <dgm:spPr/>
      <dgm:t>
        <a:bodyPr/>
        <a:lstStyle/>
        <a:p>
          <a:endParaRPr lang="en-US"/>
        </a:p>
      </dgm:t>
    </dgm:pt>
    <dgm:pt modelId="{50012598-81CC-4240-B893-282754A71EB7}" type="sibTrans" cxnId="{3A88C6BB-D1B3-CF43-BE94-A3C81014BB08}">
      <dgm:prSet/>
      <dgm:spPr/>
      <dgm:t>
        <a:bodyPr/>
        <a:lstStyle/>
        <a:p>
          <a:endParaRPr lang="en-US"/>
        </a:p>
      </dgm:t>
    </dgm:pt>
    <dgm:pt modelId="{07651186-CF7E-D245-A00E-7A3C082D3DB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Testing Results</a:t>
          </a:r>
          <a:endParaRPr lang="en-US" dirty="0"/>
        </a:p>
      </dgm:t>
    </dgm:pt>
    <dgm:pt modelId="{73CF0D21-0572-2D47-9257-C8B2E06A035A}" type="parTrans" cxnId="{C4284ABC-D4BC-6440-9B40-AB001044BEE8}">
      <dgm:prSet/>
      <dgm:spPr/>
      <dgm:t>
        <a:bodyPr/>
        <a:lstStyle/>
        <a:p>
          <a:endParaRPr lang="en-US"/>
        </a:p>
      </dgm:t>
    </dgm:pt>
    <dgm:pt modelId="{9F6465E0-8B11-4A49-94D5-E9719CFAEE3D}" type="sibTrans" cxnId="{C4284ABC-D4BC-6440-9B40-AB001044BEE8}">
      <dgm:prSet/>
      <dgm:spPr/>
      <dgm:t>
        <a:bodyPr/>
        <a:lstStyle/>
        <a:p>
          <a:endParaRPr lang="en-US"/>
        </a:p>
      </dgm:t>
    </dgm:pt>
    <dgm:pt modelId="{AB017EDF-56CF-794F-886C-C944133A2BD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Conclusions</a:t>
          </a:r>
          <a:endParaRPr lang="en-US" dirty="0"/>
        </a:p>
      </dgm:t>
    </dgm:pt>
    <dgm:pt modelId="{FFB6B95D-5B1B-DB47-A351-95FAA1954D9D}" type="parTrans" cxnId="{6F17B838-BCB8-7847-B421-80CDD124026D}">
      <dgm:prSet/>
      <dgm:spPr/>
      <dgm:t>
        <a:bodyPr/>
        <a:lstStyle/>
        <a:p>
          <a:endParaRPr lang="en-US"/>
        </a:p>
      </dgm:t>
    </dgm:pt>
    <dgm:pt modelId="{D8760338-975D-1E4F-941C-52D033BBDAC3}" type="sibTrans" cxnId="{6F17B838-BCB8-7847-B421-80CDD124026D}">
      <dgm:prSet/>
      <dgm:spPr/>
      <dgm:t>
        <a:bodyPr/>
        <a:lstStyle/>
        <a:p>
          <a:endParaRPr lang="en-US"/>
        </a:p>
      </dgm:t>
    </dgm:pt>
    <dgm:pt modelId="{421B7AB5-DF02-B645-91D7-19743C0CE389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Questions</a:t>
          </a:r>
          <a:endParaRPr lang="en-US" dirty="0"/>
        </a:p>
      </dgm:t>
    </dgm:pt>
    <dgm:pt modelId="{DA8E0327-BEAD-324A-9E30-A5774A03859E}" type="parTrans" cxnId="{943C2332-FBE9-9945-AD44-4AD4EE3E6B20}">
      <dgm:prSet/>
      <dgm:spPr/>
      <dgm:t>
        <a:bodyPr/>
        <a:lstStyle/>
        <a:p>
          <a:endParaRPr lang="en-US"/>
        </a:p>
      </dgm:t>
    </dgm:pt>
    <dgm:pt modelId="{01D70674-F7E7-C947-81E6-589C840AF3B0}" type="sibTrans" cxnId="{943C2332-FBE9-9945-AD44-4AD4EE3E6B20}">
      <dgm:prSet/>
      <dgm:spPr/>
      <dgm:t>
        <a:bodyPr/>
        <a:lstStyle/>
        <a:p>
          <a:endParaRPr lang="en-US"/>
        </a:p>
      </dgm:t>
    </dgm:pt>
    <dgm:pt modelId="{7053DF0E-7D2F-224F-9A96-49043713C976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Demo</a:t>
          </a:r>
          <a:endParaRPr lang="en-US" dirty="0"/>
        </a:p>
      </dgm:t>
    </dgm:pt>
    <dgm:pt modelId="{68F2D2BE-B718-9E4D-A73A-5BFF7DE39B73}" type="parTrans" cxnId="{61ED5DBF-C1D5-714A-B176-4EA990D80545}">
      <dgm:prSet/>
      <dgm:spPr/>
      <dgm:t>
        <a:bodyPr/>
        <a:lstStyle/>
        <a:p>
          <a:endParaRPr lang="en-US"/>
        </a:p>
      </dgm:t>
    </dgm:pt>
    <dgm:pt modelId="{E46FB4F8-4791-7540-80AA-191857918D4E}" type="sibTrans" cxnId="{61ED5DBF-C1D5-714A-B176-4EA990D80545}">
      <dgm:prSet/>
      <dgm:spPr/>
      <dgm:t>
        <a:bodyPr/>
        <a:lstStyle/>
        <a:p>
          <a:endParaRPr lang="en-US"/>
        </a:p>
      </dgm:t>
    </dgm:pt>
    <dgm:pt modelId="{7D5CF450-2E60-E840-89AC-68D61B1CBA6B}" type="pres">
      <dgm:prSet presAssocID="{070C846E-2954-0247-BDA3-C7E4A429D5E2}" presName="Name0" presStyleCnt="0">
        <dgm:presLayoutVars>
          <dgm:dir/>
          <dgm:resizeHandles val="exact"/>
        </dgm:presLayoutVars>
      </dgm:prSet>
      <dgm:spPr/>
    </dgm:pt>
    <dgm:pt modelId="{30CE2184-A89B-404A-A85C-3391F2FCF0D3}" type="pres">
      <dgm:prSet presAssocID="{F43E3BCA-A7FF-3348-BC99-12417B5F36B3}" presName="parTxOnly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DFD01-824F-0B4C-8CD8-2E32C526AD18}" type="pres">
      <dgm:prSet presAssocID="{A862C23C-9E67-DA4B-8B2E-C118E9E42B9F}" presName="parSpace" presStyleCnt="0"/>
      <dgm:spPr/>
    </dgm:pt>
    <dgm:pt modelId="{EF9E05D1-A129-4E44-A137-7739DB922600}" type="pres">
      <dgm:prSet presAssocID="{7053DF0E-7D2F-224F-9A96-49043713C976}" presName="parTxOnly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EDEDF-6092-1A42-8841-BC847A4B2F82}" type="pres">
      <dgm:prSet presAssocID="{E46FB4F8-4791-7540-80AA-191857918D4E}" presName="parSpace" presStyleCnt="0"/>
      <dgm:spPr/>
    </dgm:pt>
    <dgm:pt modelId="{B7E4D3C5-CE09-6A45-BEC1-9751B93C8CDA}" type="pres">
      <dgm:prSet presAssocID="{5C26BAA4-1C07-3349-8A8C-6C9CD8EB05CE}" presName="parTxOnly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47C85-5D0F-E746-9994-7B57E9747D61}" type="pres">
      <dgm:prSet presAssocID="{F567D2DC-C81D-4F4B-957B-6B5CD8FA61B9}" presName="parSpace" presStyleCnt="0"/>
      <dgm:spPr/>
    </dgm:pt>
    <dgm:pt modelId="{7645EB76-272D-894B-989F-3481D25E88C6}" type="pres">
      <dgm:prSet presAssocID="{BEAC38B5-B6BF-8B42-952C-FFC21B82DAE1}" presName="parTxOnly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F14D8-CD12-3A46-BF7B-C4603EE1961D}" type="pres">
      <dgm:prSet presAssocID="{F749036F-1E06-3A41-996B-E1293EDF00D1}" presName="parSpace" presStyleCnt="0"/>
      <dgm:spPr/>
    </dgm:pt>
    <dgm:pt modelId="{B0577518-2F1E-8C49-A277-009E22EAF51C}" type="pres">
      <dgm:prSet presAssocID="{224BCACF-6277-8145-8A00-E5E4B7BB0A37}" presName="parTxOnly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E49BF-008B-7249-BE10-7FDC542BF882}" type="pres">
      <dgm:prSet presAssocID="{FA28B978-687E-CA48-BA52-D0E2A784EB0D}" presName="parSpace" presStyleCnt="0"/>
      <dgm:spPr/>
    </dgm:pt>
    <dgm:pt modelId="{0E37A96B-BC65-D84C-9887-45F55CED6850}" type="pres">
      <dgm:prSet presAssocID="{4A033A0E-9FCF-0745-8E51-5F87592E7940}" presName="parTxOnly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5CAA9-973D-CB42-B798-7894FD55C3B0}" type="pres">
      <dgm:prSet presAssocID="{50012598-81CC-4240-B893-282754A71EB7}" presName="parSpace" presStyleCnt="0"/>
      <dgm:spPr/>
    </dgm:pt>
    <dgm:pt modelId="{41C0D144-9C70-8049-A867-F68796154CF7}" type="pres">
      <dgm:prSet presAssocID="{07651186-CF7E-D245-A00E-7A3C082D3DB7}" presName="parTxOnly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BDF50-7B0D-D743-BE6A-E4C1617104C0}" type="pres">
      <dgm:prSet presAssocID="{9F6465E0-8B11-4A49-94D5-E9719CFAEE3D}" presName="parSpace" presStyleCnt="0"/>
      <dgm:spPr/>
    </dgm:pt>
    <dgm:pt modelId="{C36E5D17-0453-854E-AF1B-B8916890B172}" type="pres">
      <dgm:prSet presAssocID="{AB017EDF-56CF-794F-886C-C944133A2BD4}" presName="parTxOnly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12684-1B0C-8045-ABF7-E014BEC96BDB}" type="pres">
      <dgm:prSet presAssocID="{D8760338-975D-1E4F-941C-52D033BBDAC3}" presName="parSpace" presStyleCnt="0"/>
      <dgm:spPr/>
    </dgm:pt>
    <dgm:pt modelId="{B1AD1330-27AC-D245-9D78-D51D48EB2C1C}" type="pres">
      <dgm:prSet presAssocID="{421B7AB5-DF02-B645-91D7-19743C0CE389}" presName="parTxOnly" presStyleLbl="node1" presStyleIdx="8" presStyleCnt="9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88C6BB-D1B3-CF43-BE94-A3C81014BB08}" srcId="{070C846E-2954-0247-BDA3-C7E4A429D5E2}" destId="{4A033A0E-9FCF-0745-8E51-5F87592E7940}" srcOrd="5" destOrd="0" parTransId="{1A394D9E-B2E3-F74B-8A6F-CBB5284099FA}" sibTransId="{50012598-81CC-4240-B893-282754A71EB7}"/>
    <dgm:cxn modelId="{DA60B0D2-63E8-0542-8DBA-EAA8E50310BA}" srcId="{070C846E-2954-0247-BDA3-C7E4A429D5E2}" destId="{BEAC38B5-B6BF-8B42-952C-FFC21B82DAE1}" srcOrd="3" destOrd="0" parTransId="{872FCA00-6A6D-5F43-869E-2E20D2F86D2B}" sibTransId="{F749036F-1E06-3A41-996B-E1293EDF00D1}"/>
    <dgm:cxn modelId="{7D15D664-65F5-420D-B7FE-840BA9C15FD6}" type="presOf" srcId="{AB017EDF-56CF-794F-886C-C944133A2BD4}" destId="{C36E5D17-0453-854E-AF1B-B8916890B172}" srcOrd="0" destOrd="0" presId="urn:microsoft.com/office/officeart/2005/8/layout/hChevron3"/>
    <dgm:cxn modelId="{61ED5DBF-C1D5-714A-B176-4EA990D80545}" srcId="{070C846E-2954-0247-BDA3-C7E4A429D5E2}" destId="{7053DF0E-7D2F-224F-9A96-49043713C976}" srcOrd="1" destOrd="0" parTransId="{68F2D2BE-B718-9E4D-A73A-5BFF7DE39B73}" sibTransId="{E46FB4F8-4791-7540-80AA-191857918D4E}"/>
    <dgm:cxn modelId="{73847DDA-E08E-A148-AB64-8AACF2BCF019}" srcId="{070C846E-2954-0247-BDA3-C7E4A429D5E2}" destId="{5C26BAA4-1C07-3349-8A8C-6C9CD8EB05CE}" srcOrd="2" destOrd="0" parTransId="{5DAC999F-04EA-AD41-8593-772971B947E8}" sibTransId="{F567D2DC-C81D-4F4B-957B-6B5CD8FA61B9}"/>
    <dgm:cxn modelId="{C4284ABC-D4BC-6440-9B40-AB001044BEE8}" srcId="{070C846E-2954-0247-BDA3-C7E4A429D5E2}" destId="{07651186-CF7E-D245-A00E-7A3C082D3DB7}" srcOrd="6" destOrd="0" parTransId="{73CF0D21-0572-2D47-9257-C8B2E06A035A}" sibTransId="{9F6465E0-8B11-4A49-94D5-E9719CFAEE3D}"/>
    <dgm:cxn modelId="{B3C88809-C5E6-4632-939D-1B77DA12A0BA}" type="presOf" srcId="{070C846E-2954-0247-BDA3-C7E4A429D5E2}" destId="{7D5CF450-2E60-E840-89AC-68D61B1CBA6B}" srcOrd="0" destOrd="0" presId="urn:microsoft.com/office/officeart/2005/8/layout/hChevron3"/>
    <dgm:cxn modelId="{7D4A4E5F-DE50-401E-8320-067C8B74D377}" type="presOf" srcId="{224BCACF-6277-8145-8A00-E5E4B7BB0A37}" destId="{B0577518-2F1E-8C49-A277-009E22EAF51C}" srcOrd="0" destOrd="0" presId="urn:microsoft.com/office/officeart/2005/8/layout/hChevron3"/>
    <dgm:cxn modelId="{9DA49128-F182-48F1-BDD1-7B49608001FE}" type="presOf" srcId="{7053DF0E-7D2F-224F-9A96-49043713C976}" destId="{EF9E05D1-A129-4E44-A137-7739DB922600}" srcOrd="0" destOrd="0" presId="urn:microsoft.com/office/officeart/2005/8/layout/hChevron3"/>
    <dgm:cxn modelId="{C8E6DA5E-5286-4E1D-9D2A-143AE3888222}" type="presOf" srcId="{4A033A0E-9FCF-0745-8E51-5F87592E7940}" destId="{0E37A96B-BC65-D84C-9887-45F55CED6850}" srcOrd="0" destOrd="0" presId="urn:microsoft.com/office/officeart/2005/8/layout/hChevron3"/>
    <dgm:cxn modelId="{6F17B838-BCB8-7847-B421-80CDD124026D}" srcId="{070C846E-2954-0247-BDA3-C7E4A429D5E2}" destId="{AB017EDF-56CF-794F-886C-C944133A2BD4}" srcOrd="7" destOrd="0" parTransId="{FFB6B95D-5B1B-DB47-A351-95FAA1954D9D}" sibTransId="{D8760338-975D-1E4F-941C-52D033BBDAC3}"/>
    <dgm:cxn modelId="{EB37DB31-1ADA-457D-9661-02202082AE17}" type="presOf" srcId="{5C26BAA4-1C07-3349-8A8C-6C9CD8EB05CE}" destId="{B7E4D3C5-CE09-6A45-BEC1-9751B93C8CDA}" srcOrd="0" destOrd="0" presId="urn:microsoft.com/office/officeart/2005/8/layout/hChevron3"/>
    <dgm:cxn modelId="{5E6C67CB-115E-45CE-9A57-7E4203A87013}" type="presOf" srcId="{421B7AB5-DF02-B645-91D7-19743C0CE389}" destId="{B1AD1330-27AC-D245-9D78-D51D48EB2C1C}" srcOrd="0" destOrd="0" presId="urn:microsoft.com/office/officeart/2005/8/layout/hChevron3"/>
    <dgm:cxn modelId="{943C2332-FBE9-9945-AD44-4AD4EE3E6B20}" srcId="{070C846E-2954-0247-BDA3-C7E4A429D5E2}" destId="{421B7AB5-DF02-B645-91D7-19743C0CE389}" srcOrd="8" destOrd="0" parTransId="{DA8E0327-BEAD-324A-9E30-A5774A03859E}" sibTransId="{01D70674-F7E7-C947-81E6-589C840AF3B0}"/>
    <dgm:cxn modelId="{0BF4FAF0-2ADA-EF40-B81F-DA75427C8B20}" srcId="{070C846E-2954-0247-BDA3-C7E4A429D5E2}" destId="{F43E3BCA-A7FF-3348-BC99-12417B5F36B3}" srcOrd="0" destOrd="0" parTransId="{CF13A0DD-F294-114F-A322-6710DA93C68B}" sibTransId="{A862C23C-9E67-DA4B-8B2E-C118E9E42B9F}"/>
    <dgm:cxn modelId="{77DB08A2-DD44-4B4F-824F-4DE7A8DF8046}" type="presOf" srcId="{BEAC38B5-B6BF-8B42-952C-FFC21B82DAE1}" destId="{7645EB76-272D-894B-989F-3481D25E88C6}" srcOrd="0" destOrd="0" presId="urn:microsoft.com/office/officeart/2005/8/layout/hChevron3"/>
    <dgm:cxn modelId="{5CD9EF74-C566-9342-812E-4279ECABC1AD}" srcId="{070C846E-2954-0247-BDA3-C7E4A429D5E2}" destId="{224BCACF-6277-8145-8A00-E5E4B7BB0A37}" srcOrd="4" destOrd="0" parTransId="{6F361A18-A161-8F49-97B4-8210777EA2F0}" sibTransId="{FA28B978-687E-CA48-BA52-D0E2A784EB0D}"/>
    <dgm:cxn modelId="{D6448339-EF73-4D8F-9AAB-5034A164CD43}" type="presOf" srcId="{07651186-CF7E-D245-A00E-7A3C082D3DB7}" destId="{41C0D144-9C70-8049-A867-F68796154CF7}" srcOrd="0" destOrd="0" presId="urn:microsoft.com/office/officeart/2005/8/layout/hChevron3"/>
    <dgm:cxn modelId="{42E24BF5-8001-4CD8-BC15-5F1B6FDA6CDD}" type="presOf" srcId="{F43E3BCA-A7FF-3348-BC99-12417B5F36B3}" destId="{30CE2184-A89B-404A-A85C-3391F2FCF0D3}" srcOrd="0" destOrd="0" presId="urn:microsoft.com/office/officeart/2005/8/layout/hChevron3"/>
    <dgm:cxn modelId="{91EF51BD-C108-4110-9B81-37FDED31348B}" type="presParOf" srcId="{7D5CF450-2E60-E840-89AC-68D61B1CBA6B}" destId="{30CE2184-A89B-404A-A85C-3391F2FCF0D3}" srcOrd="0" destOrd="0" presId="urn:microsoft.com/office/officeart/2005/8/layout/hChevron3"/>
    <dgm:cxn modelId="{46712839-085E-4C9F-820B-8F2778DD23CB}" type="presParOf" srcId="{7D5CF450-2E60-E840-89AC-68D61B1CBA6B}" destId="{1E8DFD01-824F-0B4C-8CD8-2E32C526AD18}" srcOrd="1" destOrd="0" presId="urn:microsoft.com/office/officeart/2005/8/layout/hChevron3"/>
    <dgm:cxn modelId="{C4B9DAD5-9EDC-4EB9-B9C5-7F65CCD8CC96}" type="presParOf" srcId="{7D5CF450-2E60-E840-89AC-68D61B1CBA6B}" destId="{EF9E05D1-A129-4E44-A137-7739DB922600}" srcOrd="2" destOrd="0" presId="urn:microsoft.com/office/officeart/2005/8/layout/hChevron3"/>
    <dgm:cxn modelId="{9D0065F7-DCB1-4AB8-B151-C00EDF249F59}" type="presParOf" srcId="{7D5CF450-2E60-E840-89AC-68D61B1CBA6B}" destId="{126EDEDF-6092-1A42-8841-BC847A4B2F82}" srcOrd="3" destOrd="0" presId="urn:microsoft.com/office/officeart/2005/8/layout/hChevron3"/>
    <dgm:cxn modelId="{F96DB081-6F9F-4537-91E3-F21D37855AE0}" type="presParOf" srcId="{7D5CF450-2E60-E840-89AC-68D61B1CBA6B}" destId="{B7E4D3C5-CE09-6A45-BEC1-9751B93C8CDA}" srcOrd="4" destOrd="0" presId="urn:microsoft.com/office/officeart/2005/8/layout/hChevron3"/>
    <dgm:cxn modelId="{ABD61063-978F-4872-B699-0536F14BDBDB}" type="presParOf" srcId="{7D5CF450-2E60-E840-89AC-68D61B1CBA6B}" destId="{10C47C85-5D0F-E746-9994-7B57E9747D61}" srcOrd="5" destOrd="0" presId="urn:microsoft.com/office/officeart/2005/8/layout/hChevron3"/>
    <dgm:cxn modelId="{2D52A678-0964-4115-8DB2-BF6CEF94F530}" type="presParOf" srcId="{7D5CF450-2E60-E840-89AC-68D61B1CBA6B}" destId="{7645EB76-272D-894B-989F-3481D25E88C6}" srcOrd="6" destOrd="0" presId="urn:microsoft.com/office/officeart/2005/8/layout/hChevron3"/>
    <dgm:cxn modelId="{4342B49A-78F7-45F4-BDCC-C1D2C782D776}" type="presParOf" srcId="{7D5CF450-2E60-E840-89AC-68D61B1CBA6B}" destId="{00DF14D8-CD12-3A46-BF7B-C4603EE1961D}" srcOrd="7" destOrd="0" presId="urn:microsoft.com/office/officeart/2005/8/layout/hChevron3"/>
    <dgm:cxn modelId="{1F14B00B-0150-471A-898F-2B0C603AEC70}" type="presParOf" srcId="{7D5CF450-2E60-E840-89AC-68D61B1CBA6B}" destId="{B0577518-2F1E-8C49-A277-009E22EAF51C}" srcOrd="8" destOrd="0" presId="urn:microsoft.com/office/officeart/2005/8/layout/hChevron3"/>
    <dgm:cxn modelId="{C2E13895-D915-4047-B977-394245A831C2}" type="presParOf" srcId="{7D5CF450-2E60-E840-89AC-68D61B1CBA6B}" destId="{D68E49BF-008B-7249-BE10-7FDC542BF882}" srcOrd="9" destOrd="0" presId="urn:microsoft.com/office/officeart/2005/8/layout/hChevron3"/>
    <dgm:cxn modelId="{0F0AF6E8-F7AD-4585-9A8C-D8A4ADCFD29E}" type="presParOf" srcId="{7D5CF450-2E60-E840-89AC-68D61B1CBA6B}" destId="{0E37A96B-BC65-D84C-9887-45F55CED6850}" srcOrd="10" destOrd="0" presId="urn:microsoft.com/office/officeart/2005/8/layout/hChevron3"/>
    <dgm:cxn modelId="{63AA65C5-BB37-4FAA-ACA0-AF17BCC80FC8}" type="presParOf" srcId="{7D5CF450-2E60-E840-89AC-68D61B1CBA6B}" destId="{C555CAA9-973D-CB42-B798-7894FD55C3B0}" srcOrd="11" destOrd="0" presId="urn:microsoft.com/office/officeart/2005/8/layout/hChevron3"/>
    <dgm:cxn modelId="{17A5AD1A-DE9B-47AB-948B-34484960B014}" type="presParOf" srcId="{7D5CF450-2E60-E840-89AC-68D61B1CBA6B}" destId="{41C0D144-9C70-8049-A867-F68796154CF7}" srcOrd="12" destOrd="0" presId="urn:microsoft.com/office/officeart/2005/8/layout/hChevron3"/>
    <dgm:cxn modelId="{6353BBC5-3F3F-4DCA-908F-25A7591F0122}" type="presParOf" srcId="{7D5CF450-2E60-E840-89AC-68D61B1CBA6B}" destId="{B2CBDF50-7B0D-D743-BE6A-E4C1617104C0}" srcOrd="13" destOrd="0" presId="urn:microsoft.com/office/officeart/2005/8/layout/hChevron3"/>
    <dgm:cxn modelId="{712EEF2D-DE02-45A2-84C4-F41FD5BAC53E}" type="presParOf" srcId="{7D5CF450-2E60-E840-89AC-68D61B1CBA6B}" destId="{C36E5D17-0453-854E-AF1B-B8916890B172}" srcOrd="14" destOrd="0" presId="urn:microsoft.com/office/officeart/2005/8/layout/hChevron3"/>
    <dgm:cxn modelId="{CA39F0E0-7EF8-4984-93B4-2ED985A7DBB7}" type="presParOf" srcId="{7D5CF450-2E60-E840-89AC-68D61B1CBA6B}" destId="{47812684-1B0C-8045-ABF7-E014BEC96BDB}" srcOrd="15" destOrd="0" presId="urn:microsoft.com/office/officeart/2005/8/layout/hChevron3"/>
    <dgm:cxn modelId="{8D762787-FC47-47BA-AC98-372D7CF23126}" type="presParOf" srcId="{7D5CF450-2E60-E840-89AC-68D61B1CBA6B}" destId="{B1AD1330-27AC-D245-9D78-D51D48EB2C1C}" srcOrd="1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0C846E-2954-0247-BDA3-C7E4A429D5E2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F43E3BCA-A7FF-3348-BC99-12417B5F36B3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Background</a:t>
          </a:r>
          <a:endParaRPr lang="en-US" dirty="0"/>
        </a:p>
      </dgm:t>
    </dgm:pt>
    <dgm:pt modelId="{CF13A0DD-F294-114F-A322-6710DA93C68B}" type="parTrans" cxnId="{0BF4FAF0-2ADA-EF40-B81F-DA75427C8B20}">
      <dgm:prSet/>
      <dgm:spPr/>
      <dgm:t>
        <a:bodyPr/>
        <a:lstStyle/>
        <a:p>
          <a:endParaRPr lang="en-US"/>
        </a:p>
      </dgm:t>
    </dgm:pt>
    <dgm:pt modelId="{A862C23C-9E67-DA4B-8B2E-C118E9E42B9F}" type="sibTrans" cxnId="{0BF4FAF0-2ADA-EF40-B81F-DA75427C8B20}">
      <dgm:prSet/>
      <dgm:spPr/>
      <dgm:t>
        <a:bodyPr/>
        <a:lstStyle/>
        <a:p>
          <a:endParaRPr lang="en-US"/>
        </a:p>
      </dgm:t>
    </dgm:pt>
    <dgm:pt modelId="{5C26BAA4-1C07-3349-8A8C-6C9CD8EB05CE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Lit Review</a:t>
          </a:r>
          <a:endParaRPr lang="en-US" dirty="0"/>
        </a:p>
      </dgm:t>
    </dgm:pt>
    <dgm:pt modelId="{5DAC999F-04EA-AD41-8593-772971B947E8}" type="parTrans" cxnId="{73847DDA-E08E-A148-AB64-8AACF2BCF019}">
      <dgm:prSet/>
      <dgm:spPr/>
      <dgm:t>
        <a:bodyPr/>
        <a:lstStyle/>
        <a:p>
          <a:endParaRPr lang="en-US"/>
        </a:p>
      </dgm:t>
    </dgm:pt>
    <dgm:pt modelId="{F567D2DC-C81D-4F4B-957B-6B5CD8FA61B9}" type="sibTrans" cxnId="{73847DDA-E08E-A148-AB64-8AACF2BCF019}">
      <dgm:prSet/>
      <dgm:spPr/>
      <dgm:t>
        <a:bodyPr/>
        <a:lstStyle/>
        <a:p>
          <a:endParaRPr lang="en-US"/>
        </a:p>
      </dgm:t>
    </dgm:pt>
    <dgm:pt modelId="{BEAC38B5-B6BF-8B42-952C-FFC21B82DAE1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Data Sources</a:t>
          </a:r>
          <a:endParaRPr lang="en-US" dirty="0"/>
        </a:p>
      </dgm:t>
    </dgm:pt>
    <dgm:pt modelId="{872FCA00-6A6D-5F43-869E-2E20D2F86D2B}" type="parTrans" cxnId="{DA60B0D2-63E8-0542-8DBA-EAA8E50310BA}">
      <dgm:prSet/>
      <dgm:spPr/>
      <dgm:t>
        <a:bodyPr/>
        <a:lstStyle/>
        <a:p>
          <a:endParaRPr lang="en-US"/>
        </a:p>
      </dgm:t>
    </dgm:pt>
    <dgm:pt modelId="{F749036F-1E06-3A41-996B-E1293EDF00D1}" type="sibTrans" cxnId="{DA60B0D2-63E8-0542-8DBA-EAA8E50310BA}">
      <dgm:prSet/>
      <dgm:spPr/>
      <dgm:t>
        <a:bodyPr/>
        <a:lstStyle/>
        <a:p>
          <a:endParaRPr lang="en-US"/>
        </a:p>
      </dgm:t>
    </dgm:pt>
    <dgm:pt modelId="{224BCACF-6277-8145-8A00-E5E4B7BB0A3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Methodology</a:t>
          </a:r>
          <a:endParaRPr lang="en-US" dirty="0"/>
        </a:p>
      </dgm:t>
    </dgm:pt>
    <dgm:pt modelId="{6F361A18-A161-8F49-97B4-8210777EA2F0}" type="parTrans" cxnId="{5CD9EF74-C566-9342-812E-4279ECABC1AD}">
      <dgm:prSet/>
      <dgm:spPr/>
      <dgm:t>
        <a:bodyPr/>
        <a:lstStyle/>
        <a:p>
          <a:endParaRPr lang="en-US"/>
        </a:p>
      </dgm:t>
    </dgm:pt>
    <dgm:pt modelId="{FA28B978-687E-CA48-BA52-D0E2A784EB0D}" type="sibTrans" cxnId="{5CD9EF74-C566-9342-812E-4279ECABC1AD}">
      <dgm:prSet/>
      <dgm:spPr/>
      <dgm:t>
        <a:bodyPr/>
        <a:lstStyle/>
        <a:p>
          <a:endParaRPr lang="en-US"/>
        </a:p>
      </dgm:t>
    </dgm:pt>
    <dgm:pt modelId="{4A033A0E-9FCF-0745-8E51-5F87592E7940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Technology Stack</a:t>
          </a:r>
          <a:endParaRPr lang="en-US" dirty="0"/>
        </a:p>
      </dgm:t>
    </dgm:pt>
    <dgm:pt modelId="{1A394D9E-B2E3-F74B-8A6F-CBB5284099FA}" type="parTrans" cxnId="{3A88C6BB-D1B3-CF43-BE94-A3C81014BB08}">
      <dgm:prSet/>
      <dgm:spPr/>
      <dgm:t>
        <a:bodyPr/>
        <a:lstStyle/>
        <a:p>
          <a:endParaRPr lang="en-US"/>
        </a:p>
      </dgm:t>
    </dgm:pt>
    <dgm:pt modelId="{50012598-81CC-4240-B893-282754A71EB7}" type="sibTrans" cxnId="{3A88C6BB-D1B3-CF43-BE94-A3C81014BB08}">
      <dgm:prSet/>
      <dgm:spPr/>
      <dgm:t>
        <a:bodyPr/>
        <a:lstStyle/>
        <a:p>
          <a:endParaRPr lang="en-US"/>
        </a:p>
      </dgm:t>
    </dgm:pt>
    <dgm:pt modelId="{07651186-CF7E-D245-A00E-7A3C082D3DB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Testing Results</a:t>
          </a:r>
          <a:endParaRPr lang="en-US" dirty="0"/>
        </a:p>
      </dgm:t>
    </dgm:pt>
    <dgm:pt modelId="{73CF0D21-0572-2D47-9257-C8B2E06A035A}" type="parTrans" cxnId="{C4284ABC-D4BC-6440-9B40-AB001044BEE8}">
      <dgm:prSet/>
      <dgm:spPr/>
      <dgm:t>
        <a:bodyPr/>
        <a:lstStyle/>
        <a:p>
          <a:endParaRPr lang="en-US"/>
        </a:p>
      </dgm:t>
    </dgm:pt>
    <dgm:pt modelId="{9F6465E0-8B11-4A49-94D5-E9719CFAEE3D}" type="sibTrans" cxnId="{C4284ABC-D4BC-6440-9B40-AB001044BEE8}">
      <dgm:prSet/>
      <dgm:spPr/>
      <dgm:t>
        <a:bodyPr/>
        <a:lstStyle/>
        <a:p>
          <a:endParaRPr lang="en-US"/>
        </a:p>
      </dgm:t>
    </dgm:pt>
    <dgm:pt modelId="{AB017EDF-56CF-794F-886C-C944133A2BD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Conclusions</a:t>
          </a:r>
          <a:endParaRPr lang="en-US" dirty="0"/>
        </a:p>
      </dgm:t>
    </dgm:pt>
    <dgm:pt modelId="{FFB6B95D-5B1B-DB47-A351-95FAA1954D9D}" type="parTrans" cxnId="{6F17B838-BCB8-7847-B421-80CDD124026D}">
      <dgm:prSet/>
      <dgm:spPr/>
      <dgm:t>
        <a:bodyPr/>
        <a:lstStyle/>
        <a:p>
          <a:endParaRPr lang="en-US"/>
        </a:p>
      </dgm:t>
    </dgm:pt>
    <dgm:pt modelId="{D8760338-975D-1E4F-941C-52D033BBDAC3}" type="sibTrans" cxnId="{6F17B838-BCB8-7847-B421-80CDD124026D}">
      <dgm:prSet/>
      <dgm:spPr/>
      <dgm:t>
        <a:bodyPr/>
        <a:lstStyle/>
        <a:p>
          <a:endParaRPr lang="en-US"/>
        </a:p>
      </dgm:t>
    </dgm:pt>
    <dgm:pt modelId="{421B7AB5-DF02-B645-91D7-19743C0CE389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Questions</a:t>
          </a:r>
          <a:endParaRPr lang="en-US" dirty="0"/>
        </a:p>
      </dgm:t>
    </dgm:pt>
    <dgm:pt modelId="{DA8E0327-BEAD-324A-9E30-A5774A03859E}" type="parTrans" cxnId="{943C2332-FBE9-9945-AD44-4AD4EE3E6B20}">
      <dgm:prSet/>
      <dgm:spPr/>
      <dgm:t>
        <a:bodyPr/>
        <a:lstStyle/>
        <a:p>
          <a:endParaRPr lang="en-US"/>
        </a:p>
      </dgm:t>
    </dgm:pt>
    <dgm:pt modelId="{01D70674-F7E7-C947-81E6-589C840AF3B0}" type="sibTrans" cxnId="{943C2332-FBE9-9945-AD44-4AD4EE3E6B20}">
      <dgm:prSet/>
      <dgm:spPr/>
      <dgm:t>
        <a:bodyPr/>
        <a:lstStyle/>
        <a:p>
          <a:endParaRPr lang="en-US"/>
        </a:p>
      </dgm:t>
    </dgm:pt>
    <dgm:pt modelId="{7053DF0E-7D2F-224F-9A96-49043713C976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Demo</a:t>
          </a:r>
          <a:endParaRPr lang="en-US" dirty="0"/>
        </a:p>
      </dgm:t>
    </dgm:pt>
    <dgm:pt modelId="{68F2D2BE-B718-9E4D-A73A-5BFF7DE39B73}" type="parTrans" cxnId="{61ED5DBF-C1D5-714A-B176-4EA990D80545}">
      <dgm:prSet/>
      <dgm:spPr/>
      <dgm:t>
        <a:bodyPr/>
        <a:lstStyle/>
        <a:p>
          <a:endParaRPr lang="en-US"/>
        </a:p>
      </dgm:t>
    </dgm:pt>
    <dgm:pt modelId="{E46FB4F8-4791-7540-80AA-191857918D4E}" type="sibTrans" cxnId="{61ED5DBF-C1D5-714A-B176-4EA990D80545}">
      <dgm:prSet/>
      <dgm:spPr/>
      <dgm:t>
        <a:bodyPr/>
        <a:lstStyle/>
        <a:p>
          <a:endParaRPr lang="en-US"/>
        </a:p>
      </dgm:t>
    </dgm:pt>
    <dgm:pt modelId="{7D5CF450-2E60-E840-89AC-68D61B1CBA6B}" type="pres">
      <dgm:prSet presAssocID="{070C846E-2954-0247-BDA3-C7E4A429D5E2}" presName="Name0" presStyleCnt="0">
        <dgm:presLayoutVars>
          <dgm:dir/>
          <dgm:resizeHandles val="exact"/>
        </dgm:presLayoutVars>
      </dgm:prSet>
      <dgm:spPr/>
    </dgm:pt>
    <dgm:pt modelId="{30CE2184-A89B-404A-A85C-3391F2FCF0D3}" type="pres">
      <dgm:prSet presAssocID="{F43E3BCA-A7FF-3348-BC99-12417B5F36B3}" presName="parTxOnly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DFD01-824F-0B4C-8CD8-2E32C526AD18}" type="pres">
      <dgm:prSet presAssocID="{A862C23C-9E67-DA4B-8B2E-C118E9E42B9F}" presName="parSpace" presStyleCnt="0"/>
      <dgm:spPr/>
    </dgm:pt>
    <dgm:pt modelId="{EF9E05D1-A129-4E44-A137-7739DB922600}" type="pres">
      <dgm:prSet presAssocID="{7053DF0E-7D2F-224F-9A96-49043713C976}" presName="parTxOnly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EDEDF-6092-1A42-8841-BC847A4B2F82}" type="pres">
      <dgm:prSet presAssocID="{E46FB4F8-4791-7540-80AA-191857918D4E}" presName="parSpace" presStyleCnt="0"/>
      <dgm:spPr/>
    </dgm:pt>
    <dgm:pt modelId="{B7E4D3C5-CE09-6A45-BEC1-9751B93C8CDA}" type="pres">
      <dgm:prSet presAssocID="{5C26BAA4-1C07-3349-8A8C-6C9CD8EB05CE}" presName="parTxOnly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47C85-5D0F-E746-9994-7B57E9747D61}" type="pres">
      <dgm:prSet presAssocID="{F567D2DC-C81D-4F4B-957B-6B5CD8FA61B9}" presName="parSpace" presStyleCnt="0"/>
      <dgm:spPr/>
    </dgm:pt>
    <dgm:pt modelId="{7645EB76-272D-894B-989F-3481D25E88C6}" type="pres">
      <dgm:prSet presAssocID="{BEAC38B5-B6BF-8B42-952C-FFC21B82DAE1}" presName="parTxOnly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F14D8-CD12-3A46-BF7B-C4603EE1961D}" type="pres">
      <dgm:prSet presAssocID="{F749036F-1E06-3A41-996B-E1293EDF00D1}" presName="parSpace" presStyleCnt="0"/>
      <dgm:spPr/>
    </dgm:pt>
    <dgm:pt modelId="{B0577518-2F1E-8C49-A277-009E22EAF51C}" type="pres">
      <dgm:prSet presAssocID="{224BCACF-6277-8145-8A00-E5E4B7BB0A37}" presName="parTxOnly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E49BF-008B-7249-BE10-7FDC542BF882}" type="pres">
      <dgm:prSet presAssocID="{FA28B978-687E-CA48-BA52-D0E2A784EB0D}" presName="parSpace" presStyleCnt="0"/>
      <dgm:spPr/>
    </dgm:pt>
    <dgm:pt modelId="{0E37A96B-BC65-D84C-9887-45F55CED6850}" type="pres">
      <dgm:prSet presAssocID="{4A033A0E-9FCF-0745-8E51-5F87592E7940}" presName="parTxOnly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5CAA9-973D-CB42-B798-7894FD55C3B0}" type="pres">
      <dgm:prSet presAssocID="{50012598-81CC-4240-B893-282754A71EB7}" presName="parSpace" presStyleCnt="0"/>
      <dgm:spPr/>
    </dgm:pt>
    <dgm:pt modelId="{41C0D144-9C70-8049-A867-F68796154CF7}" type="pres">
      <dgm:prSet presAssocID="{07651186-CF7E-D245-A00E-7A3C082D3DB7}" presName="parTxOnly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BDF50-7B0D-D743-BE6A-E4C1617104C0}" type="pres">
      <dgm:prSet presAssocID="{9F6465E0-8B11-4A49-94D5-E9719CFAEE3D}" presName="parSpace" presStyleCnt="0"/>
      <dgm:spPr/>
    </dgm:pt>
    <dgm:pt modelId="{C36E5D17-0453-854E-AF1B-B8916890B172}" type="pres">
      <dgm:prSet presAssocID="{AB017EDF-56CF-794F-886C-C944133A2BD4}" presName="parTxOnly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12684-1B0C-8045-ABF7-E014BEC96BDB}" type="pres">
      <dgm:prSet presAssocID="{D8760338-975D-1E4F-941C-52D033BBDAC3}" presName="parSpace" presStyleCnt="0"/>
      <dgm:spPr/>
    </dgm:pt>
    <dgm:pt modelId="{B1AD1330-27AC-D245-9D78-D51D48EB2C1C}" type="pres">
      <dgm:prSet presAssocID="{421B7AB5-DF02-B645-91D7-19743C0CE389}" presName="parTxOnly" presStyleLbl="node1" presStyleIdx="8" presStyleCnt="9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88C6BB-D1B3-CF43-BE94-A3C81014BB08}" srcId="{070C846E-2954-0247-BDA3-C7E4A429D5E2}" destId="{4A033A0E-9FCF-0745-8E51-5F87592E7940}" srcOrd="5" destOrd="0" parTransId="{1A394D9E-B2E3-F74B-8A6F-CBB5284099FA}" sibTransId="{50012598-81CC-4240-B893-282754A71EB7}"/>
    <dgm:cxn modelId="{DA60B0D2-63E8-0542-8DBA-EAA8E50310BA}" srcId="{070C846E-2954-0247-BDA3-C7E4A429D5E2}" destId="{BEAC38B5-B6BF-8B42-952C-FFC21B82DAE1}" srcOrd="3" destOrd="0" parTransId="{872FCA00-6A6D-5F43-869E-2E20D2F86D2B}" sibTransId="{F749036F-1E06-3A41-996B-E1293EDF00D1}"/>
    <dgm:cxn modelId="{66804C48-D73C-CC4A-B9CD-B84425F6CCC7}" type="presOf" srcId="{4A033A0E-9FCF-0745-8E51-5F87592E7940}" destId="{0E37A96B-BC65-D84C-9887-45F55CED6850}" srcOrd="0" destOrd="0" presId="urn:microsoft.com/office/officeart/2005/8/layout/hChevron3"/>
    <dgm:cxn modelId="{CB66051A-73B9-E140-A16A-6F8B418C9EDD}" type="presOf" srcId="{BEAC38B5-B6BF-8B42-952C-FFC21B82DAE1}" destId="{7645EB76-272D-894B-989F-3481D25E88C6}" srcOrd="0" destOrd="0" presId="urn:microsoft.com/office/officeart/2005/8/layout/hChevron3"/>
    <dgm:cxn modelId="{61ED5DBF-C1D5-714A-B176-4EA990D80545}" srcId="{070C846E-2954-0247-BDA3-C7E4A429D5E2}" destId="{7053DF0E-7D2F-224F-9A96-49043713C976}" srcOrd="1" destOrd="0" parTransId="{68F2D2BE-B718-9E4D-A73A-5BFF7DE39B73}" sibTransId="{E46FB4F8-4791-7540-80AA-191857918D4E}"/>
    <dgm:cxn modelId="{73847DDA-E08E-A148-AB64-8AACF2BCF019}" srcId="{070C846E-2954-0247-BDA3-C7E4A429D5E2}" destId="{5C26BAA4-1C07-3349-8A8C-6C9CD8EB05CE}" srcOrd="2" destOrd="0" parTransId="{5DAC999F-04EA-AD41-8593-772971B947E8}" sibTransId="{F567D2DC-C81D-4F4B-957B-6B5CD8FA61B9}"/>
    <dgm:cxn modelId="{C4284ABC-D4BC-6440-9B40-AB001044BEE8}" srcId="{070C846E-2954-0247-BDA3-C7E4A429D5E2}" destId="{07651186-CF7E-D245-A00E-7A3C082D3DB7}" srcOrd="6" destOrd="0" parTransId="{73CF0D21-0572-2D47-9257-C8B2E06A035A}" sibTransId="{9F6465E0-8B11-4A49-94D5-E9719CFAEE3D}"/>
    <dgm:cxn modelId="{6F17B838-BCB8-7847-B421-80CDD124026D}" srcId="{070C846E-2954-0247-BDA3-C7E4A429D5E2}" destId="{AB017EDF-56CF-794F-886C-C944133A2BD4}" srcOrd="7" destOrd="0" parTransId="{FFB6B95D-5B1B-DB47-A351-95FAA1954D9D}" sibTransId="{D8760338-975D-1E4F-941C-52D033BBDAC3}"/>
    <dgm:cxn modelId="{E4F47642-8FA1-3847-923E-DE12C46EC24F}" type="presOf" srcId="{F43E3BCA-A7FF-3348-BC99-12417B5F36B3}" destId="{30CE2184-A89B-404A-A85C-3391F2FCF0D3}" srcOrd="0" destOrd="0" presId="urn:microsoft.com/office/officeart/2005/8/layout/hChevron3"/>
    <dgm:cxn modelId="{0B36A3D6-DAC9-A849-BF42-9B4E07AE31C4}" type="presOf" srcId="{7053DF0E-7D2F-224F-9A96-49043713C976}" destId="{EF9E05D1-A129-4E44-A137-7739DB922600}" srcOrd="0" destOrd="0" presId="urn:microsoft.com/office/officeart/2005/8/layout/hChevron3"/>
    <dgm:cxn modelId="{6EE010D2-D3BC-E44A-8ACF-F4E0980F4A8F}" type="presOf" srcId="{070C846E-2954-0247-BDA3-C7E4A429D5E2}" destId="{7D5CF450-2E60-E840-89AC-68D61B1CBA6B}" srcOrd="0" destOrd="0" presId="urn:microsoft.com/office/officeart/2005/8/layout/hChevron3"/>
    <dgm:cxn modelId="{943C2332-FBE9-9945-AD44-4AD4EE3E6B20}" srcId="{070C846E-2954-0247-BDA3-C7E4A429D5E2}" destId="{421B7AB5-DF02-B645-91D7-19743C0CE389}" srcOrd="8" destOrd="0" parTransId="{DA8E0327-BEAD-324A-9E30-A5774A03859E}" sibTransId="{01D70674-F7E7-C947-81E6-589C840AF3B0}"/>
    <dgm:cxn modelId="{A8DD5FCB-ECC4-D340-942D-129569F5CEFA}" type="presOf" srcId="{421B7AB5-DF02-B645-91D7-19743C0CE389}" destId="{B1AD1330-27AC-D245-9D78-D51D48EB2C1C}" srcOrd="0" destOrd="0" presId="urn:microsoft.com/office/officeart/2005/8/layout/hChevron3"/>
    <dgm:cxn modelId="{30B9367A-C116-254F-AD9C-859C070CED6F}" type="presOf" srcId="{224BCACF-6277-8145-8A00-E5E4B7BB0A37}" destId="{B0577518-2F1E-8C49-A277-009E22EAF51C}" srcOrd="0" destOrd="0" presId="urn:microsoft.com/office/officeart/2005/8/layout/hChevron3"/>
    <dgm:cxn modelId="{C7B25934-B487-5549-B193-A404F9EC25A6}" type="presOf" srcId="{07651186-CF7E-D245-A00E-7A3C082D3DB7}" destId="{41C0D144-9C70-8049-A867-F68796154CF7}" srcOrd="0" destOrd="0" presId="urn:microsoft.com/office/officeart/2005/8/layout/hChevron3"/>
    <dgm:cxn modelId="{0BF4FAF0-2ADA-EF40-B81F-DA75427C8B20}" srcId="{070C846E-2954-0247-BDA3-C7E4A429D5E2}" destId="{F43E3BCA-A7FF-3348-BC99-12417B5F36B3}" srcOrd="0" destOrd="0" parTransId="{CF13A0DD-F294-114F-A322-6710DA93C68B}" sibTransId="{A862C23C-9E67-DA4B-8B2E-C118E9E42B9F}"/>
    <dgm:cxn modelId="{5CD9EF74-C566-9342-812E-4279ECABC1AD}" srcId="{070C846E-2954-0247-BDA3-C7E4A429D5E2}" destId="{224BCACF-6277-8145-8A00-E5E4B7BB0A37}" srcOrd="4" destOrd="0" parTransId="{6F361A18-A161-8F49-97B4-8210777EA2F0}" sibTransId="{FA28B978-687E-CA48-BA52-D0E2A784EB0D}"/>
    <dgm:cxn modelId="{88588582-B96E-B448-9B60-D1CB318BD688}" type="presOf" srcId="{5C26BAA4-1C07-3349-8A8C-6C9CD8EB05CE}" destId="{B7E4D3C5-CE09-6A45-BEC1-9751B93C8CDA}" srcOrd="0" destOrd="0" presId="urn:microsoft.com/office/officeart/2005/8/layout/hChevron3"/>
    <dgm:cxn modelId="{672D098F-C181-BA4A-8B0E-BCA3107454A5}" type="presOf" srcId="{AB017EDF-56CF-794F-886C-C944133A2BD4}" destId="{C36E5D17-0453-854E-AF1B-B8916890B172}" srcOrd="0" destOrd="0" presId="urn:microsoft.com/office/officeart/2005/8/layout/hChevron3"/>
    <dgm:cxn modelId="{080A0B28-84B2-714C-BED4-53A93B54157C}" type="presParOf" srcId="{7D5CF450-2E60-E840-89AC-68D61B1CBA6B}" destId="{30CE2184-A89B-404A-A85C-3391F2FCF0D3}" srcOrd="0" destOrd="0" presId="urn:microsoft.com/office/officeart/2005/8/layout/hChevron3"/>
    <dgm:cxn modelId="{2C336DA1-4990-E644-AC6D-9A17FA78222D}" type="presParOf" srcId="{7D5CF450-2E60-E840-89AC-68D61B1CBA6B}" destId="{1E8DFD01-824F-0B4C-8CD8-2E32C526AD18}" srcOrd="1" destOrd="0" presId="urn:microsoft.com/office/officeart/2005/8/layout/hChevron3"/>
    <dgm:cxn modelId="{E62876B5-5CB5-444E-BA99-928655F67FA0}" type="presParOf" srcId="{7D5CF450-2E60-E840-89AC-68D61B1CBA6B}" destId="{EF9E05D1-A129-4E44-A137-7739DB922600}" srcOrd="2" destOrd="0" presId="urn:microsoft.com/office/officeart/2005/8/layout/hChevron3"/>
    <dgm:cxn modelId="{84DD0560-AD28-8D48-8996-6C1002E716CD}" type="presParOf" srcId="{7D5CF450-2E60-E840-89AC-68D61B1CBA6B}" destId="{126EDEDF-6092-1A42-8841-BC847A4B2F82}" srcOrd="3" destOrd="0" presId="urn:microsoft.com/office/officeart/2005/8/layout/hChevron3"/>
    <dgm:cxn modelId="{8E0CC49C-8AA1-BC47-87F5-DA02ADCE650B}" type="presParOf" srcId="{7D5CF450-2E60-E840-89AC-68D61B1CBA6B}" destId="{B7E4D3C5-CE09-6A45-BEC1-9751B93C8CDA}" srcOrd="4" destOrd="0" presId="urn:microsoft.com/office/officeart/2005/8/layout/hChevron3"/>
    <dgm:cxn modelId="{CB52C4BF-4AC4-E34E-AF5B-74CE8360C8D6}" type="presParOf" srcId="{7D5CF450-2E60-E840-89AC-68D61B1CBA6B}" destId="{10C47C85-5D0F-E746-9994-7B57E9747D61}" srcOrd="5" destOrd="0" presId="urn:microsoft.com/office/officeart/2005/8/layout/hChevron3"/>
    <dgm:cxn modelId="{78C7FCE3-1251-EC44-B3A4-3042D259B697}" type="presParOf" srcId="{7D5CF450-2E60-E840-89AC-68D61B1CBA6B}" destId="{7645EB76-272D-894B-989F-3481D25E88C6}" srcOrd="6" destOrd="0" presId="urn:microsoft.com/office/officeart/2005/8/layout/hChevron3"/>
    <dgm:cxn modelId="{09628F33-F449-D74F-8240-5B0EE41E27DE}" type="presParOf" srcId="{7D5CF450-2E60-E840-89AC-68D61B1CBA6B}" destId="{00DF14D8-CD12-3A46-BF7B-C4603EE1961D}" srcOrd="7" destOrd="0" presId="urn:microsoft.com/office/officeart/2005/8/layout/hChevron3"/>
    <dgm:cxn modelId="{ADDA1BB8-02EF-F344-B3D9-F1EE249D22D4}" type="presParOf" srcId="{7D5CF450-2E60-E840-89AC-68D61B1CBA6B}" destId="{B0577518-2F1E-8C49-A277-009E22EAF51C}" srcOrd="8" destOrd="0" presId="urn:microsoft.com/office/officeart/2005/8/layout/hChevron3"/>
    <dgm:cxn modelId="{D474B6C7-5705-824D-B223-0931194A289C}" type="presParOf" srcId="{7D5CF450-2E60-E840-89AC-68D61B1CBA6B}" destId="{D68E49BF-008B-7249-BE10-7FDC542BF882}" srcOrd="9" destOrd="0" presId="urn:microsoft.com/office/officeart/2005/8/layout/hChevron3"/>
    <dgm:cxn modelId="{083B8FD5-54DC-EC49-9AA9-F71E52EC6773}" type="presParOf" srcId="{7D5CF450-2E60-E840-89AC-68D61B1CBA6B}" destId="{0E37A96B-BC65-D84C-9887-45F55CED6850}" srcOrd="10" destOrd="0" presId="urn:microsoft.com/office/officeart/2005/8/layout/hChevron3"/>
    <dgm:cxn modelId="{2D824DF4-C9F2-3843-937E-A198A23B0815}" type="presParOf" srcId="{7D5CF450-2E60-E840-89AC-68D61B1CBA6B}" destId="{C555CAA9-973D-CB42-B798-7894FD55C3B0}" srcOrd="11" destOrd="0" presId="urn:microsoft.com/office/officeart/2005/8/layout/hChevron3"/>
    <dgm:cxn modelId="{8582E37A-037B-6F45-99D9-581FB5F042C7}" type="presParOf" srcId="{7D5CF450-2E60-E840-89AC-68D61B1CBA6B}" destId="{41C0D144-9C70-8049-A867-F68796154CF7}" srcOrd="12" destOrd="0" presId="urn:microsoft.com/office/officeart/2005/8/layout/hChevron3"/>
    <dgm:cxn modelId="{6C0A081E-E19E-0E40-A37A-5B2DDC91C1CB}" type="presParOf" srcId="{7D5CF450-2E60-E840-89AC-68D61B1CBA6B}" destId="{B2CBDF50-7B0D-D743-BE6A-E4C1617104C0}" srcOrd="13" destOrd="0" presId="urn:microsoft.com/office/officeart/2005/8/layout/hChevron3"/>
    <dgm:cxn modelId="{D5794237-D48B-F144-B88F-85B1F436183F}" type="presParOf" srcId="{7D5CF450-2E60-E840-89AC-68D61B1CBA6B}" destId="{C36E5D17-0453-854E-AF1B-B8916890B172}" srcOrd="14" destOrd="0" presId="urn:microsoft.com/office/officeart/2005/8/layout/hChevron3"/>
    <dgm:cxn modelId="{2AA80BC7-8C09-644A-9752-85D0818261D2}" type="presParOf" srcId="{7D5CF450-2E60-E840-89AC-68D61B1CBA6B}" destId="{47812684-1B0C-8045-ABF7-E014BEC96BDB}" srcOrd="15" destOrd="0" presId="urn:microsoft.com/office/officeart/2005/8/layout/hChevron3"/>
    <dgm:cxn modelId="{97049E1F-E39A-DF4D-8FE0-1748B4AAB5E0}" type="presParOf" srcId="{7D5CF450-2E60-E840-89AC-68D61B1CBA6B}" destId="{B1AD1330-27AC-D245-9D78-D51D48EB2C1C}" srcOrd="1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70C846E-2954-0247-BDA3-C7E4A429D5E2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F43E3BCA-A7FF-3348-BC99-12417B5F36B3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Background</a:t>
          </a:r>
          <a:endParaRPr lang="en-US" dirty="0"/>
        </a:p>
      </dgm:t>
    </dgm:pt>
    <dgm:pt modelId="{CF13A0DD-F294-114F-A322-6710DA93C68B}" type="parTrans" cxnId="{0BF4FAF0-2ADA-EF40-B81F-DA75427C8B20}">
      <dgm:prSet/>
      <dgm:spPr/>
      <dgm:t>
        <a:bodyPr/>
        <a:lstStyle/>
        <a:p>
          <a:endParaRPr lang="en-US"/>
        </a:p>
      </dgm:t>
    </dgm:pt>
    <dgm:pt modelId="{A862C23C-9E67-DA4B-8B2E-C118E9E42B9F}" type="sibTrans" cxnId="{0BF4FAF0-2ADA-EF40-B81F-DA75427C8B20}">
      <dgm:prSet/>
      <dgm:spPr/>
      <dgm:t>
        <a:bodyPr/>
        <a:lstStyle/>
        <a:p>
          <a:endParaRPr lang="en-US"/>
        </a:p>
      </dgm:t>
    </dgm:pt>
    <dgm:pt modelId="{5C26BAA4-1C07-3349-8A8C-6C9CD8EB05CE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Lit Review</a:t>
          </a:r>
          <a:endParaRPr lang="en-US" dirty="0"/>
        </a:p>
      </dgm:t>
    </dgm:pt>
    <dgm:pt modelId="{5DAC999F-04EA-AD41-8593-772971B947E8}" type="parTrans" cxnId="{73847DDA-E08E-A148-AB64-8AACF2BCF019}">
      <dgm:prSet/>
      <dgm:spPr/>
      <dgm:t>
        <a:bodyPr/>
        <a:lstStyle/>
        <a:p>
          <a:endParaRPr lang="en-US"/>
        </a:p>
      </dgm:t>
    </dgm:pt>
    <dgm:pt modelId="{F567D2DC-C81D-4F4B-957B-6B5CD8FA61B9}" type="sibTrans" cxnId="{73847DDA-E08E-A148-AB64-8AACF2BCF019}">
      <dgm:prSet/>
      <dgm:spPr/>
      <dgm:t>
        <a:bodyPr/>
        <a:lstStyle/>
        <a:p>
          <a:endParaRPr lang="en-US"/>
        </a:p>
      </dgm:t>
    </dgm:pt>
    <dgm:pt modelId="{BEAC38B5-B6BF-8B42-952C-FFC21B82DAE1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Data Sources</a:t>
          </a:r>
          <a:endParaRPr lang="en-US" dirty="0"/>
        </a:p>
      </dgm:t>
    </dgm:pt>
    <dgm:pt modelId="{872FCA00-6A6D-5F43-869E-2E20D2F86D2B}" type="parTrans" cxnId="{DA60B0D2-63E8-0542-8DBA-EAA8E50310BA}">
      <dgm:prSet/>
      <dgm:spPr/>
      <dgm:t>
        <a:bodyPr/>
        <a:lstStyle/>
        <a:p>
          <a:endParaRPr lang="en-US"/>
        </a:p>
      </dgm:t>
    </dgm:pt>
    <dgm:pt modelId="{F749036F-1E06-3A41-996B-E1293EDF00D1}" type="sibTrans" cxnId="{DA60B0D2-63E8-0542-8DBA-EAA8E50310BA}">
      <dgm:prSet/>
      <dgm:spPr/>
      <dgm:t>
        <a:bodyPr/>
        <a:lstStyle/>
        <a:p>
          <a:endParaRPr lang="en-US"/>
        </a:p>
      </dgm:t>
    </dgm:pt>
    <dgm:pt modelId="{224BCACF-6277-8145-8A00-E5E4B7BB0A3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Methodology</a:t>
          </a:r>
          <a:endParaRPr lang="en-US" dirty="0"/>
        </a:p>
      </dgm:t>
    </dgm:pt>
    <dgm:pt modelId="{6F361A18-A161-8F49-97B4-8210777EA2F0}" type="parTrans" cxnId="{5CD9EF74-C566-9342-812E-4279ECABC1AD}">
      <dgm:prSet/>
      <dgm:spPr/>
      <dgm:t>
        <a:bodyPr/>
        <a:lstStyle/>
        <a:p>
          <a:endParaRPr lang="en-US"/>
        </a:p>
      </dgm:t>
    </dgm:pt>
    <dgm:pt modelId="{FA28B978-687E-CA48-BA52-D0E2A784EB0D}" type="sibTrans" cxnId="{5CD9EF74-C566-9342-812E-4279ECABC1AD}">
      <dgm:prSet/>
      <dgm:spPr/>
      <dgm:t>
        <a:bodyPr/>
        <a:lstStyle/>
        <a:p>
          <a:endParaRPr lang="en-US"/>
        </a:p>
      </dgm:t>
    </dgm:pt>
    <dgm:pt modelId="{4A033A0E-9FCF-0745-8E51-5F87592E7940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Technology Stack</a:t>
          </a:r>
          <a:endParaRPr lang="en-US" dirty="0"/>
        </a:p>
      </dgm:t>
    </dgm:pt>
    <dgm:pt modelId="{1A394D9E-B2E3-F74B-8A6F-CBB5284099FA}" type="parTrans" cxnId="{3A88C6BB-D1B3-CF43-BE94-A3C81014BB08}">
      <dgm:prSet/>
      <dgm:spPr/>
      <dgm:t>
        <a:bodyPr/>
        <a:lstStyle/>
        <a:p>
          <a:endParaRPr lang="en-US"/>
        </a:p>
      </dgm:t>
    </dgm:pt>
    <dgm:pt modelId="{50012598-81CC-4240-B893-282754A71EB7}" type="sibTrans" cxnId="{3A88C6BB-D1B3-CF43-BE94-A3C81014BB08}">
      <dgm:prSet/>
      <dgm:spPr/>
      <dgm:t>
        <a:bodyPr/>
        <a:lstStyle/>
        <a:p>
          <a:endParaRPr lang="en-US"/>
        </a:p>
      </dgm:t>
    </dgm:pt>
    <dgm:pt modelId="{07651186-CF7E-D245-A00E-7A3C082D3DB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Testing Results</a:t>
          </a:r>
          <a:endParaRPr lang="en-US" dirty="0"/>
        </a:p>
      </dgm:t>
    </dgm:pt>
    <dgm:pt modelId="{73CF0D21-0572-2D47-9257-C8B2E06A035A}" type="parTrans" cxnId="{C4284ABC-D4BC-6440-9B40-AB001044BEE8}">
      <dgm:prSet/>
      <dgm:spPr/>
      <dgm:t>
        <a:bodyPr/>
        <a:lstStyle/>
        <a:p>
          <a:endParaRPr lang="en-US"/>
        </a:p>
      </dgm:t>
    </dgm:pt>
    <dgm:pt modelId="{9F6465E0-8B11-4A49-94D5-E9719CFAEE3D}" type="sibTrans" cxnId="{C4284ABC-D4BC-6440-9B40-AB001044BEE8}">
      <dgm:prSet/>
      <dgm:spPr/>
      <dgm:t>
        <a:bodyPr/>
        <a:lstStyle/>
        <a:p>
          <a:endParaRPr lang="en-US"/>
        </a:p>
      </dgm:t>
    </dgm:pt>
    <dgm:pt modelId="{AB017EDF-56CF-794F-886C-C944133A2BD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Conclusions</a:t>
          </a:r>
          <a:endParaRPr lang="en-US" dirty="0"/>
        </a:p>
      </dgm:t>
    </dgm:pt>
    <dgm:pt modelId="{FFB6B95D-5B1B-DB47-A351-95FAA1954D9D}" type="parTrans" cxnId="{6F17B838-BCB8-7847-B421-80CDD124026D}">
      <dgm:prSet/>
      <dgm:spPr/>
      <dgm:t>
        <a:bodyPr/>
        <a:lstStyle/>
        <a:p>
          <a:endParaRPr lang="en-US"/>
        </a:p>
      </dgm:t>
    </dgm:pt>
    <dgm:pt modelId="{D8760338-975D-1E4F-941C-52D033BBDAC3}" type="sibTrans" cxnId="{6F17B838-BCB8-7847-B421-80CDD124026D}">
      <dgm:prSet/>
      <dgm:spPr/>
      <dgm:t>
        <a:bodyPr/>
        <a:lstStyle/>
        <a:p>
          <a:endParaRPr lang="en-US"/>
        </a:p>
      </dgm:t>
    </dgm:pt>
    <dgm:pt modelId="{421B7AB5-DF02-B645-91D7-19743C0CE389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Questions</a:t>
          </a:r>
          <a:endParaRPr lang="en-US" dirty="0"/>
        </a:p>
      </dgm:t>
    </dgm:pt>
    <dgm:pt modelId="{DA8E0327-BEAD-324A-9E30-A5774A03859E}" type="parTrans" cxnId="{943C2332-FBE9-9945-AD44-4AD4EE3E6B20}">
      <dgm:prSet/>
      <dgm:spPr/>
      <dgm:t>
        <a:bodyPr/>
        <a:lstStyle/>
        <a:p>
          <a:endParaRPr lang="en-US"/>
        </a:p>
      </dgm:t>
    </dgm:pt>
    <dgm:pt modelId="{01D70674-F7E7-C947-81E6-589C840AF3B0}" type="sibTrans" cxnId="{943C2332-FBE9-9945-AD44-4AD4EE3E6B20}">
      <dgm:prSet/>
      <dgm:spPr/>
      <dgm:t>
        <a:bodyPr/>
        <a:lstStyle/>
        <a:p>
          <a:endParaRPr lang="en-US"/>
        </a:p>
      </dgm:t>
    </dgm:pt>
    <dgm:pt modelId="{7053DF0E-7D2F-224F-9A96-49043713C976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Demo</a:t>
          </a:r>
          <a:endParaRPr lang="en-US" dirty="0"/>
        </a:p>
      </dgm:t>
    </dgm:pt>
    <dgm:pt modelId="{68F2D2BE-B718-9E4D-A73A-5BFF7DE39B73}" type="parTrans" cxnId="{61ED5DBF-C1D5-714A-B176-4EA990D80545}">
      <dgm:prSet/>
      <dgm:spPr/>
      <dgm:t>
        <a:bodyPr/>
        <a:lstStyle/>
        <a:p>
          <a:endParaRPr lang="en-US"/>
        </a:p>
      </dgm:t>
    </dgm:pt>
    <dgm:pt modelId="{E46FB4F8-4791-7540-80AA-191857918D4E}" type="sibTrans" cxnId="{61ED5DBF-C1D5-714A-B176-4EA990D80545}">
      <dgm:prSet/>
      <dgm:spPr/>
      <dgm:t>
        <a:bodyPr/>
        <a:lstStyle/>
        <a:p>
          <a:endParaRPr lang="en-US"/>
        </a:p>
      </dgm:t>
    </dgm:pt>
    <dgm:pt modelId="{7D5CF450-2E60-E840-89AC-68D61B1CBA6B}" type="pres">
      <dgm:prSet presAssocID="{070C846E-2954-0247-BDA3-C7E4A429D5E2}" presName="Name0" presStyleCnt="0">
        <dgm:presLayoutVars>
          <dgm:dir/>
          <dgm:resizeHandles val="exact"/>
        </dgm:presLayoutVars>
      </dgm:prSet>
      <dgm:spPr/>
    </dgm:pt>
    <dgm:pt modelId="{30CE2184-A89B-404A-A85C-3391F2FCF0D3}" type="pres">
      <dgm:prSet presAssocID="{F43E3BCA-A7FF-3348-BC99-12417B5F36B3}" presName="parTxOnly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DFD01-824F-0B4C-8CD8-2E32C526AD18}" type="pres">
      <dgm:prSet presAssocID="{A862C23C-9E67-DA4B-8B2E-C118E9E42B9F}" presName="parSpace" presStyleCnt="0"/>
      <dgm:spPr/>
    </dgm:pt>
    <dgm:pt modelId="{EF9E05D1-A129-4E44-A137-7739DB922600}" type="pres">
      <dgm:prSet presAssocID="{7053DF0E-7D2F-224F-9A96-49043713C976}" presName="parTxOnly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EDEDF-6092-1A42-8841-BC847A4B2F82}" type="pres">
      <dgm:prSet presAssocID="{E46FB4F8-4791-7540-80AA-191857918D4E}" presName="parSpace" presStyleCnt="0"/>
      <dgm:spPr/>
    </dgm:pt>
    <dgm:pt modelId="{B7E4D3C5-CE09-6A45-BEC1-9751B93C8CDA}" type="pres">
      <dgm:prSet presAssocID="{5C26BAA4-1C07-3349-8A8C-6C9CD8EB05CE}" presName="parTxOnly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47C85-5D0F-E746-9994-7B57E9747D61}" type="pres">
      <dgm:prSet presAssocID="{F567D2DC-C81D-4F4B-957B-6B5CD8FA61B9}" presName="parSpace" presStyleCnt="0"/>
      <dgm:spPr/>
    </dgm:pt>
    <dgm:pt modelId="{7645EB76-272D-894B-989F-3481D25E88C6}" type="pres">
      <dgm:prSet presAssocID="{BEAC38B5-B6BF-8B42-952C-FFC21B82DAE1}" presName="parTxOnly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F14D8-CD12-3A46-BF7B-C4603EE1961D}" type="pres">
      <dgm:prSet presAssocID="{F749036F-1E06-3A41-996B-E1293EDF00D1}" presName="parSpace" presStyleCnt="0"/>
      <dgm:spPr/>
    </dgm:pt>
    <dgm:pt modelId="{B0577518-2F1E-8C49-A277-009E22EAF51C}" type="pres">
      <dgm:prSet presAssocID="{224BCACF-6277-8145-8A00-E5E4B7BB0A37}" presName="parTxOnly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E49BF-008B-7249-BE10-7FDC542BF882}" type="pres">
      <dgm:prSet presAssocID="{FA28B978-687E-CA48-BA52-D0E2A784EB0D}" presName="parSpace" presStyleCnt="0"/>
      <dgm:spPr/>
    </dgm:pt>
    <dgm:pt modelId="{0E37A96B-BC65-D84C-9887-45F55CED6850}" type="pres">
      <dgm:prSet presAssocID="{4A033A0E-9FCF-0745-8E51-5F87592E7940}" presName="parTxOnly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5CAA9-973D-CB42-B798-7894FD55C3B0}" type="pres">
      <dgm:prSet presAssocID="{50012598-81CC-4240-B893-282754A71EB7}" presName="parSpace" presStyleCnt="0"/>
      <dgm:spPr/>
    </dgm:pt>
    <dgm:pt modelId="{41C0D144-9C70-8049-A867-F68796154CF7}" type="pres">
      <dgm:prSet presAssocID="{07651186-CF7E-D245-A00E-7A3C082D3DB7}" presName="parTxOnly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BDF50-7B0D-D743-BE6A-E4C1617104C0}" type="pres">
      <dgm:prSet presAssocID="{9F6465E0-8B11-4A49-94D5-E9719CFAEE3D}" presName="parSpace" presStyleCnt="0"/>
      <dgm:spPr/>
    </dgm:pt>
    <dgm:pt modelId="{C36E5D17-0453-854E-AF1B-B8916890B172}" type="pres">
      <dgm:prSet presAssocID="{AB017EDF-56CF-794F-886C-C944133A2BD4}" presName="parTxOnly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12684-1B0C-8045-ABF7-E014BEC96BDB}" type="pres">
      <dgm:prSet presAssocID="{D8760338-975D-1E4F-941C-52D033BBDAC3}" presName="parSpace" presStyleCnt="0"/>
      <dgm:spPr/>
    </dgm:pt>
    <dgm:pt modelId="{B1AD1330-27AC-D245-9D78-D51D48EB2C1C}" type="pres">
      <dgm:prSet presAssocID="{421B7AB5-DF02-B645-91D7-19743C0CE389}" presName="parTxOnly" presStyleLbl="node1" presStyleIdx="8" presStyleCnt="9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88C6BB-D1B3-CF43-BE94-A3C81014BB08}" srcId="{070C846E-2954-0247-BDA3-C7E4A429D5E2}" destId="{4A033A0E-9FCF-0745-8E51-5F87592E7940}" srcOrd="5" destOrd="0" parTransId="{1A394D9E-B2E3-F74B-8A6F-CBB5284099FA}" sibTransId="{50012598-81CC-4240-B893-282754A71EB7}"/>
    <dgm:cxn modelId="{DA60B0D2-63E8-0542-8DBA-EAA8E50310BA}" srcId="{070C846E-2954-0247-BDA3-C7E4A429D5E2}" destId="{BEAC38B5-B6BF-8B42-952C-FFC21B82DAE1}" srcOrd="3" destOrd="0" parTransId="{872FCA00-6A6D-5F43-869E-2E20D2F86D2B}" sibTransId="{F749036F-1E06-3A41-996B-E1293EDF00D1}"/>
    <dgm:cxn modelId="{924E18B1-B905-1F4A-8D61-7D014543E4B9}" type="presOf" srcId="{4A033A0E-9FCF-0745-8E51-5F87592E7940}" destId="{0E37A96B-BC65-D84C-9887-45F55CED6850}" srcOrd="0" destOrd="0" presId="urn:microsoft.com/office/officeart/2005/8/layout/hChevron3"/>
    <dgm:cxn modelId="{61ED5DBF-C1D5-714A-B176-4EA990D80545}" srcId="{070C846E-2954-0247-BDA3-C7E4A429D5E2}" destId="{7053DF0E-7D2F-224F-9A96-49043713C976}" srcOrd="1" destOrd="0" parTransId="{68F2D2BE-B718-9E4D-A73A-5BFF7DE39B73}" sibTransId="{E46FB4F8-4791-7540-80AA-191857918D4E}"/>
    <dgm:cxn modelId="{73847DDA-E08E-A148-AB64-8AACF2BCF019}" srcId="{070C846E-2954-0247-BDA3-C7E4A429D5E2}" destId="{5C26BAA4-1C07-3349-8A8C-6C9CD8EB05CE}" srcOrd="2" destOrd="0" parTransId="{5DAC999F-04EA-AD41-8593-772971B947E8}" sibTransId="{F567D2DC-C81D-4F4B-957B-6B5CD8FA61B9}"/>
    <dgm:cxn modelId="{B5B5F15F-1CF9-0243-8223-17A9C7B964A3}" type="presOf" srcId="{07651186-CF7E-D245-A00E-7A3C082D3DB7}" destId="{41C0D144-9C70-8049-A867-F68796154CF7}" srcOrd="0" destOrd="0" presId="urn:microsoft.com/office/officeart/2005/8/layout/hChevron3"/>
    <dgm:cxn modelId="{C4284ABC-D4BC-6440-9B40-AB001044BEE8}" srcId="{070C846E-2954-0247-BDA3-C7E4A429D5E2}" destId="{07651186-CF7E-D245-A00E-7A3C082D3DB7}" srcOrd="6" destOrd="0" parTransId="{73CF0D21-0572-2D47-9257-C8B2E06A035A}" sibTransId="{9F6465E0-8B11-4A49-94D5-E9719CFAEE3D}"/>
    <dgm:cxn modelId="{A51C3474-D140-4041-B5D4-929DA0B16999}" type="presOf" srcId="{070C846E-2954-0247-BDA3-C7E4A429D5E2}" destId="{7D5CF450-2E60-E840-89AC-68D61B1CBA6B}" srcOrd="0" destOrd="0" presId="urn:microsoft.com/office/officeart/2005/8/layout/hChevron3"/>
    <dgm:cxn modelId="{6F17B838-BCB8-7847-B421-80CDD124026D}" srcId="{070C846E-2954-0247-BDA3-C7E4A429D5E2}" destId="{AB017EDF-56CF-794F-886C-C944133A2BD4}" srcOrd="7" destOrd="0" parTransId="{FFB6B95D-5B1B-DB47-A351-95FAA1954D9D}" sibTransId="{D8760338-975D-1E4F-941C-52D033BBDAC3}"/>
    <dgm:cxn modelId="{516B12DF-A4C5-3448-9ADB-35C6275C21C9}" type="presOf" srcId="{5C26BAA4-1C07-3349-8A8C-6C9CD8EB05CE}" destId="{B7E4D3C5-CE09-6A45-BEC1-9751B93C8CDA}" srcOrd="0" destOrd="0" presId="urn:microsoft.com/office/officeart/2005/8/layout/hChevron3"/>
    <dgm:cxn modelId="{608259B9-41AC-A741-B8DB-4C393642846A}" type="presOf" srcId="{421B7AB5-DF02-B645-91D7-19743C0CE389}" destId="{B1AD1330-27AC-D245-9D78-D51D48EB2C1C}" srcOrd="0" destOrd="0" presId="urn:microsoft.com/office/officeart/2005/8/layout/hChevron3"/>
    <dgm:cxn modelId="{7C3E5B7E-0201-7D45-9AD4-33010D94002B}" type="presOf" srcId="{F43E3BCA-A7FF-3348-BC99-12417B5F36B3}" destId="{30CE2184-A89B-404A-A85C-3391F2FCF0D3}" srcOrd="0" destOrd="0" presId="urn:microsoft.com/office/officeart/2005/8/layout/hChevron3"/>
    <dgm:cxn modelId="{E6B73345-D04E-0B4A-9657-E73FCF1ED6C4}" type="presOf" srcId="{224BCACF-6277-8145-8A00-E5E4B7BB0A37}" destId="{B0577518-2F1E-8C49-A277-009E22EAF51C}" srcOrd="0" destOrd="0" presId="urn:microsoft.com/office/officeart/2005/8/layout/hChevron3"/>
    <dgm:cxn modelId="{3AAD1534-8DD2-D84B-8FDD-261629CB0AE4}" type="presOf" srcId="{7053DF0E-7D2F-224F-9A96-49043713C976}" destId="{EF9E05D1-A129-4E44-A137-7739DB922600}" srcOrd="0" destOrd="0" presId="urn:microsoft.com/office/officeart/2005/8/layout/hChevron3"/>
    <dgm:cxn modelId="{943C2332-FBE9-9945-AD44-4AD4EE3E6B20}" srcId="{070C846E-2954-0247-BDA3-C7E4A429D5E2}" destId="{421B7AB5-DF02-B645-91D7-19743C0CE389}" srcOrd="8" destOrd="0" parTransId="{DA8E0327-BEAD-324A-9E30-A5774A03859E}" sibTransId="{01D70674-F7E7-C947-81E6-589C840AF3B0}"/>
    <dgm:cxn modelId="{0BF4FAF0-2ADA-EF40-B81F-DA75427C8B20}" srcId="{070C846E-2954-0247-BDA3-C7E4A429D5E2}" destId="{F43E3BCA-A7FF-3348-BC99-12417B5F36B3}" srcOrd="0" destOrd="0" parTransId="{CF13A0DD-F294-114F-A322-6710DA93C68B}" sibTransId="{A862C23C-9E67-DA4B-8B2E-C118E9E42B9F}"/>
    <dgm:cxn modelId="{5CD9EF74-C566-9342-812E-4279ECABC1AD}" srcId="{070C846E-2954-0247-BDA3-C7E4A429D5E2}" destId="{224BCACF-6277-8145-8A00-E5E4B7BB0A37}" srcOrd="4" destOrd="0" parTransId="{6F361A18-A161-8F49-97B4-8210777EA2F0}" sibTransId="{FA28B978-687E-CA48-BA52-D0E2A784EB0D}"/>
    <dgm:cxn modelId="{08FB669C-0CFD-A842-B5C8-6F558131BA04}" type="presOf" srcId="{AB017EDF-56CF-794F-886C-C944133A2BD4}" destId="{C36E5D17-0453-854E-AF1B-B8916890B172}" srcOrd="0" destOrd="0" presId="urn:microsoft.com/office/officeart/2005/8/layout/hChevron3"/>
    <dgm:cxn modelId="{8D4B10A7-724F-F942-9351-DEC4E7AD0CAE}" type="presOf" srcId="{BEAC38B5-B6BF-8B42-952C-FFC21B82DAE1}" destId="{7645EB76-272D-894B-989F-3481D25E88C6}" srcOrd="0" destOrd="0" presId="urn:microsoft.com/office/officeart/2005/8/layout/hChevron3"/>
    <dgm:cxn modelId="{E9DF5B16-3F94-754C-834E-2310CE1E5C72}" type="presParOf" srcId="{7D5CF450-2E60-E840-89AC-68D61B1CBA6B}" destId="{30CE2184-A89B-404A-A85C-3391F2FCF0D3}" srcOrd="0" destOrd="0" presId="urn:microsoft.com/office/officeart/2005/8/layout/hChevron3"/>
    <dgm:cxn modelId="{0FABFD10-8AB9-644F-B05E-912D155AD174}" type="presParOf" srcId="{7D5CF450-2E60-E840-89AC-68D61B1CBA6B}" destId="{1E8DFD01-824F-0B4C-8CD8-2E32C526AD18}" srcOrd="1" destOrd="0" presId="urn:microsoft.com/office/officeart/2005/8/layout/hChevron3"/>
    <dgm:cxn modelId="{5F8C478F-57E4-6F44-B493-116097DD2B94}" type="presParOf" srcId="{7D5CF450-2E60-E840-89AC-68D61B1CBA6B}" destId="{EF9E05D1-A129-4E44-A137-7739DB922600}" srcOrd="2" destOrd="0" presId="urn:microsoft.com/office/officeart/2005/8/layout/hChevron3"/>
    <dgm:cxn modelId="{D825CCA7-BF5A-1442-9ABE-A98925E6111E}" type="presParOf" srcId="{7D5CF450-2E60-E840-89AC-68D61B1CBA6B}" destId="{126EDEDF-6092-1A42-8841-BC847A4B2F82}" srcOrd="3" destOrd="0" presId="urn:microsoft.com/office/officeart/2005/8/layout/hChevron3"/>
    <dgm:cxn modelId="{7DB4D0CC-BA8B-234F-BE20-B374A1C68E53}" type="presParOf" srcId="{7D5CF450-2E60-E840-89AC-68D61B1CBA6B}" destId="{B7E4D3C5-CE09-6A45-BEC1-9751B93C8CDA}" srcOrd="4" destOrd="0" presId="urn:microsoft.com/office/officeart/2005/8/layout/hChevron3"/>
    <dgm:cxn modelId="{AACCA9E9-0313-5F44-AE14-11B75CC8FF5A}" type="presParOf" srcId="{7D5CF450-2E60-E840-89AC-68D61B1CBA6B}" destId="{10C47C85-5D0F-E746-9994-7B57E9747D61}" srcOrd="5" destOrd="0" presId="urn:microsoft.com/office/officeart/2005/8/layout/hChevron3"/>
    <dgm:cxn modelId="{670DE8B9-8B0D-884D-ACAA-B0013AF7F696}" type="presParOf" srcId="{7D5CF450-2E60-E840-89AC-68D61B1CBA6B}" destId="{7645EB76-272D-894B-989F-3481D25E88C6}" srcOrd="6" destOrd="0" presId="urn:microsoft.com/office/officeart/2005/8/layout/hChevron3"/>
    <dgm:cxn modelId="{04F4A0B6-FF52-D647-97F1-C0EFC622A1B8}" type="presParOf" srcId="{7D5CF450-2E60-E840-89AC-68D61B1CBA6B}" destId="{00DF14D8-CD12-3A46-BF7B-C4603EE1961D}" srcOrd="7" destOrd="0" presId="urn:microsoft.com/office/officeart/2005/8/layout/hChevron3"/>
    <dgm:cxn modelId="{ACE35DAE-0418-7142-AF1F-29EA02CD6A63}" type="presParOf" srcId="{7D5CF450-2E60-E840-89AC-68D61B1CBA6B}" destId="{B0577518-2F1E-8C49-A277-009E22EAF51C}" srcOrd="8" destOrd="0" presId="urn:microsoft.com/office/officeart/2005/8/layout/hChevron3"/>
    <dgm:cxn modelId="{CFFB83AA-D575-0D4E-9D45-EB6DB4CE7975}" type="presParOf" srcId="{7D5CF450-2E60-E840-89AC-68D61B1CBA6B}" destId="{D68E49BF-008B-7249-BE10-7FDC542BF882}" srcOrd="9" destOrd="0" presId="urn:microsoft.com/office/officeart/2005/8/layout/hChevron3"/>
    <dgm:cxn modelId="{20568130-76B9-2243-AF54-189633230FB8}" type="presParOf" srcId="{7D5CF450-2E60-E840-89AC-68D61B1CBA6B}" destId="{0E37A96B-BC65-D84C-9887-45F55CED6850}" srcOrd="10" destOrd="0" presId="urn:microsoft.com/office/officeart/2005/8/layout/hChevron3"/>
    <dgm:cxn modelId="{764DB12A-9E0F-4343-A6E7-E5D064E893E6}" type="presParOf" srcId="{7D5CF450-2E60-E840-89AC-68D61B1CBA6B}" destId="{C555CAA9-973D-CB42-B798-7894FD55C3B0}" srcOrd="11" destOrd="0" presId="urn:microsoft.com/office/officeart/2005/8/layout/hChevron3"/>
    <dgm:cxn modelId="{A9476C96-1958-1E43-A0F1-43C65EB977E4}" type="presParOf" srcId="{7D5CF450-2E60-E840-89AC-68D61B1CBA6B}" destId="{41C0D144-9C70-8049-A867-F68796154CF7}" srcOrd="12" destOrd="0" presId="urn:microsoft.com/office/officeart/2005/8/layout/hChevron3"/>
    <dgm:cxn modelId="{09877E9E-B063-F444-A5E8-FFD655EC7624}" type="presParOf" srcId="{7D5CF450-2E60-E840-89AC-68D61B1CBA6B}" destId="{B2CBDF50-7B0D-D743-BE6A-E4C1617104C0}" srcOrd="13" destOrd="0" presId="urn:microsoft.com/office/officeart/2005/8/layout/hChevron3"/>
    <dgm:cxn modelId="{83E70D26-39EA-A240-8684-BE833E33E06C}" type="presParOf" srcId="{7D5CF450-2E60-E840-89AC-68D61B1CBA6B}" destId="{C36E5D17-0453-854E-AF1B-B8916890B172}" srcOrd="14" destOrd="0" presId="urn:microsoft.com/office/officeart/2005/8/layout/hChevron3"/>
    <dgm:cxn modelId="{4713E2A2-CC14-B34C-915E-8A62EDD2CE7A}" type="presParOf" srcId="{7D5CF450-2E60-E840-89AC-68D61B1CBA6B}" destId="{47812684-1B0C-8045-ABF7-E014BEC96BDB}" srcOrd="15" destOrd="0" presId="urn:microsoft.com/office/officeart/2005/8/layout/hChevron3"/>
    <dgm:cxn modelId="{9DB28294-FFDB-7A45-B3A7-BFB38DEF19DF}" type="presParOf" srcId="{7D5CF450-2E60-E840-89AC-68D61B1CBA6B}" destId="{B1AD1330-27AC-D245-9D78-D51D48EB2C1C}" srcOrd="1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E2184-A89B-404A-A85C-3391F2FCF0D3}">
      <dsp:nvSpPr>
        <dsp:cNvPr id="0" name=""/>
        <dsp:cNvSpPr/>
      </dsp:nvSpPr>
      <dsp:spPr>
        <a:xfrm>
          <a:off x="4227" y="372133"/>
          <a:ext cx="1230321" cy="492128"/>
        </a:xfrm>
        <a:prstGeom prst="homePlate">
          <a:avLst/>
        </a:prstGeom>
        <a:solidFill>
          <a:schemeClr val="accent2"/>
        </a:solidFill>
        <a:ln w="25400" cap="flat" cmpd="dbl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2672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Background</a:t>
          </a:r>
          <a:endParaRPr lang="en-US" sz="800" kern="1200" dirty="0"/>
        </a:p>
      </dsp:txBody>
      <dsp:txXfrm>
        <a:off x="4227" y="372133"/>
        <a:ext cx="1107289" cy="492128"/>
      </dsp:txXfrm>
    </dsp:sp>
    <dsp:sp modelId="{EF9E05D1-A129-4E44-A137-7739DB922600}">
      <dsp:nvSpPr>
        <dsp:cNvPr id="0" name=""/>
        <dsp:cNvSpPr/>
      </dsp:nvSpPr>
      <dsp:spPr>
        <a:xfrm>
          <a:off x="988484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Demo</a:t>
          </a:r>
          <a:endParaRPr lang="en-US" sz="800" kern="1200" dirty="0"/>
        </a:p>
      </dsp:txBody>
      <dsp:txXfrm>
        <a:off x="1234548" y="372133"/>
        <a:ext cx="738193" cy="492128"/>
      </dsp:txXfrm>
    </dsp:sp>
    <dsp:sp modelId="{B7E4D3C5-CE09-6A45-BEC1-9751B93C8CDA}">
      <dsp:nvSpPr>
        <dsp:cNvPr id="0" name=""/>
        <dsp:cNvSpPr/>
      </dsp:nvSpPr>
      <dsp:spPr>
        <a:xfrm>
          <a:off x="1972742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Lit Review</a:t>
          </a:r>
          <a:endParaRPr lang="en-US" sz="800" kern="1200" dirty="0"/>
        </a:p>
      </dsp:txBody>
      <dsp:txXfrm>
        <a:off x="2218806" y="372133"/>
        <a:ext cx="738193" cy="492128"/>
      </dsp:txXfrm>
    </dsp:sp>
    <dsp:sp modelId="{7645EB76-272D-894B-989F-3481D25E88C6}">
      <dsp:nvSpPr>
        <dsp:cNvPr id="0" name=""/>
        <dsp:cNvSpPr/>
      </dsp:nvSpPr>
      <dsp:spPr>
        <a:xfrm>
          <a:off x="2956999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Data Sources</a:t>
          </a:r>
          <a:endParaRPr lang="en-US" sz="800" kern="1200" dirty="0"/>
        </a:p>
      </dsp:txBody>
      <dsp:txXfrm>
        <a:off x="3203063" y="372133"/>
        <a:ext cx="738193" cy="492128"/>
      </dsp:txXfrm>
    </dsp:sp>
    <dsp:sp modelId="{B0577518-2F1E-8C49-A277-009E22EAF51C}">
      <dsp:nvSpPr>
        <dsp:cNvPr id="0" name=""/>
        <dsp:cNvSpPr/>
      </dsp:nvSpPr>
      <dsp:spPr>
        <a:xfrm>
          <a:off x="3941257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Methodology</a:t>
          </a:r>
          <a:endParaRPr lang="en-US" sz="800" kern="1200" dirty="0"/>
        </a:p>
      </dsp:txBody>
      <dsp:txXfrm>
        <a:off x="4187321" y="372133"/>
        <a:ext cx="738193" cy="492128"/>
      </dsp:txXfrm>
    </dsp:sp>
    <dsp:sp modelId="{0E37A96B-BC65-D84C-9887-45F55CED6850}">
      <dsp:nvSpPr>
        <dsp:cNvPr id="0" name=""/>
        <dsp:cNvSpPr/>
      </dsp:nvSpPr>
      <dsp:spPr>
        <a:xfrm>
          <a:off x="4925514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Technology Stack</a:t>
          </a:r>
          <a:endParaRPr lang="en-US" sz="800" kern="1200" dirty="0"/>
        </a:p>
      </dsp:txBody>
      <dsp:txXfrm>
        <a:off x="5171578" y="372133"/>
        <a:ext cx="738193" cy="492128"/>
      </dsp:txXfrm>
    </dsp:sp>
    <dsp:sp modelId="{41C0D144-9C70-8049-A867-F68796154CF7}">
      <dsp:nvSpPr>
        <dsp:cNvPr id="0" name=""/>
        <dsp:cNvSpPr/>
      </dsp:nvSpPr>
      <dsp:spPr>
        <a:xfrm>
          <a:off x="5909772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Testing Results</a:t>
          </a:r>
          <a:endParaRPr lang="en-US" sz="800" kern="1200" dirty="0"/>
        </a:p>
      </dsp:txBody>
      <dsp:txXfrm>
        <a:off x="6155836" y="372133"/>
        <a:ext cx="738193" cy="492128"/>
      </dsp:txXfrm>
    </dsp:sp>
    <dsp:sp modelId="{C36E5D17-0453-854E-AF1B-B8916890B172}">
      <dsp:nvSpPr>
        <dsp:cNvPr id="0" name=""/>
        <dsp:cNvSpPr/>
      </dsp:nvSpPr>
      <dsp:spPr>
        <a:xfrm>
          <a:off x="6894029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Conclusions</a:t>
          </a:r>
          <a:endParaRPr lang="en-US" sz="800" kern="1200" dirty="0"/>
        </a:p>
      </dsp:txBody>
      <dsp:txXfrm>
        <a:off x="7140093" y="372133"/>
        <a:ext cx="738193" cy="492128"/>
      </dsp:txXfrm>
    </dsp:sp>
    <dsp:sp modelId="{B1AD1330-27AC-D245-9D78-D51D48EB2C1C}">
      <dsp:nvSpPr>
        <dsp:cNvPr id="0" name=""/>
        <dsp:cNvSpPr/>
      </dsp:nvSpPr>
      <dsp:spPr>
        <a:xfrm>
          <a:off x="7878287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Questions</a:t>
          </a:r>
          <a:endParaRPr lang="en-US" sz="800" kern="1200" dirty="0"/>
        </a:p>
      </dsp:txBody>
      <dsp:txXfrm>
        <a:off x="8124351" y="372133"/>
        <a:ext cx="738193" cy="4921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E2184-A89B-404A-A85C-3391F2FCF0D3}">
      <dsp:nvSpPr>
        <dsp:cNvPr id="0" name=""/>
        <dsp:cNvSpPr/>
      </dsp:nvSpPr>
      <dsp:spPr>
        <a:xfrm>
          <a:off x="4227" y="372133"/>
          <a:ext cx="1230321" cy="492128"/>
        </a:xfrm>
        <a:prstGeom prst="homePlate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2672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Background</a:t>
          </a:r>
          <a:endParaRPr lang="en-US" sz="800" kern="1200" dirty="0"/>
        </a:p>
      </dsp:txBody>
      <dsp:txXfrm>
        <a:off x="4227" y="372133"/>
        <a:ext cx="1107289" cy="492128"/>
      </dsp:txXfrm>
    </dsp:sp>
    <dsp:sp modelId="{EF9E05D1-A129-4E44-A137-7739DB922600}">
      <dsp:nvSpPr>
        <dsp:cNvPr id="0" name=""/>
        <dsp:cNvSpPr/>
      </dsp:nvSpPr>
      <dsp:spPr>
        <a:xfrm>
          <a:off x="988484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Demo</a:t>
          </a:r>
          <a:endParaRPr lang="en-US" sz="800" kern="1200" dirty="0"/>
        </a:p>
      </dsp:txBody>
      <dsp:txXfrm>
        <a:off x="1234548" y="372133"/>
        <a:ext cx="738193" cy="492128"/>
      </dsp:txXfrm>
    </dsp:sp>
    <dsp:sp modelId="{B7E4D3C5-CE09-6A45-BEC1-9751B93C8CDA}">
      <dsp:nvSpPr>
        <dsp:cNvPr id="0" name=""/>
        <dsp:cNvSpPr/>
      </dsp:nvSpPr>
      <dsp:spPr>
        <a:xfrm>
          <a:off x="1972742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Lit Review</a:t>
          </a:r>
          <a:endParaRPr lang="en-US" sz="800" kern="1200" dirty="0"/>
        </a:p>
      </dsp:txBody>
      <dsp:txXfrm>
        <a:off x="2218806" y="372133"/>
        <a:ext cx="738193" cy="492128"/>
      </dsp:txXfrm>
    </dsp:sp>
    <dsp:sp modelId="{7645EB76-272D-894B-989F-3481D25E88C6}">
      <dsp:nvSpPr>
        <dsp:cNvPr id="0" name=""/>
        <dsp:cNvSpPr/>
      </dsp:nvSpPr>
      <dsp:spPr>
        <a:xfrm>
          <a:off x="2956999" y="372133"/>
          <a:ext cx="1230321" cy="492128"/>
        </a:xfrm>
        <a:prstGeom prst="chevron">
          <a:avLst/>
        </a:prstGeom>
        <a:solidFill>
          <a:schemeClr val="accent2"/>
        </a:solidFill>
        <a:ln w="25400" cap="flat" cmpd="dbl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Data Sources</a:t>
          </a:r>
          <a:endParaRPr lang="en-US" sz="800" kern="1200" dirty="0"/>
        </a:p>
      </dsp:txBody>
      <dsp:txXfrm>
        <a:off x="3203063" y="372133"/>
        <a:ext cx="738193" cy="492128"/>
      </dsp:txXfrm>
    </dsp:sp>
    <dsp:sp modelId="{B0577518-2F1E-8C49-A277-009E22EAF51C}">
      <dsp:nvSpPr>
        <dsp:cNvPr id="0" name=""/>
        <dsp:cNvSpPr/>
      </dsp:nvSpPr>
      <dsp:spPr>
        <a:xfrm>
          <a:off x="3941257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Methodology</a:t>
          </a:r>
          <a:endParaRPr lang="en-US" sz="800" kern="1200" dirty="0"/>
        </a:p>
      </dsp:txBody>
      <dsp:txXfrm>
        <a:off x="4187321" y="372133"/>
        <a:ext cx="738193" cy="492128"/>
      </dsp:txXfrm>
    </dsp:sp>
    <dsp:sp modelId="{0E37A96B-BC65-D84C-9887-45F55CED6850}">
      <dsp:nvSpPr>
        <dsp:cNvPr id="0" name=""/>
        <dsp:cNvSpPr/>
      </dsp:nvSpPr>
      <dsp:spPr>
        <a:xfrm>
          <a:off x="4925514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Technology Stack</a:t>
          </a:r>
          <a:endParaRPr lang="en-US" sz="800" kern="1200" dirty="0"/>
        </a:p>
      </dsp:txBody>
      <dsp:txXfrm>
        <a:off x="5171578" y="372133"/>
        <a:ext cx="738193" cy="492128"/>
      </dsp:txXfrm>
    </dsp:sp>
    <dsp:sp modelId="{41C0D144-9C70-8049-A867-F68796154CF7}">
      <dsp:nvSpPr>
        <dsp:cNvPr id="0" name=""/>
        <dsp:cNvSpPr/>
      </dsp:nvSpPr>
      <dsp:spPr>
        <a:xfrm>
          <a:off x="5909772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Testing Results</a:t>
          </a:r>
          <a:endParaRPr lang="en-US" sz="800" kern="1200" dirty="0"/>
        </a:p>
      </dsp:txBody>
      <dsp:txXfrm>
        <a:off x="6155836" y="372133"/>
        <a:ext cx="738193" cy="492128"/>
      </dsp:txXfrm>
    </dsp:sp>
    <dsp:sp modelId="{C36E5D17-0453-854E-AF1B-B8916890B172}">
      <dsp:nvSpPr>
        <dsp:cNvPr id="0" name=""/>
        <dsp:cNvSpPr/>
      </dsp:nvSpPr>
      <dsp:spPr>
        <a:xfrm>
          <a:off x="6894029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Conclusions</a:t>
          </a:r>
          <a:endParaRPr lang="en-US" sz="800" kern="1200" dirty="0"/>
        </a:p>
      </dsp:txBody>
      <dsp:txXfrm>
        <a:off x="7140093" y="372133"/>
        <a:ext cx="738193" cy="492128"/>
      </dsp:txXfrm>
    </dsp:sp>
    <dsp:sp modelId="{B1AD1330-27AC-D245-9D78-D51D48EB2C1C}">
      <dsp:nvSpPr>
        <dsp:cNvPr id="0" name=""/>
        <dsp:cNvSpPr/>
      </dsp:nvSpPr>
      <dsp:spPr>
        <a:xfrm>
          <a:off x="7878287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Questions</a:t>
          </a:r>
          <a:endParaRPr lang="en-US" sz="800" kern="1200" dirty="0"/>
        </a:p>
      </dsp:txBody>
      <dsp:txXfrm>
        <a:off x="8124351" y="372133"/>
        <a:ext cx="738193" cy="49212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E2184-A89B-404A-A85C-3391F2FCF0D3}">
      <dsp:nvSpPr>
        <dsp:cNvPr id="0" name=""/>
        <dsp:cNvSpPr/>
      </dsp:nvSpPr>
      <dsp:spPr>
        <a:xfrm>
          <a:off x="4227" y="372133"/>
          <a:ext cx="1230321" cy="492128"/>
        </a:xfrm>
        <a:prstGeom prst="homePlate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2672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Background</a:t>
          </a:r>
          <a:endParaRPr lang="en-US" sz="800" kern="1200" dirty="0"/>
        </a:p>
      </dsp:txBody>
      <dsp:txXfrm>
        <a:off x="4227" y="372133"/>
        <a:ext cx="1107289" cy="492128"/>
      </dsp:txXfrm>
    </dsp:sp>
    <dsp:sp modelId="{EF9E05D1-A129-4E44-A137-7739DB922600}">
      <dsp:nvSpPr>
        <dsp:cNvPr id="0" name=""/>
        <dsp:cNvSpPr/>
      </dsp:nvSpPr>
      <dsp:spPr>
        <a:xfrm>
          <a:off x="988484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Demo</a:t>
          </a:r>
          <a:endParaRPr lang="en-US" sz="800" kern="1200" dirty="0"/>
        </a:p>
      </dsp:txBody>
      <dsp:txXfrm>
        <a:off x="1234548" y="372133"/>
        <a:ext cx="738193" cy="492128"/>
      </dsp:txXfrm>
    </dsp:sp>
    <dsp:sp modelId="{B7E4D3C5-CE09-6A45-BEC1-9751B93C8CDA}">
      <dsp:nvSpPr>
        <dsp:cNvPr id="0" name=""/>
        <dsp:cNvSpPr/>
      </dsp:nvSpPr>
      <dsp:spPr>
        <a:xfrm>
          <a:off x="1972742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Lit Review</a:t>
          </a:r>
          <a:endParaRPr lang="en-US" sz="800" kern="1200" dirty="0"/>
        </a:p>
      </dsp:txBody>
      <dsp:txXfrm>
        <a:off x="2218806" y="372133"/>
        <a:ext cx="738193" cy="492128"/>
      </dsp:txXfrm>
    </dsp:sp>
    <dsp:sp modelId="{7645EB76-272D-894B-989F-3481D25E88C6}">
      <dsp:nvSpPr>
        <dsp:cNvPr id="0" name=""/>
        <dsp:cNvSpPr/>
      </dsp:nvSpPr>
      <dsp:spPr>
        <a:xfrm>
          <a:off x="2956999" y="372133"/>
          <a:ext cx="1230321" cy="492128"/>
        </a:xfrm>
        <a:prstGeom prst="chevron">
          <a:avLst/>
        </a:prstGeom>
        <a:solidFill>
          <a:schemeClr val="accent2"/>
        </a:solidFill>
        <a:ln w="25400" cap="flat" cmpd="dbl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Data Sources</a:t>
          </a:r>
          <a:endParaRPr lang="en-US" sz="800" kern="1200" dirty="0"/>
        </a:p>
      </dsp:txBody>
      <dsp:txXfrm>
        <a:off x="3203063" y="372133"/>
        <a:ext cx="738193" cy="492128"/>
      </dsp:txXfrm>
    </dsp:sp>
    <dsp:sp modelId="{B0577518-2F1E-8C49-A277-009E22EAF51C}">
      <dsp:nvSpPr>
        <dsp:cNvPr id="0" name=""/>
        <dsp:cNvSpPr/>
      </dsp:nvSpPr>
      <dsp:spPr>
        <a:xfrm>
          <a:off x="3941257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Methodology</a:t>
          </a:r>
          <a:endParaRPr lang="en-US" sz="800" kern="1200" dirty="0"/>
        </a:p>
      </dsp:txBody>
      <dsp:txXfrm>
        <a:off x="4187321" y="372133"/>
        <a:ext cx="738193" cy="492128"/>
      </dsp:txXfrm>
    </dsp:sp>
    <dsp:sp modelId="{0E37A96B-BC65-D84C-9887-45F55CED6850}">
      <dsp:nvSpPr>
        <dsp:cNvPr id="0" name=""/>
        <dsp:cNvSpPr/>
      </dsp:nvSpPr>
      <dsp:spPr>
        <a:xfrm>
          <a:off x="4925514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Technology Stack</a:t>
          </a:r>
          <a:endParaRPr lang="en-US" sz="800" kern="1200" dirty="0"/>
        </a:p>
      </dsp:txBody>
      <dsp:txXfrm>
        <a:off x="5171578" y="372133"/>
        <a:ext cx="738193" cy="492128"/>
      </dsp:txXfrm>
    </dsp:sp>
    <dsp:sp modelId="{41C0D144-9C70-8049-A867-F68796154CF7}">
      <dsp:nvSpPr>
        <dsp:cNvPr id="0" name=""/>
        <dsp:cNvSpPr/>
      </dsp:nvSpPr>
      <dsp:spPr>
        <a:xfrm>
          <a:off x="5909772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Testing Results</a:t>
          </a:r>
          <a:endParaRPr lang="en-US" sz="800" kern="1200" dirty="0"/>
        </a:p>
      </dsp:txBody>
      <dsp:txXfrm>
        <a:off x="6155836" y="372133"/>
        <a:ext cx="738193" cy="492128"/>
      </dsp:txXfrm>
    </dsp:sp>
    <dsp:sp modelId="{C36E5D17-0453-854E-AF1B-B8916890B172}">
      <dsp:nvSpPr>
        <dsp:cNvPr id="0" name=""/>
        <dsp:cNvSpPr/>
      </dsp:nvSpPr>
      <dsp:spPr>
        <a:xfrm>
          <a:off x="6894029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Conclusions</a:t>
          </a:r>
          <a:endParaRPr lang="en-US" sz="800" kern="1200" dirty="0"/>
        </a:p>
      </dsp:txBody>
      <dsp:txXfrm>
        <a:off x="7140093" y="372133"/>
        <a:ext cx="738193" cy="492128"/>
      </dsp:txXfrm>
    </dsp:sp>
    <dsp:sp modelId="{B1AD1330-27AC-D245-9D78-D51D48EB2C1C}">
      <dsp:nvSpPr>
        <dsp:cNvPr id="0" name=""/>
        <dsp:cNvSpPr/>
      </dsp:nvSpPr>
      <dsp:spPr>
        <a:xfrm>
          <a:off x="7878287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Questions</a:t>
          </a:r>
          <a:endParaRPr lang="en-US" sz="800" kern="1200" dirty="0"/>
        </a:p>
      </dsp:txBody>
      <dsp:txXfrm>
        <a:off x="8124351" y="372133"/>
        <a:ext cx="738193" cy="49212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E2184-A89B-404A-A85C-3391F2FCF0D3}">
      <dsp:nvSpPr>
        <dsp:cNvPr id="0" name=""/>
        <dsp:cNvSpPr/>
      </dsp:nvSpPr>
      <dsp:spPr>
        <a:xfrm>
          <a:off x="4227" y="372133"/>
          <a:ext cx="1230321" cy="492128"/>
        </a:xfrm>
        <a:prstGeom prst="homePlate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2672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Background</a:t>
          </a:r>
          <a:endParaRPr lang="en-US" sz="800" kern="1200" dirty="0"/>
        </a:p>
      </dsp:txBody>
      <dsp:txXfrm>
        <a:off x="4227" y="372133"/>
        <a:ext cx="1107289" cy="492128"/>
      </dsp:txXfrm>
    </dsp:sp>
    <dsp:sp modelId="{EF9E05D1-A129-4E44-A137-7739DB922600}">
      <dsp:nvSpPr>
        <dsp:cNvPr id="0" name=""/>
        <dsp:cNvSpPr/>
      </dsp:nvSpPr>
      <dsp:spPr>
        <a:xfrm>
          <a:off x="988484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Demo</a:t>
          </a:r>
          <a:endParaRPr lang="en-US" sz="800" kern="1200" dirty="0"/>
        </a:p>
      </dsp:txBody>
      <dsp:txXfrm>
        <a:off x="1234548" y="372133"/>
        <a:ext cx="738193" cy="492128"/>
      </dsp:txXfrm>
    </dsp:sp>
    <dsp:sp modelId="{B7E4D3C5-CE09-6A45-BEC1-9751B93C8CDA}">
      <dsp:nvSpPr>
        <dsp:cNvPr id="0" name=""/>
        <dsp:cNvSpPr/>
      </dsp:nvSpPr>
      <dsp:spPr>
        <a:xfrm>
          <a:off x="1972742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Lit Review</a:t>
          </a:r>
          <a:endParaRPr lang="en-US" sz="800" kern="1200" dirty="0"/>
        </a:p>
      </dsp:txBody>
      <dsp:txXfrm>
        <a:off x="2218806" y="372133"/>
        <a:ext cx="738193" cy="492128"/>
      </dsp:txXfrm>
    </dsp:sp>
    <dsp:sp modelId="{7645EB76-272D-894B-989F-3481D25E88C6}">
      <dsp:nvSpPr>
        <dsp:cNvPr id="0" name=""/>
        <dsp:cNvSpPr/>
      </dsp:nvSpPr>
      <dsp:spPr>
        <a:xfrm>
          <a:off x="2956999" y="372133"/>
          <a:ext cx="1230321" cy="492128"/>
        </a:xfrm>
        <a:prstGeom prst="chevron">
          <a:avLst/>
        </a:prstGeom>
        <a:solidFill>
          <a:schemeClr val="accent2"/>
        </a:solidFill>
        <a:ln w="25400" cap="flat" cmpd="dbl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Data Sources</a:t>
          </a:r>
          <a:endParaRPr lang="en-US" sz="800" kern="1200" dirty="0"/>
        </a:p>
      </dsp:txBody>
      <dsp:txXfrm>
        <a:off x="3203063" y="372133"/>
        <a:ext cx="738193" cy="492128"/>
      </dsp:txXfrm>
    </dsp:sp>
    <dsp:sp modelId="{B0577518-2F1E-8C49-A277-009E22EAF51C}">
      <dsp:nvSpPr>
        <dsp:cNvPr id="0" name=""/>
        <dsp:cNvSpPr/>
      </dsp:nvSpPr>
      <dsp:spPr>
        <a:xfrm>
          <a:off x="3941257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Methodology</a:t>
          </a:r>
          <a:endParaRPr lang="en-US" sz="800" kern="1200" dirty="0"/>
        </a:p>
      </dsp:txBody>
      <dsp:txXfrm>
        <a:off x="4187321" y="372133"/>
        <a:ext cx="738193" cy="492128"/>
      </dsp:txXfrm>
    </dsp:sp>
    <dsp:sp modelId="{0E37A96B-BC65-D84C-9887-45F55CED6850}">
      <dsp:nvSpPr>
        <dsp:cNvPr id="0" name=""/>
        <dsp:cNvSpPr/>
      </dsp:nvSpPr>
      <dsp:spPr>
        <a:xfrm>
          <a:off x="4925514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Technology Stack</a:t>
          </a:r>
          <a:endParaRPr lang="en-US" sz="800" kern="1200" dirty="0"/>
        </a:p>
      </dsp:txBody>
      <dsp:txXfrm>
        <a:off x="5171578" y="372133"/>
        <a:ext cx="738193" cy="492128"/>
      </dsp:txXfrm>
    </dsp:sp>
    <dsp:sp modelId="{41C0D144-9C70-8049-A867-F68796154CF7}">
      <dsp:nvSpPr>
        <dsp:cNvPr id="0" name=""/>
        <dsp:cNvSpPr/>
      </dsp:nvSpPr>
      <dsp:spPr>
        <a:xfrm>
          <a:off x="5909772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Testing Results</a:t>
          </a:r>
          <a:endParaRPr lang="en-US" sz="800" kern="1200" dirty="0"/>
        </a:p>
      </dsp:txBody>
      <dsp:txXfrm>
        <a:off x="6155836" y="372133"/>
        <a:ext cx="738193" cy="492128"/>
      </dsp:txXfrm>
    </dsp:sp>
    <dsp:sp modelId="{C36E5D17-0453-854E-AF1B-B8916890B172}">
      <dsp:nvSpPr>
        <dsp:cNvPr id="0" name=""/>
        <dsp:cNvSpPr/>
      </dsp:nvSpPr>
      <dsp:spPr>
        <a:xfrm>
          <a:off x="6894029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Conclusions</a:t>
          </a:r>
          <a:endParaRPr lang="en-US" sz="800" kern="1200" dirty="0"/>
        </a:p>
      </dsp:txBody>
      <dsp:txXfrm>
        <a:off x="7140093" y="372133"/>
        <a:ext cx="738193" cy="492128"/>
      </dsp:txXfrm>
    </dsp:sp>
    <dsp:sp modelId="{B1AD1330-27AC-D245-9D78-D51D48EB2C1C}">
      <dsp:nvSpPr>
        <dsp:cNvPr id="0" name=""/>
        <dsp:cNvSpPr/>
      </dsp:nvSpPr>
      <dsp:spPr>
        <a:xfrm>
          <a:off x="7878287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Questions</a:t>
          </a:r>
          <a:endParaRPr lang="en-US" sz="800" kern="1200" dirty="0"/>
        </a:p>
      </dsp:txBody>
      <dsp:txXfrm>
        <a:off x="8124351" y="372133"/>
        <a:ext cx="738193" cy="49212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E2184-A89B-404A-A85C-3391F2FCF0D3}">
      <dsp:nvSpPr>
        <dsp:cNvPr id="0" name=""/>
        <dsp:cNvSpPr/>
      </dsp:nvSpPr>
      <dsp:spPr>
        <a:xfrm>
          <a:off x="4227" y="372133"/>
          <a:ext cx="1230321" cy="492128"/>
        </a:xfrm>
        <a:prstGeom prst="homePlate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2672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Background</a:t>
          </a:r>
          <a:endParaRPr lang="en-US" sz="800" kern="1200" dirty="0"/>
        </a:p>
      </dsp:txBody>
      <dsp:txXfrm>
        <a:off x="4227" y="372133"/>
        <a:ext cx="1107289" cy="492128"/>
      </dsp:txXfrm>
    </dsp:sp>
    <dsp:sp modelId="{EF9E05D1-A129-4E44-A137-7739DB922600}">
      <dsp:nvSpPr>
        <dsp:cNvPr id="0" name=""/>
        <dsp:cNvSpPr/>
      </dsp:nvSpPr>
      <dsp:spPr>
        <a:xfrm>
          <a:off x="988484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Demo</a:t>
          </a:r>
          <a:endParaRPr lang="en-US" sz="800" kern="1200" dirty="0"/>
        </a:p>
      </dsp:txBody>
      <dsp:txXfrm>
        <a:off x="1234548" y="372133"/>
        <a:ext cx="738193" cy="492128"/>
      </dsp:txXfrm>
    </dsp:sp>
    <dsp:sp modelId="{B7E4D3C5-CE09-6A45-BEC1-9751B93C8CDA}">
      <dsp:nvSpPr>
        <dsp:cNvPr id="0" name=""/>
        <dsp:cNvSpPr/>
      </dsp:nvSpPr>
      <dsp:spPr>
        <a:xfrm>
          <a:off x="1972742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Lit Review</a:t>
          </a:r>
          <a:endParaRPr lang="en-US" sz="800" kern="1200" dirty="0"/>
        </a:p>
      </dsp:txBody>
      <dsp:txXfrm>
        <a:off x="2218806" y="372133"/>
        <a:ext cx="738193" cy="492128"/>
      </dsp:txXfrm>
    </dsp:sp>
    <dsp:sp modelId="{7645EB76-272D-894B-989F-3481D25E88C6}">
      <dsp:nvSpPr>
        <dsp:cNvPr id="0" name=""/>
        <dsp:cNvSpPr/>
      </dsp:nvSpPr>
      <dsp:spPr>
        <a:xfrm>
          <a:off x="2956999" y="372133"/>
          <a:ext cx="1230321" cy="492128"/>
        </a:xfrm>
        <a:prstGeom prst="chevron">
          <a:avLst/>
        </a:prstGeom>
        <a:solidFill>
          <a:schemeClr val="accent2"/>
        </a:solidFill>
        <a:ln w="25400" cap="flat" cmpd="dbl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Data Sources</a:t>
          </a:r>
          <a:endParaRPr lang="en-US" sz="800" kern="1200" dirty="0"/>
        </a:p>
      </dsp:txBody>
      <dsp:txXfrm>
        <a:off x="3203063" y="372133"/>
        <a:ext cx="738193" cy="492128"/>
      </dsp:txXfrm>
    </dsp:sp>
    <dsp:sp modelId="{B0577518-2F1E-8C49-A277-009E22EAF51C}">
      <dsp:nvSpPr>
        <dsp:cNvPr id="0" name=""/>
        <dsp:cNvSpPr/>
      </dsp:nvSpPr>
      <dsp:spPr>
        <a:xfrm>
          <a:off x="3941257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Methodology</a:t>
          </a:r>
          <a:endParaRPr lang="en-US" sz="800" kern="1200" dirty="0"/>
        </a:p>
      </dsp:txBody>
      <dsp:txXfrm>
        <a:off x="4187321" y="372133"/>
        <a:ext cx="738193" cy="492128"/>
      </dsp:txXfrm>
    </dsp:sp>
    <dsp:sp modelId="{0E37A96B-BC65-D84C-9887-45F55CED6850}">
      <dsp:nvSpPr>
        <dsp:cNvPr id="0" name=""/>
        <dsp:cNvSpPr/>
      </dsp:nvSpPr>
      <dsp:spPr>
        <a:xfrm>
          <a:off x="4925514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Technology Stack</a:t>
          </a:r>
          <a:endParaRPr lang="en-US" sz="800" kern="1200" dirty="0"/>
        </a:p>
      </dsp:txBody>
      <dsp:txXfrm>
        <a:off x="5171578" y="372133"/>
        <a:ext cx="738193" cy="492128"/>
      </dsp:txXfrm>
    </dsp:sp>
    <dsp:sp modelId="{41C0D144-9C70-8049-A867-F68796154CF7}">
      <dsp:nvSpPr>
        <dsp:cNvPr id="0" name=""/>
        <dsp:cNvSpPr/>
      </dsp:nvSpPr>
      <dsp:spPr>
        <a:xfrm>
          <a:off x="5909772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Testing Results</a:t>
          </a:r>
          <a:endParaRPr lang="en-US" sz="800" kern="1200" dirty="0"/>
        </a:p>
      </dsp:txBody>
      <dsp:txXfrm>
        <a:off x="6155836" y="372133"/>
        <a:ext cx="738193" cy="492128"/>
      </dsp:txXfrm>
    </dsp:sp>
    <dsp:sp modelId="{C36E5D17-0453-854E-AF1B-B8916890B172}">
      <dsp:nvSpPr>
        <dsp:cNvPr id="0" name=""/>
        <dsp:cNvSpPr/>
      </dsp:nvSpPr>
      <dsp:spPr>
        <a:xfrm>
          <a:off x="6894029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Conclusions</a:t>
          </a:r>
          <a:endParaRPr lang="en-US" sz="800" kern="1200" dirty="0"/>
        </a:p>
      </dsp:txBody>
      <dsp:txXfrm>
        <a:off x="7140093" y="372133"/>
        <a:ext cx="738193" cy="492128"/>
      </dsp:txXfrm>
    </dsp:sp>
    <dsp:sp modelId="{B1AD1330-27AC-D245-9D78-D51D48EB2C1C}">
      <dsp:nvSpPr>
        <dsp:cNvPr id="0" name=""/>
        <dsp:cNvSpPr/>
      </dsp:nvSpPr>
      <dsp:spPr>
        <a:xfrm>
          <a:off x="7878287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Questions</a:t>
          </a:r>
          <a:endParaRPr lang="en-US" sz="800" kern="1200" dirty="0"/>
        </a:p>
      </dsp:txBody>
      <dsp:txXfrm>
        <a:off x="8124351" y="372133"/>
        <a:ext cx="738193" cy="49212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E2184-A89B-404A-A85C-3391F2FCF0D3}">
      <dsp:nvSpPr>
        <dsp:cNvPr id="0" name=""/>
        <dsp:cNvSpPr/>
      </dsp:nvSpPr>
      <dsp:spPr>
        <a:xfrm>
          <a:off x="4227" y="372133"/>
          <a:ext cx="1230321" cy="492128"/>
        </a:xfrm>
        <a:prstGeom prst="homePlate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2672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Background</a:t>
          </a:r>
          <a:endParaRPr lang="en-US" sz="800" kern="1200" dirty="0"/>
        </a:p>
      </dsp:txBody>
      <dsp:txXfrm>
        <a:off x="4227" y="372133"/>
        <a:ext cx="1107289" cy="492128"/>
      </dsp:txXfrm>
    </dsp:sp>
    <dsp:sp modelId="{EF9E05D1-A129-4E44-A137-7739DB922600}">
      <dsp:nvSpPr>
        <dsp:cNvPr id="0" name=""/>
        <dsp:cNvSpPr/>
      </dsp:nvSpPr>
      <dsp:spPr>
        <a:xfrm>
          <a:off x="988484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Demo</a:t>
          </a:r>
          <a:endParaRPr lang="en-US" sz="800" kern="1200" dirty="0"/>
        </a:p>
      </dsp:txBody>
      <dsp:txXfrm>
        <a:off x="1234548" y="372133"/>
        <a:ext cx="738193" cy="492128"/>
      </dsp:txXfrm>
    </dsp:sp>
    <dsp:sp modelId="{B7E4D3C5-CE09-6A45-BEC1-9751B93C8CDA}">
      <dsp:nvSpPr>
        <dsp:cNvPr id="0" name=""/>
        <dsp:cNvSpPr/>
      </dsp:nvSpPr>
      <dsp:spPr>
        <a:xfrm>
          <a:off x="1972742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Lit Review</a:t>
          </a:r>
          <a:endParaRPr lang="en-US" sz="800" kern="1200" dirty="0"/>
        </a:p>
      </dsp:txBody>
      <dsp:txXfrm>
        <a:off x="2218806" y="372133"/>
        <a:ext cx="738193" cy="492128"/>
      </dsp:txXfrm>
    </dsp:sp>
    <dsp:sp modelId="{7645EB76-272D-894B-989F-3481D25E88C6}">
      <dsp:nvSpPr>
        <dsp:cNvPr id="0" name=""/>
        <dsp:cNvSpPr/>
      </dsp:nvSpPr>
      <dsp:spPr>
        <a:xfrm>
          <a:off x="2956999" y="372133"/>
          <a:ext cx="1230321" cy="492128"/>
        </a:xfrm>
        <a:prstGeom prst="chevron">
          <a:avLst/>
        </a:prstGeom>
        <a:solidFill>
          <a:schemeClr val="accent2"/>
        </a:solidFill>
        <a:ln w="25400" cap="flat" cmpd="dbl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Data Sources</a:t>
          </a:r>
          <a:endParaRPr lang="en-US" sz="800" kern="1200" dirty="0"/>
        </a:p>
      </dsp:txBody>
      <dsp:txXfrm>
        <a:off x="3203063" y="372133"/>
        <a:ext cx="738193" cy="492128"/>
      </dsp:txXfrm>
    </dsp:sp>
    <dsp:sp modelId="{B0577518-2F1E-8C49-A277-009E22EAF51C}">
      <dsp:nvSpPr>
        <dsp:cNvPr id="0" name=""/>
        <dsp:cNvSpPr/>
      </dsp:nvSpPr>
      <dsp:spPr>
        <a:xfrm>
          <a:off x="3941257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Methodology</a:t>
          </a:r>
          <a:endParaRPr lang="en-US" sz="800" kern="1200" dirty="0"/>
        </a:p>
      </dsp:txBody>
      <dsp:txXfrm>
        <a:off x="4187321" y="372133"/>
        <a:ext cx="738193" cy="492128"/>
      </dsp:txXfrm>
    </dsp:sp>
    <dsp:sp modelId="{0E37A96B-BC65-D84C-9887-45F55CED6850}">
      <dsp:nvSpPr>
        <dsp:cNvPr id="0" name=""/>
        <dsp:cNvSpPr/>
      </dsp:nvSpPr>
      <dsp:spPr>
        <a:xfrm>
          <a:off x="4925514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Technology Stack</a:t>
          </a:r>
          <a:endParaRPr lang="en-US" sz="800" kern="1200" dirty="0"/>
        </a:p>
      </dsp:txBody>
      <dsp:txXfrm>
        <a:off x="5171578" y="372133"/>
        <a:ext cx="738193" cy="492128"/>
      </dsp:txXfrm>
    </dsp:sp>
    <dsp:sp modelId="{41C0D144-9C70-8049-A867-F68796154CF7}">
      <dsp:nvSpPr>
        <dsp:cNvPr id="0" name=""/>
        <dsp:cNvSpPr/>
      </dsp:nvSpPr>
      <dsp:spPr>
        <a:xfrm>
          <a:off x="5909772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Testing Results</a:t>
          </a:r>
          <a:endParaRPr lang="en-US" sz="800" kern="1200" dirty="0"/>
        </a:p>
      </dsp:txBody>
      <dsp:txXfrm>
        <a:off x="6155836" y="372133"/>
        <a:ext cx="738193" cy="492128"/>
      </dsp:txXfrm>
    </dsp:sp>
    <dsp:sp modelId="{C36E5D17-0453-854E-AF1B-B8916890B172}">
      <dsp:nvSpPr>
        <dsp:cNvPr id="0" name=""/>
        <dsp:cNvSpPr/>
      </dsp:nvSpPr>
      <dsp:spPr>
        <a:xfrm>
          <a:off x="6894029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Conclusions</a:t>
          </a:r>
          <a:endParaRPr lang="en-US" sz="800" kern="1200" dirty="0"/>
        </a:p>
      </dsp:txBody>
      <dsp:txXfrm>
        <a:off x="7140093" y="372133"/>
        <a:ext cx="738193" cy="492128"/>
      </dsp:txXfrm>
    </dsp:sp>
    <dsp:sp modelId="{B1AD1330-27AC-D245-9D78-D51D48EB2C1C}">
      <dsp:nvSpPr>
        <dsp:cNvPr id="0" name=""/>
        <dsp:cNvSpPr/>
      </dsp:nvSpPr>
      <dsp:spPr>
        <a:xfrm>
          <a:off x="7878287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Questions</a:t>
          </a:r>
          <a:endParaRPr lang="en-US" sz="800" kern="1200" dirty="0"/>
        </a:p>
      </dsp:txBody>
      <dsp:txXfrm>
        <a:off x="8124351" y="372133"/>
        <a:ext cx="738193" cy="49212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E2184-A89B-404A-A85C-3391F2FCF0D3}">
      <dsp:nvSpPr>
        <dsp:cNvPr id="0" name=""/>
        <dsp:cNvSpPr/>
      </dsp:nvSpPr>
      <dsp:spPr>
        <a:xfrm>
          <a:off x="4227" y="372133"/>
          <a:ext cx="1230321" cy="492128"/>
        </a:xfrm>
        <a:prstGeom prst="homePlate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2672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Background</a:t>
          </a:r>
          <a:endParaRPr lang="en-US" sz="800" kern="1200" dirty="0"/>
        </a:p>
      </dsp:txBody>
      <dsp:txXfrm>
        <a:off x="4227" y="372133"/>
        <a:ext cx="1107289" cy="492128"/>
      </dsp:txXfrm>
    </dsp:sp>
    <dsp:sp modelId="{EF9E05D1-A129-4E44-A137-7739DB922600}">
      <dsp:nvSpPr>
        <dsp:cNvPr id="0" name=""/>
        <dsp:cNvSpPr/>
      </dsp:nvSpPr>
      <dsp:spPr>
        <a:xfrm>
          <a:off x="988484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Demo</a:t>
          </a:r>
          <a:endParaRPr lang="en-US" sz="800" kern="1200" dirty="0"/>
        </a:p>
      </dsp:txBody>
      <dsp:txXfrm>
        <a:off x="1234548" y="372133"/>
        <a:ext cx="738193" cy="492128"/>
      </dsp:txXfrm>
    </dsp:sp>
    <dsp:sp modelId="{B7E4D3C5-CE09-6A45-BEC1-9751B93C8CDA}">
      <dsp:nvSpPr>
        <dsp:cNvPr id="0" name=""/>
        <dsp:cNvSpPr/>
      </dsp:nvSpPr>
      <dsp:spPr>
        <a:xfrm>
          <a:off x="1972742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Lit Review</a:t>
          </a:r>
          <a:endParaRPr lang="en-US" sz="800" kern="1200" dirty="0"/>
        </a:p>
      </dsp:txBody>
      <dsp:txXfrm>
        <a:off x="2218806" y="372133"/>
        <a:ext cx="738193" cy="492128"/>
      </dsp:txXfrm>
    </dsp:sp>
    <dsp:sp modelId="{7645EB76-272D-894B-989F-3481D25E88C6}">
      <dsp:nvSpPr>
        <dsp:cNvPr id="0" name=""/>
        <dsp:cNvSpPr/>
      </dsp:nvSpPr>
      <dsp:spPr>
        <a:xfrm>
          <a:off x="2956999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Data Sources</a:t>
          </a:r>
          <a:endParaRPr lang="en-US" sz="800" kern="1200" dirty="0"/>
        </a:p>
      </dsp:txBody>
      <dsp:txXfrm>
        <a:off x="3203063" y="372133"/>
        <a:ext cx="738193" cy="492128"/>
      </dsp:txXfrm>
    </dsp:sp>
    <dsp:sp modelId="{B0577518-2F1E-8C49-A277-009E22EAF51C}">
      <dsp:nvSpPr>
        <dsp:cNvPr id="0" name=""/>
        <dsp:cNvSpPr/>
      </dsp:nvSpPr>
      <dsp:spPr>
        <a:xfrm>
          <a:off x="3941257" y="372133"/>
          <a:ext cx="1230321" cy="492128"/>
        </a:xfrm>
        <a:prstGeom prst="chevron">
          <a:avLst/>
        </a:prstGeom>
        <a:solidFill>
          <a:schemeClr val="accent2"/>
        </a:solidFill>
        <a:ln w="25400" cap="flat" cmpd="dbl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Methodology</a:t>
          </a:r>
          <a:endParaRPr lang="en-US" sz="800" kern="1200" dirty="0"/>
        </a:p>
      </dsp:txBody>
      <dsp:txXfrm>
        <a:off x="4187321" y="372133"/>
        <a:ext cx="738193" cy="492128"/>
      </dsp:txXfrm>
    </dsp:sp>
    <dsp:sp modelId="{0E37A96B-BC65-D84C-9887-45F55CED6850}">
      <dsp:nvSpPr>
        <dsp:cNvPr id="0" name=""/>
        <dsp:cNvSpPr/>
      </dsp:nvSpPr>
      <dsp:spPr>
        <a:xfrm>
          <a:off x="4925514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Technology Stack</a:t>
          </a:r>
          <a:endParaRPr lang="en-US" sz="800" kern="1200" dirty="0"/>
        </a:p>
      </dsp:txBody>
      <dsp:txXfrm>
        <a:off x="5171578" y="372133"/>
        <a:ext cx="738193" cy="492128"/>
      </dsp:txXfrm>
    </dsp:sp>
    <dsp:sp modelId="{41C0D144-9C70-8049-A867-F68796154CF7}">
      <dsp:nvSpPr>
        <dsp:cNvPr id="0" name=""/>
        <dsp:cNvSpPr/>
      </dsp:nvSpPr>
      <dsp:spPr>
        <a:xfrm>
          <a:off x="5909772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Testing Results</a:t>
          </a:r>
          <a:endParaRPr lang="en-US" sz="800" kern="1200" dirty="0"/>
        </a:p>
      </dsp:txBody>
      <dsp:txXfrm>
        <a:off x="6155836" y="372133"/>
        <a:ext cx="738193" cy="492128"/>
      </dsp:txXfrm>
    </dsp:sp>
    <dsp:sp modelId="{C36E5D17-0453-854E-AF1B-B8916890B172}">
      <dsp:nvSpPr>
        <dsp:cNvPr id="0" name=""/>
        <dsp:cNvSpPr/>
      </dsp:nvSpPr>
      <dsp:spPr>
        <a:xfrm>
          <a:off x="6894029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Conclusions</a:t>
          </a:r>
          <a:endParaRPr lang="en-US" sz="800" kern="1200" dirty="0"/>
        </a:p>
      </dsp:txBody>
      <dsp:txXfrm>
        <a:off x="7140093" y="372133"/>
        <a:ext cx="738193" cy="492128"/>
      </dsp:txXfrm>
    </dsp:sp>
    <dsp:sp modelId="{B1AD1330-27AC-D245-9D78-D51D48EB2C1C}">
      <dsp:nvSpPr>
        <dsp:cNvPr id="0" name=""/>
        <dsp:cNvSpPr/>
      </dsp:nvSpPr>
      <dsp:spPr>
        <a:xfrm>
          <a:off x="7878287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Questions</a:t>
          </a:r>
          <a:endParaRPr lang="en-US" sz="800" kern="1200" dirty="0"/>
        </a:p>
      </dsp:txBody>
      <dsp:txXfrm>
        <a:off x="8124351" y="372133"/>
        <a:ext cx="738193" cy="49212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E2184-A89B-404A-A85C-3391F2FCF0D3}">
      <dsp:nvSpPr>
        <dsp:cNvPr id="0" name=""/>
        <dsp:cNvSpPr/>
      </dsp:nvSpPr>
      <dsp:spPr>
        <a:xfrm>
          <a:off x="4227" y="372133"/>
          <a:ext cx="1230321" cy="492128"/>
        </a:xfrm>
        <a:prstGeom prst="homePlate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2672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Background</a:t>
          </a:r>
          <a:endParaRPr lang="en-US" sz="800" kern="1200" dirty="0"/>
        </a:p>
      </dsp:txBody>
      <dsp:txXfrm>
        <a:off x="4227" y="372133"/>
        <a:ext cx="1107289" cy="492128"/>
      </dsp:txXfrm>
    </dsp:sp>
    <dsp:sp modelId="{EF9E05D1-A129-4E44-A137-7739DB922600}">
      <dsp:nvSpPr>
        <dsp:cNvPr id="0" name=""/>
        <dsp:cNvSpPr/>
      </dsp:nvSpPr>
      <dsp:spPr>
        <a:xfrm>
          <a:off x="988484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Demo</a:t>
          </a:r>
          <a:endParaRPr lang="en-US" sz="800" kern="1200" dirty="0"/>
        </a:p>
      </dsp:txBody>
      <dsp:txXfrm>
        <a:off x="1234548" y="372133"/>
        <a:ext cx="738193" cy="492128"/>
      </dsp:txXfrm>
    </dsp:sp>
    <dsp:sp modelId="{B7E4D3C5-CE09-6A45-BEC1-9751B93C8CDA}">
      <dsp:nvSpPr>
        <dsp:cNvPr id="0" name=""/>
        <dsp:cNvSpPr/>
      </dsp:nvSpPr>
      <dsp:spPr>
        <a:xfrm>
          <a:off x="1972742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Lit Review</a:t>
          </a:r>
          <a:endParaRPr lang="en-US" sz="800" kern="1200" dirty="0"/>
        </a:p>
      </dsp:txBody>
      <dsp:txXfrm>
        <a:off x="2218806" y="372133"/>
        <a:ext cx="738193" cy="492128"/>
      </dsp:txXfrm>
    </dsp:sp>
    <dsp:sp modelId="{7645EB76-272D-894B-989F-3481D25E88C6}">
      <dsp:nvSpPr>
        <dsp:cNvPr id="0" name=""/>
        <dsp:cNvSpPr/>
      </dsp:nvSpPr>
      <dsp:spPr>
        <a:xfrm>
          <a:off x="2956999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Data Sources</a:t>
          </a:r>
          <a:endParaRPr lang="en-US" sz="800" kern="1200" dirty="0"/>
        </a:p>
      </dsp:txBody>
      <dsp:txXfrm>
        <a:off x="3203063" y="372133"/>
        <a:ext cx="738193" cy="492128"/>
      </dsp:txXfrm>
    </dsp:sp>
    <dsp:sp modelId="{B0577518-2F1E-8C49-A277-009E22EAF51C}">
      <dsp:nvSpPr>
        <dsp:cNvPr id="0" name=""/>
        <dsp:cNvSpPr/>
      </dsp:nvSpPr>
      <dsp:spPr>
        <a:xfrm>
          <a:off x="3941257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Methodology</a:t>
          </a:r>
          <a:endParaRPr lang="en-US" sz="800" kern="1200" dirty="0"/>
        </a:p>
      </dsp:txBody>
      <dsp:txXfrm>
        <a:off x="4187321" y="372133"/>
        <a:ext cx="738193" cy="492128"/>
      </dsp:txXfrm>
    </dsp:sp>
    <dsp:sp modelId="{0E37A96B-BC65-D84C-9887-45F55CED6850}">
      <dsp:nvSpPr>
        <dsp:cNvPr id="0" name=""/>
        <dsp:cNvSpPr/>
      </dsp:nvSpPr>
      <dsp:spPr>
        <a:xfrm>
          <a:off x="4925514" y="372133"/>
          <a:ext cx="1230321" cy="492128"/>
        </a:xfrm>
        <a:prstGeom prst="chevron">
          <a:avLst/>
        </a:prstGeom>
        <a:solidFill>
          <a:schemeClr val="accent2"/>
        </a:solidFill>
        <a:ln w="25400" cap="flat" cmpd="dbl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Technology Stack</a:t>
          </a:r>
          <a:endParaRPr lang="en-US" sz="800" kern="1200" dirty="0"/>
        </a:p>
      </dsp:txBody>
      <dsp:txXfrm>
        <a:off x="5171578" y="372133"/>
        <a:ext cx="738193" cy="492128"/>
      </dsp:txXfrm>
    </dsp:sp>
    <dsp:sp modelId="{41C0D144-9C70-8049-A867-F68796154CF7}">
      <dsp:nvSpPr>
        <dsp:cNvPr id="0" name=""/>
        <dsp:cNvSpPr/>
      </dsp:nvSpPr>
      <dsp:spPr>
        <a:xfrm>
          <a:off x="5909772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Testing Results</a:t>
          </a:r>
          <a:endParaRPr lang="en-US" sz="800" kern="1200" dirty="0"/>
        </a:p>
      </dsp:txBody>
      <dsp:txXfrm>
        <a:off x="6155836" y="372133"/>
        <a:ext cx="738193" cy="492128"/>
      </dsp:txXfrm>
    </dsp:sp>
    <dsp:sp modelId="{C36E5D17-0453-854E-AF1B-B8916890B172}">
      <dsp:nvSpPr>
        <dsp:cNvPr id="0" name=""/>
        <dsp:cNvSpPr/>
      </dsp:nvSpPr>
      <dsp:spPr>
        <a:xfrm>
          <a:off x="6894029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Conclusions</a:t>
          </a:r>
          <a:endParaRPr lang="en-US" sz="800" kern="1200" dirty="0"/>
        </a:p>
      </dsp:txBody>
      <dsp:txXfrm>
        <a:off x="7140093" y="372133"/>
        <a:ext cx="738193" cy="492128"/>
      </dsp:txXfrm>
    </dsp:sp>
    <dsp:sp modelId="{B1AD1330-27AC-D245-9D78-D51D48EB2C1C}">
      <dsp:nvSpPr>
        <dsp:cNvPr id="0" name=""/>
        <dsp:cNvSpPr/>
      </dsp:nvSpPr>
      <dsp:spPr>
        <a:xfrm>
          <a:off x="7878287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Questions</a:t>
          </a:r>
          <a:endParaRPr lang="en-US" sz="800" kern="1200" dirty="0"/>
        </a:p>
      </dsp:txBody>
      <dsp:txXfrm>
        <a:off x="8124351" y="372133"/>
        <a:ext cx="738193" cy="49212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E2184-A89B-404A-A85C-3391F2FCF0D3}">
      <dsp:nvSpPr>
        <dsp:cNvPr id="0" name=""/>
        <dsp:cNvSpPr/>
      </dsp:nvSpPr>
      <dsp:spPr>
        <a:xfrm>
          <a:off x="4227" y="372133"/>
          <a:ext cx="1230321" cy="492128"/>
        </a:xfrm>
        <a:prstGeom prst="homePlate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2672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Background</a:t>
          </a:r>
          <a:endParaRPr lang="en-US" sz="800" kern="1200" dirty="0"/>
        </a:p>
      </dsp:txBody>
      <dsp:txXfrm>
        <a:off x="4227" y="372133"/>
        <a:ext cx="1107289" cy="492128"/>
      </dsp:txXfrm>
    </dsp:sp>
    <dsp:sp modelId="{EF9E05D1-A129-4E44-A137-7739DB922600}">
      <dsp:nvSpPr>
        <dsp:cNvPr id="0" name=""/>
        <dsp:cNvSpPr/>
      </dsp:nvSpPr>
      <dsp:spPr>
        <a:xfrm>
          <a:off x="988484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Demo</a:t>
          </a:r>
          <a:endParaRPr lang="en-US" sz="800" kern="1200" dirty="0"/>
        </a:p>
      </dsp:txBody>
      <dsp:txXfrm>
        <a:off x="1234548" y="372133"/>
        <a:ext cx="738193" cy="492128"/>
      </dsp:txXfrm>
    </dsp:sp>
    <dsp:sp modelId="{B7E4D3C5-CE09-6A45-BEC1-9751B93C8CDA}">
      <dsp:nvSpPr>
        <dsp:cNvPr id="0" name=""/>
        <dsp:cNvSpPr/>
      </dsp:nvSpPr>
      <dsp:spPr>
        <a:xfrm>
          <a:off x="1972742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Lit Review</a:t>
          </a:r>
          <a:endParaRPr lang="en-US" sz="800" kern="1200" dirty="0"/>
        </a:p>
      </dsp:txBody>
      <dsp:txXfrm>
        <a:off x="2218806" y="372133"/>
        <a:ext cx="738193" cy="492128"/>
      </dsp:txXfrm>
    </dsp:sp>
    <dsp:sp modelId="{7645EB76-272D-894B-989F-3481D25E88C6}">
      <dsp:nvSpPr>
        <dsp:cNvPr id="0" name=""/>
        <dsp:cNvSpPr/>
      </dsp:nvSpPr>
      <dsp:spPr>
        <a:xfrm>
          <a:off x="2956999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Data Sources</a:t>
          </a:r>
          <a:endParaRPr lang="en-US" sz="800" kern="1200" dirty="0"/>
        </a:p>
      </dsp:txBody>
      <dsp:txXfrm>
        <a:off x="3203063" y="372133"/>
        <a:ext cx="738193" cy="492128"/>
      </dsp:txXfrm>
    </dsp:sp>
    <dsp:sp modelId="{B0577518-2F1E-8C49-A277-009E22EAF51C}">
      <dsp:nvSpPr>
        <dsp:cNvPr id="0" name=""/>
        <dsp:cNvSpPr/>
      </dsp:nvSpPr>
      <dsp:spPr>
        <a:xfrm>
          <a:off x="3941257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Methodology</a:t>
          </a:r>
          <a:endParaRPr lang="en-US" sz="800" kern="1200" dirty="0"/>
        </a:p>
      </dsp:txBody>
      <dsp:txXfrm>
        <a:off x="4187321" y="372133"/>
        <a:ext cx="738193" cy="492128"/>
      </dsp:txXfrm>
    </dsp:sp>
    <dsp:sp modelId="{0E37A96B-BC65-D84C-9887-45F55CED6850}">
      <dsp:nvSpPr>
        <dsp:cNvPr id="0" name=""/>
        <dsp:cNvSpPr/>
      </dsp:nvSpPr>
      <dsp:spPr>
        <a:xfrm>
          <a:off x="4925514" y="372133"/>
          <a:ext cx="1230321" cy="492128"/>
        </a:xfrm>
        <a:prstGeom prst="chevron">
          <a:avLst/>
        </a:prstGeom>
        <a:solidFill>
          <a:schemeClr val="accent2"/>
        </a:solidFill>
        <a:ln w="25400" cap="flat" cmpd="dbl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Technology Stack</a:t>
          </a:r>
          <a:endParaRPr lang="en-US" sz="800" kern="1200" dirty="0"/>
        </a:p>
      </dsp:txBody>
      <dsp:txXfrm>
        <a:off x="5171578" y="372133"/>
        <a:ext cx="738193" cy="492128"/>
      </dsp:txXfrm>
    </dsp:sp>
    <dsp:sp modelId="{41C0D144-9C70-8049-A867-F68796154CF7}">
      <dsp:nvSpPr>
        <dsp:cNvPr id="0" name=""/>
        <dsp:cNvSpPr/>
      </dsp:nvSpPr>
      <dsp:spPr>
        <a:xfrm>
          <a:off x="5909772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Testing Results</a:t>
          </a:r>
          <a:endParaRPr lang="en-US" sz="800" kern="1200" dirty="0"/>
        </a:p>
      </dsp:txBody>
      <dsp:txXfrm>
        <a:off x="6155836" y="372133"/>
        <a:ext cx="738193" cy="492128"/>
      </dsp:txXfrm>
    </dsp:sp>
    <dsp:sp modelId="{C36E5D17-0453-854E-AF1B-B8916890B172}">
      <dsp:nvSpPr>
        <dsp:cNvPr id="0" name=""/>
        <dsp:cNvSpPr/>
      </dsp:nvSpPr>
      <dsp:spPr>
        <a:xfrm>
          <a:off x="6894029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Conclusions</a:t>
          </a:r>
          <a:endParaRPr lang="en-US" sz="800" kern="1200" dirty="0"/>
        </a:p>
      </dsp:txBody>
      <dsp:txXfrm>
        <a:off x="7140093" y="372133"/>
        <a:ext cx="738193" cy="492128"/>
      </dsp:txXfrm>
    </dsp:sp>
    <dsp:sp modelId="{B1AD1330-27AC-D245-9D78-D51D48EB2C1C}">
      <dsp:nvSpPr>
        <dsp:cNvPr id="0" name=""/>
        <dsp:cNvSpPr/>
      </dsp:nvSpPr>
      <dsp:spPr>
        <a:xfrm>
          <a:off x="7878287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Questions</a:t>
          </a:r>
          <a:endParaRPr lang="en-US" sz="800" kern="1200" dirty="0"/>
        </a:p>
      </dsp:txBody>
      <dsp:txXfrm>
        <a:off x="8124351" y="372133"/>
        <a:ext cx="738193" cy="49212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E2184-A89B-404A-A85C-3391F2FCF0D3}">
      <dsp:nvSpPr>
        <dsp:cNvPr id="0" name=""/>
        <dsp:cNvSpPr/>
      </dsp:nvSpPr>
      <dsp:spPr>
        <a:xfrm>
          <a:off x="4227" y="372133"/>
          <a:ext cx="1230321" cy="492128"/>
        </a:xfrm>
        <a:prstGeom prst="homePlate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2672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Background</a:t>
          </a:r>
          <a:endParaRPr lang="en-US" sz="800" kern="1200" dirty="0"/>
        </a:p>
      </dsp:txBody>
      <dsp:txXfrm>
        <a:off x="4227" y="372133"/>
        <a:ext cx="1107289" cy="492128"/>
      </dsp:txXfrm>
    </dsp:sp>
    <dsp:sp modelId="{EF9E05D1-A129-4E44-A137-7739DB922600}">
      <dsp:nvSpPr>
        <dsp:cNvPr id="0" name=""/>
        <dsp:cNvSpPr/>
      </dsp:nvSpPr>
      <dsp:spPr>
        <a:xfrm>
          <a:off x="988484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Demo</a:t>
          </a:r>
          <a:endParaRPr lang="en-US" sz="800" kern="1200" dirty="0"/>
        </a:p>
      </dsp:txBody>
      <dsp:txXfrm>
        <a:off x="1234548" y="372133"/>
        <a:ext cx="738193" cy="492128"/>
      </dsp:txXfrm>
    </dsp:sp>
    <dsp:sp modelId="{B7E4D3C5-CE09-6A45-BEC1-9751B93C8CDA}">
      <dsp:nvSpPr>
        <dsp:cNvPr id="0" name=""/>
        <dsp:cNvSpPr/>
      </dsp:nvSpPr>
      <dsp:spPr>
        <a:xfrm>
          <a:off x="1972742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Lit Review</a:t>
          </a:r>
          <a:endParaRPr lang="en-US" sz="800" kern="1200" dirty="0"/>
        </a:p>
      </dsp:txBody>
      <dsp:txXfrm>
        <a:off x="2218806" y="372133"/>
        <a:ext cx="738193" cy="492128"/>
      </dsp:txXfrm>
    </dsp:sp>
    <dsp:sp modelId="{7645EB76-272D-894B-989F-3481D25E88C6}">
      <dsp:nvSpPr>
        <dsp:cNvPr id="0" name=""/>
        <dsp:cNvSpPr/>
      </dsp:nvSpPr>
      <dsp:spPr>
        <a:xfrm>
          <a:off x="2956999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Data Sources</a:t>
          </a:r>
          <a:endParaRPr lang="en-US" sz="800" kern="1200" dirty="0"/>
        </a:p>
      </dsp:txBody>
      <dsp:txXfrm>
        <a:off x="3203063" y="372133"/>
        <a:ext cx="738193" cy="492128"/>
      </dsp:txXfrm>
    </dsp:sp>
    <dsp:sp modelId="{B0577518-2F1E-8C49-A277-009E22EAF51C}">
      <dsp:nvSpPr>
        <dsp:cNvPr id="0" name=""/>
        <dsp:cNvSpPr/>
      </dsp:nvSpPr>
      <dsp:spPr>
        <a:xfrm>
          <a:off x="3941257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Methodology</a:t>
          </a:r>
          <a:endParaRPr lang="en-US" sz="800" kern="1200" dirty="0"/>
        </a:p>
      </dsp:txBody>
      <dsp:txXfrm>
        <a:off x="4187321" y="372133"/>
        <a:ext cx="738193" cy="492128"/>
      </dsp:txXfrm>
    </dsp:sp>
    <dsp:sp modelId="{0E37A96B-BC65-D84C-9887-45F55CED6850}">
      <dsp:nvSpPr>
        <dsp:cNvPr id="0" name=""/>
        <dsp:cNvSpPr/>
      </dsp:nvSpPr>
      <dsp:spPr>
        <a:xfrm>
          <a:off x="4925514" y="372133"/>
          <a:ext cx="1230321" cy="492128"/>
        </a:xfrm>
        <a:prstGeom prst="chevron">
          <a:avLst/>
        </a:prstGeom>
        <a:solidFill>
          <a:schemeClr val="accent2"/>
        </a:solidFill>
        <a:ln w="25400" cap="flat" cmpd="dbl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Technology Stack</a:t>
          </a:r>
          <a:endParaRPr lang="en-US" sz="800" kern="1200" dirty="0"/>
        </a:p>
      </dsp:txBody>
      <dsp:txXfrm>
        <a:off x="5171578" y="372133"/>
        <a:ext cx="738193" cy="492128"/>
      </dsp:txXfrm>
    </dsp:sp>
    <dsp:sp modelId="{41C0D144-9C70-8049-A867-F68796154CF7}">
      <dsp:nvSpPr>
        <dsp:cNvPr id="0" name=""/>
        <dsp:cNvSpPr/>
      </dsp:nvSpPr>
      <dsp:spPr>
        <a:xfrm>
          <a:off x="5909772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Testing Results</a:t>
          </a:r>
          <a:endParaRPr lang="en-US" sz="800" kern="1200" dirty="0"/>
        </a:p>
      </dsp:txBody>
      <dsp:txXfrm>
        <a:off x="6155836" y="372133"/>
        <a:ext cx="738193" cy="492128"/>
      </dsp:txXfrm>
    </dsp:sp>
    <dsp:sp modelId="{C36E5D17-0453-854E-AF1B-B8916890B172}">
      <dsp:nvSpPr>
        <dsp:cNvPr id="0" name=""/>
        <dsp:cNvSpPr/>
      </dsp:nvSpPr>
      <dsp:spPr>
        <a:xfrm>
          <a:off x="6894029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Conclusions</a:t>
          </a:r>
          <a:endParaRPr lang="en-US" sz="800" kern="1200" dirty="0"/>
        </a:p>
      </dsp:txBody>
      <dsp:txXfrm>
        <a:off x="7140093" y="372133"/>
        <a:ext cx="738193" cy="492128"/>
      </dsp:txXfrm>
    </dsp:sp>
    <dsp:sp modelId="{B1AD1330-27AC-D245-9D78-D51D48EB2C1C}">
      <dsp:nvSpPr>
        <dsp:cNvPr id="0" name=""/>
        <dsp:cNvSpPr/>
      </dsp:nvSpPr>
      <dsp:spPr>
        <a:xfrm>
          <a:off x="7878287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Questions</a:t>
          </a:r>
          <a:endParaRPr lang="en-US" sz="800" kern="1200" dirty="0"/>
        </a:p>
      </dsp:txBody>
      <dsp:txXfrm>
        <a:off x="8124351" y="372133"/>
        <a:ext cx="738193" cy="49212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E2184-A89B-404A-A85C-3391F2FCF0D3}">
      <dsp:nvSpPr>
        <dsp:cNvPr id="0" name=""/>
        <dsp:cNvSpPr/>
      </dsp:nvSpPr>
      <dsp:spPr>
        <a:xfrm>
          <a:off x="4227" y="372133"/>
          <a:ext cx="1230321" cy="492128"/>
        </a:xfrm>
        <a:prstGeom prst="homePlate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2672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Background</a:t>
          </a:r>
          <a:endParaRPr lang="en-US" sz="800" kern="1200" dirty="0"/>
        </a:p>
      </dsp:txBody>
      <dsp:txXfrm>
        <a:off x="4227" y="372133"/>
        <a:ext cx="1107289" cy="492128"/>
      </dsp:txXfrm>
    </dsp:sp>
    <dsp:sp modelId="{EF9E05D1-A129-4E44-A137-7739DB922600}">
      <dsp:nvSpPr>
        <dsp:cNvPr id="0" name=""/>
        <dsp:cNvSpPr/>
      </dsp:nvSpPr>
      <dsp:spPr>
        <a:xfrm>
          <a:off x="988484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Demo</a:t>
          </a:r>
          <a:endParaRPr lang="en-US" sz="800" kern="1200" dirty="0"/>
        </a:p>
      </dsp:txBody>
      <dsp:txXfrm>
        <a:off x="1234548" y="372133"/>
        <a:ext cx="738193" cy="492128"/>
      </dsp:txXfrm>
    </dsp:sp>
    <dsp:sp modelId="{B7E4D3C5-CE09-6A45-BEC1-9751B93C8CDA}">
      <dsp:nvSpPr>
        <dsp:cNvPr id="0" name=""/>
        <dsp:cNvSpPr/>
      </dsp:nvSpPr>
      <dsp:spPr>
        <a:xfrm>
          <a:off x="1972742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Lit Review</a:t>
          </a:r>
          <a:endParaRPr lang="en-US" sz="800" kern="1200" dirty="0"/>
        </a:p>
      </dsp:txBody>
      <dsp:txXfrm>
        <a:off x="2218806" y="372133"/>
        <a:ext cx="738193" cy="492128"/>
      </dsp:txXfrm>
    </dsp:sp>
    <dsp:sp modelId="{7645EB76-272D-894B-989F-3481D25E88C6}">
      <dsp:nvSpPr>
        <dsp:cNvPr id="0" name=""/>
        <dsp:cNvSpPr/>
      </dsp:nvSpPr>
      <dsp:spPr>
        <a:xfrm>
          <a:off x="2956999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Data Sources</a:t>
          </a:r>
          <a:endParaRPr lang="en-US" sz="800" kern="1200" dirty="0"/>
        </a:p>
      </dsp:txBody>
      <dsp:txXfrm>
        <a:off x="3203063" y="372133"/>
        <a:ext cx="738193" cy="492128"/>
      </dsp:txXfrm>
    </dsp:sp>
    <dsp:sp modelId="{B0577518-2F1E-8C49-A277-009E22EAF51C}">
      <dsp:nvSpPr>
        <dsp:cNvPr id="0" name=""/>
        <dsp:cNvSpPr/>
      </dsp:nvSpPr>
      <dsp:spPr>
        <a:xfrm>
          <a:off x="3941257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Methodology</a:t>
          </a:r>
          <a:endParaRPr lang="en-US" sz="800" kern="1200" dirty="0"/>
        </a:p>
      </dsp:txBody>
      <dsp:txXfrm>
        <a:off x="4187321" y="372133"/>
        <a:ext cx="738193" cy="492128"/>
      </dsp:txXfrm>
    </dsp:sp>
    <dsp:sp modelId="{0E37A96B-BC65-D84C-9887-45F55CED6850}">
      <dsp:nvSpPr>
        <dsp:cNvPr id="0" name=""/>
        <dsp:cNvSpPr/>
      </dsp:nvSpPr>
      <dsp:spPr>
        <a:xfrm>
          <a:off x="4925514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Technology Stack</a:t>
          </a:r>
          <a:endParaRPr lang="en-US" sz="800" kern="1200" dirty="0"/>
        </a:p>
      </dsp:txBody>
      <dsp:txXfrm>
        <a:off x="5171578" y="372133"/>
        <a:ext cx="738193" cy="492128"/>
      </dsp:txXfrm>
    </dsp:sp>
    <dsp:sp modelId="{41C0D144-9C70-8049-A867-F68796154CF7}">
      <dsp:nvSpPr>
        <dsp:cNvPr id="0" name=""/>
        <dsp:cNvSpPr/>
      </dsp:nvSpPr>
      <dsp:spPr>
        <a:xfrm>
          <a:off x="5909772" y="372133"/>
          <a:ext cx="1230321" cy="492128"/>
        </a:xfrm>
        <a:prstGeom prst="chevron">
          <a:avLst/>
        </a:prstGeom>
        <a:solidFill>
          <a:schemeClr val="accent2"/>
        </a:solidFill>
        <a:ln w="25400" cap="flat" cmpd="dbl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Testing Results</a:t>
          </a:r>
          <a:endParaRPr lang="en-US" sz="800" kern="1200" dirty="0"/>
        </a:p>
      </dsp:txBody>
      <dsp:txXfrm>
        <a:off x="6155836" y="372133"/>
        <a:ext cx="738193" cy="492128"/>
      </dsp:txXfrm>
    </dsp:sp>
    <dsp:sp modelId="{C36E5D17-0453-854E-AF1B-B8916890B172}">
      <dsp:nvSpPr>
        <dsp:cNvPr id="0" name=""/>
        <dsp:cNvSpPr/>
      </dsp:nvSpPr>
      <dsp:spPr>
        <a:xfrm>
          <a:off x="6894029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Conclusions</a:t>
          </a:r>
          <a:endParaRPr lang="en-US" sz="800" kern="1200" dirty="0"/>
        </a:p>
      </dsp:txBody>
      <dsp:txXfrm>
        <a:off x="7140093" y="372133"/>
        <a:ext cx="738193" cy="492128"/>
      </dsp:txXfrm>
    </dsp:sp>
    <dsp:sp modelId="{B1AD1330-27AC-D245-9D78-D51D48EB2C1C}">
      <dsp:nvSpPr>
        <dsp:cNvPr id="0" name=""/>
        <dsp:cNvSpPr/>
      </dsp:nvSpPr>
      <dsp:spPr>
        <a:xfrm>
          <a:off x="7878287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Questions</a:t>
          </a:r>
          <a:endParaRPr lang="en-US" sz="800" kern="1200" dirty="0"/>
        </a:p>
      </dsp:txBody>
      <dsp:txXfrm>
        <a:off x="8124351" y="372133"/>
        <a:ext cx="738193" cy="492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E2184-A89B-404A-A85C-3391F2FCF0D3}">
      <dsp:nvSpPr>
        <dsp:cNvPr id="0" name=""/>
        <dsp:cNvSpPr/>
      </dsp:nvSpPr>
      <dsp:spPr>
        <a:xfrm>
          <a:off x="4227" y="372133"/>
          <a:ext cx="1230321" cy="492128"/>
        </a:xfrm>
        <a:prstGeom prst="homePlate">
          <a:avLst/>
        </a:prstGeom>
        <a:solidFill>
          <a:schemeClr val="accent2"/>
        </a:solidFill>
        <a:ln w="25400" cap="flat" cmpd="dbl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2672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Background</a:t>
          </a:r>
          <a:endParaRPr lang="en-US" sz="800" kern="1200" dirty="0"/>
        </a:p>
      </dsp:txBody>
      <dsp:txXfrm>
        <a:off x="4227" y="372133"/>
        <a:ext cx="1107289" cy="492128"/>
      </dsp:txXfrm>
    </dsp:sp>
    <dsp:sp modelId="{EF9E05D1-A129-4E44-A137-7739DB922600}">
      <dsp:nvSpPr>
        <dsp:cNvPr id="0" name=""/>
        <dsp:cNvSpPr/>
      </dsp:nvSpPr>
      <dsp:spPr>
        <a:xfrm>
          <a:off x="988484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Demo</a:t>
          </a:r>
          <a:endParaRPr lang="en-US" sz="800" kern="1200" dirty="0"/>
        </a:p>
      </dsp:txBody>
      <dsp:txXfrm>
        <a:off x="1234548" y="372133"/>
        <a:ext cx="738193" cy="492128"/>
      </dsp:txXfrm>
    </dsp:sp>
    <dsp:sp modelId="{B7E4D3C5-CE09-6A45-BEC1-9751B93C8CDA}">
      <dsp:nvSpPr>
        <dsp:cNvPr id="0" name=""/>
        <dsp:cNvSpPr/>
      </dsp:nvSpPr>
      <dsp:spPr>
        <a:xfrm>
          <a:off x="1972742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Lit Review</a:t>
          </a:r>
          <a:endParaRPr lang="en-US" sz="800" kern="1200" dirty="0"/>
        </a:p>
      </dsp:txBody>
      <dsp:txXfrm>
        <a:off x="2218806" y="372133"/>
        <a:ext cx="738193" cy="492128"/>
      </dsp:txXfrm>
    </dsp:sp>
    <dsp:sp modelId="{7645EB76-272D-894B-989F-3481D25E88C6}">
      <dsp:nvSpPr>
        <dsp:cNvPr id="0" name=""/>
        <dsp:cNvSpPr/>
      </dsp:nvSpPr>
      <dsp:spPr>
        <a:xfrm>
          <a:off x="2956999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Data Sources</a:t>
          </a:r>
          <a:endParaRPr lang="en-US" sz="800" kern="1200" dirty="0"/>
        </a:p>
      </dsp:txBody>
      <dsp:txXfrm>
        <a:off x="3203063" y="372133"/>
        <a:ext cx="738193" cy="492128"/>
      </dsp:txXfrm>
    </dsp:sp>
    <dsp:sp modelId="{B0577518-2F1E-8C49-A277-009E22EAF51C}">
      <dsp:nvSpPr>
        <dsp:cNvPr id="0" name=""/>
        <dsp:cNvSpPr/>
      </dsp:nvSpPr>
      <dsp:spPr>
        <a:xfrm>
          <a:off x="3941257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Methodology</a:t>
          </a:r>
          <a:endParaRPr lang="en-US" sz="800" kern="1200" dirty="0"/>
        </a:p>
      </dsp:txBody>
      <dsp:txXfrm>
        <a:off x="4187321" y="372133"/>
        <a:ext cx="738193" cy="492128"/>
      </dsp:txXfrm>
    </dsp:sp>
    <dsp:sp modelId="{0E37A96B-BC65-D84C-9887-45F55CED6850}">
      <dsp:nvSpPr>
        <dsp:cNvPr id="0" name=""/>
        <dsp:cNvSpPr/>
      </dsp:nvSpPr>
      <dsp:spPr>
        <a:xfrm>
          <a:off x="4925514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Technology Stack</a:t>
          </a:r>
          <a:endParaRPr lang="en-US" sz="800" kern="1200" dirty="0"/>
        </a:p>
      </dsp:txBody>
      <dsp:txXfrm>
        <a:off x="5171578" y="372133"/>
        <a:ext cx="738193" cy="492128"/>
      </dsp:txXfrm>
    </dsp:sp>
    <dsp:sp modelId="{41C0D144-9C70-8049-A867-F68796154CF7}">
      <dsp:nvSpPr>
        <dsp:cNvPr id="0" name=""/>
        <dsp:cNvSpPr/>
      </dsp:nvSpPr>
      <dsp:spPr>
        <a:xfrm>
          <a:off x="5909772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Testing Results</a:t>
          </a:r>
          <a:endParaRPr lang="en-US" sz="800" kern="1200" dirty="0"/>
        </a:p>
      </dsp:txBody>
      <dsp:txXfrm>
        <a:off x="6155836" y="372133"/>
        <a:ext cx="738193" cy="492128"/>
      </dsp:txXfrm>
    </dsp:sp>
    <dsp:sp modelId="{C36E5D17-0453-854E-AF1B-B8916890B172}">
      <dsp:nvSpPr>
        <dsp:cNvPr id="0" name=""/>
        <dsp:cNvSpPr/>
      </dsp:nvSpPr>
      <dsp:spPr>
        <a:xfrm>
          <a:off x="6894029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Conclusions</a:t>
          </a:r>
          <a:endParaRPr lang="en-US" sz="800" kern="1200" dirty="0"/>
        </a:p>
      </dsp:txBody>
      <dsp:txXfrm>
        <a:off x="7140093" y="372133"/>
        <a:ext cx="738193" cy="492128"/>
      </dsp:txXfrm>
    </dsp:sp>
    <dsp:sp modelId="{B1AD1330-27AC-D245-9D78-D51D48EB2C1C}">
      <dsp:nvSpPr>
        <dsp:cNvPr id="0" name=""/>
        <dsp:cNvSpPr/>
      </dsp:nvSpPr>
      <dsp:spPr>
        <a:xfrm>
          <a:off x="7878287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Questions</a:t>
          </a:r>
          <a:endParaRPr lang="en-US" sz="800" kern="1200" dirty="0"/>
        </a:p>
      </dsp:txBody>
      <dsp:txXfrm>
        <a:off x="8124351" y="372133"/>
        <a:ext cx="738193" cy="49212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E2184-A89B-404A-A85C-3391F2FCF0D3}">
      <dsp:nvSpPr>
        <dsp:cNvPr id="0" name=""/>
        <dsp:cNvSpPr/>
      </dsp:nvSpPr>
      <dsp:spPr>
        <a:xfrm>
          <a:off x="4227" y="372133"/>
          <a:ext cx="1230321" cy="492128"/>
        </a:xfrm>
        <a:prstGeom prst="homePlate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2672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Background</a:t>
          </a:r>
          <a:endParaRPr lang="en-US" sz="800" kern="1200" dirty="0"/>
        </a:p>
      </dsp:txBody>
      <dsp:txXfrm>
        <a:off x="4227" y="372133"/>
        <a:ext cx="1107289" cy="492128"/>
      </dsp:txXfrm>
    </dsp:sp>
    <dsp:sp modelId="{EF9E05D1-A129-4E44-A137-7739DB922600}">
      <dsp:nvSpPr>
        <dsp:cNvPr id="0" name=""/>
        <dsp:cNvSpPr/>
      </dsp:nvSpPr>
      <dsp:spPr>
        <a:xfrm>
          <a:off x="988484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Demo</a:t>
          </a:r>
          <a:endParaRPr lang="en-US" sz="800" kern="1200" dirty="0"/>
        </a:p>
      </dsp:txBody>
      <dsp:txXfrm>
        <a:off x="1234548" y="372133"/>
        <a:ext cx="738193" cy="492128"/>
      </dsp:txXfrm>
    </dsp:sp>
    <dsp:sp modelId="{B7E4D3C5-CE09-6A45-BEC1-9751B93C8CDA}">
      <dsp:nvSpPr>
        <dsp:cNvPr id="0" name=""/>
        <dsp:cNvSpPr/>
      </dsp:nvSpPr>
      <dsp:spPr>
        <a:xfrm>
          <a:off x="1972742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Lit Review</a:t>
          </a:r>
          <a:endParaRPr lang="en-US" sz="800" kern="1200" dirty="0"/>
        </a:p>
      </dsp:txBody>
      <dsp:txXfrm>
        <a:off x="2218806" y="372133"/>
        <a:ext cx="738193" cy="492128"/>
      </dsp:txXfrm>
    </dsp:sp>
    <dsp:sp modelId="{7645EB76-272D-894B-989F-3481D25E88C6}">
      <dsp:nvSpPr>
        <dsp:cNvPr id="0" name=""/>
        <dsp:cNvSpPr/>
      </dsp:nvSpPr>
      <dsp:spPr>
        <a:xfrm>
          <a:off x="2956999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Data Sources</a:t>
          </a:r>
          <a:endParaRPr lang="en-US" sz="800" kern="1200" dirty="0"/>
        </a:p>
      </dsp:txBody>
      <dsp:txXfrm>
        <a:off x="3203063" y="372133"/>
        <a:ext cx="738193" cy="492128"/>
      </dsp:txXfrm>
    </dsp:sp>
    <dsp:sp modelId="{B0577518-2F1E-8C49-A277-009E22EAF51C}">
      <dsp:nvSpPr>
        <dsp:cNvPr id="0" name=""/>
        <dsp:cNvSpPr/>
      </dsp:nvSpPr>
      <dsp:spPr>
        <a:xfrm>
          <a:off x="3941257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Methodology</a:t>
          </a:r>
          <a:endParaRPr lang="en-US" sz="800" kern="1200" dirty="0"/>
        </a:p>
      </dsp:txBody>
      <dsp:txXfrm>
        <a:off x="4187321" y="372133"/>
        <a:ext cx="738193" cy="492128"/>
      </dsp:txXfrm>
    </dsp:sp>
    <dsp:sp modelId="{0E37A96B-BC65-D84C-9887-45F55CED6850}">
      <dsp:nvSpPr>
        <dsp:cNvPr id="0" name=""/>
        <dsp:cNvSpPr/>
      </dsp:nvSpPr>
      <dsp:spPr>
        <a:xfrm>
          <a:off x="4925514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Technology Stack</a:t>
          </a:r>
          <a:endParaRPr lang="en-US" sz="800" kern="1200" dirty="0"/>
        </a:p>
      </dsp:txBody>
      <dsp:txXfrm>
        <a:off x="5171578" y="372133"/>
        <a:ext cx="738193" cy="492128"/>
      </dsp:txXfrm>
    </dsp:sp>
    <dsp:sp modelId="{41C0D144-9C70-8049-A867-F68796154CF7}">
      <dsp:nvSpPr>
        <dsp:cNvPr id="0" name=""/>
        <dsp:cNvSpPr/>
      </dsp:nvSpPr>
      <dsp:spPr>
        <a:xfrm>
          <a:off x="5909772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Testing Results</a:t>
          </a:r>
          <a:endParaRPr lang="en-US" sz="800" kern="1200" dirty="0"/>
        </a:p>
      </dsp:txBody>
      <dsp:txXfrm>
        <a:off x="6155836" y="372133"/>
        <a:ext cx="738193" cy="492128"/>
      </dsp:txXfrm>
    </dsp:sp>
    <dsp:sp modelId="{C36E5D17-0453-854E-AF1B-B8916890B172}">
      <dsp:nvSpPr>
        <dsp:cNvPr id="0" name=""/>
        <dsp:cNvSpPr/>
      </dsp:nvSpPr>
      <dsp:spPr>
        <a:xfrm>
          <a:off x="6894029" y="372133"/>
          <a:ext cx="1230321" cy="492128"/>
        </a:xfrm>
        <a:prstGeom prst="chevron">
          <a:avLst/>
        </a:prstGeom>
        <a:solidFill>
          <a:schemeClr val="accent2"/>
        </a:solidFill>
        <a:ln w="25400" cap="flat" cmpd="dbl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Conclusions</a:t>
          </a:r>
          <a:endParaRPr lang="en-US" sz="800" kern="1200" dirty="0"/>
        </a:p>
      </dsp:txBody>
      <dsp:txXfrm>
        <a:off x="7140093" y="372133"/>
        <a:ext cx="738193" cy="492128"/>
      </dsp:txXfrm>
    </dsp:sp>
    <dsp:sp modelId="{B1AD1330-27AC-D245-9D78-D51D48EB2C1C}">
      <dsp:nvSpPr>
        <dsp:cNvPr id="0" name=""/>
        <dsp:cNvSpPr/>
      </dsp:nvSpPr>
      <dsp:spPr>
        <a:xfrm>
          <a:off x="7878287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Questions</a:t>
          </a:r>
          <a:endParaRPr lang="en-US" sz="800" kern="1200" dirty="0"/>
        </a:p>
      </dsp:txBody>
      <dsp:txXfrm>
        <a:off x="8124351" y="372133"/>
        <a:ext cx="738193" cy="49212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E2184-A89B-404A-A85C-3391F2FCF0D3}">
      <dsp:nvSpPr>
        <dsp:cNvPr id="0" name=""/>
        <dsp:cNvSpPr/>
      </dsp:nvSpPr>
      <dsp:spPr>
        <a:xfrm>
          <a:off x="4227" y="372133"/>
          <a:ext cx="1230321" cy="492128"/>
        </a:xfrm>
        <a:prstGeom prst="homePlate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2672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Background</a:t>
          </a:r>
          <a:endParaRPr lang="en-US" sz="800" kern="1200" dirty="0"/>
        </a:p>
      </dsp:txBody>
      <dsp:txXfrm>
        <a:off x="4227" y="372133"/>
        <a:ext cx="1107289" cy="492128"/>
      </dsp:txXfrm>
    </dsp:sp>
    <dsp:sp modelId="{EF9E05D1-A129-4E44-A137-7739DB922600}">
      <dsp:nvSpPr>
        <dsp:cNvPr id="0" name=""/>
        <dsp:cNvSpPr/>
      </dsp:nvSpPr>
      <dsp:spPr>
        <a:xfrm>
          <a:off x="988484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Demo</a:t>
          </a:r>
          <a:endParaRPr lang="en-US" sz="800" kern="1200" dirty="0"/>
        </a:p>
      </dsp:txBody>
      <dsp:txXfrm>
        <a:off x="1234548" y="372133"/>
        <a:ext cx="738193" cy="492128"/>
      </dsp:txXfrm>
    </dsp:sp>
    <dsp:sp modelId="{B7E4D3C5-CE09-6A45-BEC1-9751B93C8CDA}">
      <dsp:nvSpPr>
        <dsp:cNvPr id="0" name=""/>
        <dsp:cNvSpPr/>
      </dsp:nvSpPr>
      <dsp:spPr>
        <a:xfrm>
          <a:off x="1972742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Lit Review</a:t>
          </a:r>
          <a:endParaRPr lang="en-US" sz="800" kern="1200" dirty="0"/>
        </a:p>
      </dsp:txBody>
      <dsp:txXfrm>
        <a:off x="2218806" y="372133"/>
        <a:ext cx="738193" cy="492128"/>
      </dsp:txXfrm>
    </dsp:sp>
    <dsp:sp modelId="{7645EB76-272D-894B-989F-3481D25E88C6}">
      <dsp:nvSpPr>
        <dsp:cNvPr id="0" name=""/>
        <dsp:cNvSpPr/>
      </dsp:nvSpPr>
      <dsp:spPr>
        <a:xfrm>
          <a:off x="2956999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Data Sources</a:t>
          </a:r>
          <a:endParaRPr lang="en-US" sz="800" kern="1200" dirty="0"/>
        </a:p>
      </dsp:txBody>
      <dsp:txXfrm>
        <a:off x="3203063" y="372133"/>
        <a:ext cx="738193" cy="492128"/>
      </dsp:txXfrm>
    </dsp:sp>
    <dsp:sp modelId="{B0577518-2F1E-8C49-A277-009E22EAF51C}">
      <dsp:nvSpPr>
        <dsp:cNvPr id="0" name=""/>
        <dsp:cNvSpPr/>
      </dsp:nvSpPr>
      <dsp:spPr>
        <a:xfrm>
          <a:off x="3941257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Methodology</a:t>
          </a:r>
          <a:endParaRPr lang="en-US" sz="800" kern="1200" dirty="0"/>
        </a:p>
      </dsp:txBody>
      <dsp:txXfrm>
        <a:off x="4187321" y="372133"/>
        <a:ext cx="738193" cy="492128"/>
      </dsp:txXfrm>
    </dsp:sp>
    <dsp:sp modelId="{0E37A96B-BC65-D84C-9887-45F55CED6850}">
      <dsp:nvSpPr>
        <dsp:cNvPr id="0" name=""/>
        <dsp:cNvSpPr/>
      </dsp:nvSpPr>
      <dsp:spPr>
        <a:xfrm>
          <a:off x="4925514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Technology Stack</a:t>
          </a:r>
          <a:endParaRPr lang="en-US" sz="800" kern="1200" dirty="0"/>
        </a:p>
      </dsp:txBody>
      <dsp:txXfrm>
        <a:off x="5171578" y="372133"/>
        <a:ext cx="738193" cy="492128"/>
      </dsp:txXfrm>
    </dsp:sp>
    <dsp:sp modelId="{41C0D144-9C70-8049-A867-F68796154CF7}">
      <dsp:nvSpPr>
        <dsp:cNvPr id="0" name=""/>
        <dsp:cNvSpPr/>
      </dsp:nvSpPr>
      <dsp:spPr>
        <a:xfrm>
          <a:off x="5909772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Testing Results</a:t>
          </a:r>
          <a:endParaRPr lang="en-US" sz="800" kern="1200" dirty="0"/>
        </a:p>
      </dsp:txBody>
      <dsp:txXfrm>
        <a:off x="6155836" y="372133"/>
        <a:ext cx="738193" cy="492128"/>
      </dsp:txXfrm>
    </dsp:sp>
    <dsp:sp modelId="{C36E5D17-0453-854E-AF1B-B8916890B172}">
      <dsp:nvSpPr>
        <dsp:cNvPr id="0" name=""/>
        <dsp:cNvSpPr/>
      </dsp:nvSpPr>
      <dsp:spPr>
        <a:xfrm>
          <a:off x="6894029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Conclusions</a:t>
          </a:r>
          <a:endParaRPr lang="en-US" sz="800" kern="1200" dirty="0"/>
        </a:p>
      </dsp:txBody>
      <dsp:txXfrm>
        <a:off x="7140093" y="372133"/>
        <a:ext cx="738193" cy="492128"/>
      </dsp:txXfrm>
    </dsp:sp>
    <dsp:sp modelId="{B1AD1330-27AC-D245-9D78-D51D48EB2C1C}">
      <dsp:nvSpPr>
        <dsp:cNvPr id="0" name=""/>
        <dsp:cNvSpPr/>
      </dsp:nvSpPr>
      <dsp:spPr>
        <a:xfrm>
          <a:off x="7878287" y="372133"/>
          <a:ext cx="1230321" cy="492128"/>
        </a:xfrm>
        <a:prstGeom prst="chevron">
          <a:avLst/>
        </a:prstGeom>
        <a:solidFill>
          <a:schemeClr val="accent2"/>
        </a:solidFill>
        <a:ln w="25400" cap="flat" cmpd="dbl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Questions</a:t>
          </a:r>
          <a:endParaRPr lang="en-US" sz="800" kern="1200" dirty="0"/>
        </a:p>
      </dsp:txBody>
      <dsp:txXfrm>
        <a:off x="8124351" y="372133"/>
        <a:ext cx="738193" cy="4921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E2184-A89B-404A-A85C-3391F2FCF0D3}">
      <dsp:nvSpPr>
        <dsp:cNvPr id="0" name=""/>
        <dsp:cNvSpPr/>
      </dsp:nvSpPr>
      <dsp:spPr>
        <a:xfrm>
          <a:off x="4227" y="372133"/>
          <a:ext cx="1230321" cy="492128"/>
        </a:xfrm>
        <a:prstGeom prst="homePlate">
          <a:avLst/>
        </a:prstGeom>
        <a:solidFill>
          <a:schemeClr val="accent2"/>
        </a:solidFill>
        <a:ln w="25400" cap="flat" cmpd="dbl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2672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Background</a:t>
          </a:r>
          <a:endParaRPr lang="en-US" sz="800" kern="1200" dirty="0"/>
        </a:p>
      </dsp:txBody>
      <dsp:txXfrm>
        <a:off x="4227" y="372133"/>
        <a:ext cx="1107289" cy="492128"/>
      </dsp:txXfrm>
    </dsp:sp>
    <dsp:sp modelId="{EF9E05D1-A129-4E44-A137-7739DB922600}">
      <dsp:nvSpPr>
        <dsp:cNvPr id="0" name=""/>
        <dsp:cNvSpPr/>
      </dsp:nvSpPr>
      <dsp:spPr>
        <a:xfrm>
          <a:off x="988484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Demo</a:t>
          </a:r>
          <a:endParaRPr lang="en-US" sz="800" kern="1200" dirty="0"/>
        </a:p>
      </dsp:txBody>
      <dsp:txXfrm>
        <a:off x="1234548" y="372133"/>
        <a:ext cx="738193" cy="492128"/>
      </dsp:txXfrm>
    </dsp:sp>
    <dsp:sp modelId="{B7E4D3C5-CE09-6A45-BEC1-9751B93C8CDA}">
      <dsp:nvSpPr>
        <dsp:cNvPr id="0" name=""/>
        <dsp:cNvSpPr/>
      </dsp:nvSpPr>
      <dsp:spPr>
        <a:xfrm>
          <a:off x="1972742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Lit Review</a:t>
          </a:r>
          <a:endParaRPr lang="en-US" sz="800" kern="1200" dirty="0"/>
        </a:p>
      </dsp:txBody>
      <dsp:txXfrm>
        <a:off x="2218806" y="372133"/>
        <a:ext cx="738193" cy="492128"/>
      </dsp:txXfrm>
    </dsp:sp>
    <dsp:sp modelId="{7645EB76-272D-894B-989F-3481D25E88C6}">
      <dsp:nvSpPr>
        <dsp:cNvPr id="0" name=""/>
        <dsp:cNvSpPr/>
      </dsp:nvSpPr>
      <dsp:spPr>
        <a:xfrm>
          <a:off x="2956999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Data Sources</a:t>
          </a:r>
          <a:endParaRPr lang="en-US" sz="800" kern="1200" dirty="0"/>
        </a:p>
      </dsp:txBody>
      <dsp:txXfrm>
        <a:off x="3203063" y="372133"/>
        <a:ext cx="738193" cy="492128"/>
      </dsp:txXfrm>
    </dsp:sp>
    <dsp:sp modelId="{B0577518-2F1E-8C49-A277-009E22EAF51C}">
      <dsp:nvSpPr>
        <dsp:cNvPr id="0" name=""/>
        <dsp:cNvSpPr/>
      </dsp:nvSpPr>
      <dsp:spPr>
        <a:xfrm>
          <a:off x="3941257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Methodology</a:t>
          </a:r>
          <a:endParaRPr lang="en-US" sz="800" kern="1200" dirty="0"/>
        </a:p>
      </dsp:txBody>
      <dsp:txXfrm>
        <a:off x="4187321" y="372133"/>
        <a:ext cx="738193" cy="492128"/>
      </dsp:txXfrm>
    </dsp:sp>
    <dsp:sp modelId="{0E37A96B-BC65-D84C-9887-45F55CED6850}">
      <dsp:nvSpPr>
        <dsp:cNvPr id="0" name=""/>
        <dsp:cNvSpPr/>
      </dsp:nvSpPr>
      <dsp:spPr>
        <a:xfrm>
          <a:off x="4925514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Technology Stack</a:t>
          </a:r>
          <a:endParaRPr lang="en-US" sz="800" kern="1200" dirty="0"/>
        </a:p>
      </dsp:txBody>
      <dsp:txXfrm>
        <a:off x="5171578" y="372133"/>
        <a:ext cx="738193" cy="492128"/>
      </dsp:txXfrm>
    </dsp:sp>
    <dsp:sp modelId="{41C0D144-9C70-8049-A867-F68796154CF7}">
      <dsp:nvSpPr>
        <dsp:cNvPr id="0" name=""/>
        <dsp:cNvSpPr/>
      </dsp:nvSpPr>
      <dsp:spPr>
        <a:xfrm>
          <a:off x="5909772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Testing Results</a:t>
          </a:r>
          <a:endParaRPr lang="en-US" sz="800" kern="1200" dirty="0"/>
        </a:p>
      </dsp:txBody>
      <dsp:txXfrm>
        <a:off x="6155836" y="372133"/>
        <a:ext cx="738193" cy="492128"/>
      </dsp:txXfrm>
    </dsp:sp>
    <dsp:sp modelId="{C36E5D17-0453-854E-AF1B-B8916890B172}">
      <dsp:nvSpPr>
        <dsp:cNvPr id="0" name=""/>
        <dsp:cNvSpPr/>
      </dsp:nvSpPr>
      <dsp:spPr>
        <a:xfrm>
          <a:off x="6894029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Conclusions</a:t>
          </a:r>
          <a:endParaRPr lang="en-US" sz="800" kern="1200" dirty="0"/>
        </a:p>
      </dsp:txBody>
      <dsp:txXfrm>
        <a:off x="7140093" y="372133"/>
        <a:ext cx="738193" cy="492128"/>
      </dsp:txXfrm>
    </dsp:sp>
    <dsp:sp modelId="{B1AD1330-27AC-D245-9D78-D51D48EB2C1C}">
      <dsp:nvSpPr>
        <dsp:cNvPr id="0" name=""/>
        <dsp:cNvSpPr/>
      </dsp:nvSpPr>
      <dsp:spPr>
        <a:xfrm>
          <a:off x="7878287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Questions</a:t>
          </a:r>
          <a:endParaRPr lang="en-US" sz="800" kern="1200" dirty="0"/>
        </a:p>
      </dsp:txBody>
      <dsp:txXfrm>
        <a:off x="8124351" y="372133"/>
        <a:ext cx="738193" cy="4921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E2184-A89B-404A-A85C-3391F2FCF0D3}">
      <dsp:nvSpPr>
        <dsp:cNvPr id="0" name=""/>
        <dsp:cNvSpPr/>
      </dsp:nvSpPr>
      <dsp:spPr>
        <a:xfrm>
          <a:off x="4227" y="372133"/>
          <a:ext cx="1230321" cy="492128"/>
        </a:xfrm>
        <a:prstGeom prst="homePlate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2672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Background</a:t>
          </a:r>
          <a:endParaRPr lang="en-US" sz="800" kern="1200" dirty="0"/>
        </a:p>
      </dsp:txBody>
      <dsp:txXfrm>
        <a:off x="4227" y="372133"/>
        <a:ext cx="1107289" cy="492128"/>
      </dsp:txXfrm>
    </dsp:sp>
    <dsp:sp modelId="{EF9E05D1-A129-4E44-A137-7739DB922600}">
      <dsp:nvSpPr>
        <dsp:cNvPr id="0" name=""/>
        <dsp:cNvSpPr/>
      </dsp:nvSpPr>
      <dsp:spPr>
        <a:xfrm>
          <a:off x="988484" y="372133"/>
          <a:ext cx="1230321" cy="492128"/>
        </a:xfrm>
        <a:prstGeom prst="chevron">
          <a:avLst/>
        </a:prstGeom>
        <a:solidFill>
          <a:schemeClr val="accent2"/>
        </a:solidFill>
        <a:ln w="25400" cap="flat" cmpd="dbl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Demo</a:t>
          </a:r>
          <a:endParaRPr lang="en-US" sz="800" kern="1200" dirty="0"/>
        </a:p>
      </dsp:txBody>
      <dsp:txXfrm>
        <a:off x="1234548" y="372133"/>
        <a:ext cx="738193" cy="492128"/>
      </dsp:txXfrm>
    </dsp:sp>
    <dsp:sp modelId="{B7E4D3C5-CE09-6A45-BEC1-9751B93C8CDA}">
      <dsp:nvSpPr>
        <dsp:cNvPr id="0" name=""/>
        <dsp:cNvSpPr/>
      </dsp:nvSpPr>
      <dsp:spPr>
        <a:xfrm>
          <a:off x="1972742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Lit Review</a:t>
          </a:r>
          <a:endParaRPr lang="en-US" sz="800" kern="1200" dirty="0"/>
        </a:p>
      </dsp:txBody>
      <dsp:txXfrm>
        <a:off x="2218806" y="372133"/>
        <a:ext cx="738193" cy="492128"/>
      </dsp:txXfrm>
    </dsp:sp>
    <dsp:sp modelId="{7645EB76-272D-894B-989F-3481D25E88C6}">
      <dsp:nvSpPr>
        <dsp:cNvPr id="0" name=""/>
        <dsp:cNvSpPr/>
      </dsp:nvSpPr>
      <dsp:spPr>
        <a:xfrm>
          <a:off x="2956999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Data Sources</a:t>
          </a:r>
          <a:endParaRPr lang="en-US" sz="800" kern="1200" dirty="0"/>
        </a:p>
      </dsp:txBody>
      <dsp:txXfrm>
        <a:off x="3203063" y="372133"/>
        <a:ext cx="738193" cy="492128"/>
      </dsp:txXfrm>
    </dsp:sp>
    <dsp:sp modelId="{B0577518-2F1E-8C49-A277-009E22EAF51C}">
      <dsp:nvSpPr>
        <dsp:cNvPr id="0" name=""/>
        <dsp:cNvSpPr/>
      </dsp:nvSpPr>
      <dsp:spPr>
        <a:xfrm>
          <a:off x="3941257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Methodology</a:t>
          </a:r>
          <a:endParaRPr lang="en-US" sz="800" kern="1200" dirty="0"/>
        </a:p>
      </dsp:txBody>
      <dsp:txXfrm>
        <a:off x="4187321" y="372133"/>
        <a:ext cx="738193" cy="492128"/>
      </dsp:txXfrm>
    </dsp:sp>
    <dsp:sp modelId="{0E37A96B-BC65-D84C-9887-45F55CED6850}">
      <dsp:nvSpPr>
        <dsp:cNvPr id="0" name=""/>
        <dsp:cNvSpPr/>
      </dsp:nvSpPr>
      <dsp:spPr>
        <a:xfrm>
          <a:off x="4925514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Technology Stack</a:t>
          </a:r>
          <a:endParaRPr lang="en-US" sz="800" kern="1200" dirty="0"/>
        </a:p>
      </dsp:txBody>
      <dsp:txXfrm>
        <a:off x="5171578" y="372133"/>
        <a:ext cx="738193" cy="492128"/>
      </dsp:txXfrm>
    </dsp:sp>
    <dsp:sp modelId="{41C0D144-9C70-8049-A867-F68796154CF7}">
      <dsp:nvSpPr>
        <dsp:cNvPr id="0" name=""/>
        <dsp:cNvSpPr/>
      </dsp:nvSpPr>
      <dsp:spPr>
        <a:xfrm>
          <a:off x="5909772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Testing Results</a:t>
          </a:r>
          <a:endParaRPr lang="en-US" sz="800" kern="1200" dirty="0"/>
        </a:p>
      </dsp:txBody>
      <dsp:txXfrm>
        <a:off x="6155836" y="372133"/>
        <a:ext cx="738193" cy="492128"/>
      </dsp:txXfrm>
    </dsp:sp>
    <dsp:sp modelId="{C36E5D17-0453-854E-AF1B-B8916890B172}">
      <dsp:nvSpPr>
        <dsp:cNvPr id="0" name=""/>
        <dsp:cNvSpPr/>
      </dsp:nvSpPr>
      <dsp:spPr>
        <a:xfrm>
          <a:off x="6894029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Conclusions</a:t>
          </a:r>
          <a:endParaRPr lang="en-US" sz="800" kern="1200" dirty="0"/>
        </a:p>
      </dsp:txBody>
      <dsp:txXfrm>
        <a:off x="7140093" y="372133"/>
        <a:ext cx="738193" cy="492128"/>
      </dsp:txXfrm>
    </dsp:sp>
    <dsp:sp modelId="{B1AD1330-27AC-D245-9D78-D51D48EB2C1C}">
      <dsp:nvSpPr>
        <dsp:cNvPr id="0" name=""/>
        <dsp:cNvSpPr/>
      </dsp:nvSpPr>
      <dsp:spPr>
        <a:xfrm>
          <a:off x="7878287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Questions</a:t>
          </a:r>
          <a:endParaRPr lang="en-US" sz="800" kern="1200" dirty="0"/>
        </a:p>
      </dsp:txBody>
      <dsp:txXfrm>
        <a:off x="8124351" y="372133"/>
        <a:ext cx="738193" cy="4921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E2184-A89B-404A-A85C-3391F2FCF0D3}">
      <dsp:nvSpPr>
        <dsp:cNvPr id="0" name=""/>
        <dsp:cNvSpPr/>
      </dsp:nvSpPr>
      <dsp:spPr>
        <a:xfrm>
          <a:off x="4227" y="372133"/>
          <a:ext cx="1230321" cy="492128"/>
        </a:xfrm>
        <a:prstGeom prst="homePlate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2672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Background</a:t>
          </a:r>
          <a:endParaRPr lang="en-US" sz="800" kern="1200" dirty="0"/>
        </a:p>
      </dsp:txBody>
      <dsp:txXfrm>
        <a:off x="4227" y="372133"/>
        <a:ext cx="1107289" cy="492128"/>
      </dsp:txXfrm>
    </dsp:sp>
    <dsp:sp modelId="{EF9E05D1-A129-4E44-A137-7739DB922600}">
      <dsp:nvSpPr>
        <dsp:cNvPr id="0" name=""/>
        <dsp:cNvSpPr/>
      </dsp:nvSpPr>
      <dsp:spPr>
        <a:xfrm>
          <a:off x="988484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Demo</a:t>
          </a:r>
          <a:endParaRPr lang="en-US" sz="800" kern="1200" dirty="0"/>
        </a:p>
      </dsp:txBody>
      <dsp:txXfrm>
        <a:off x="1234548" y="372133"/>
        <a:ext cx="738193" cy="492128"/>
      </dsp:txXfrm>
    </dsp:sp>
    <dsp:sp modelId="{B7E4D3C5-CE09-6A45-BEC1-9751B93C8CDA}">
      <dsp:nvSpPr>
        <dsp:cNvPr id="0" name=""/>
        <dsp:cNvSpPr/>
      </dsp:nvSpPr>
      <dsp:spPr>
        <a:xfrm>
          <a:off x="1972742" y="372133"/>
          <a:ext cx="1230321" cy="492128"/>
        </a:xfrm>
        <a:prstGeom prst="chevron">
          <a:avLst/>
        </a:prstGeom>
        <a:solidFill>
          <a:schemeClr val="accent2"/>
        </a:solidFill>
        <a:ln w="25400" cap="flat" cmpd="dbl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Lit Review</a:t>
          </a:r>
          <a:endParaRPr lang="en-US" sz="800" kern="1200" dirty="0"/>
        </a:p>
      </dsp:txBody>
      <dsp:txXfrm>
        <a:off x="2218806" y="372133"/>
        <a:ext cx="738193" cy="492128"/>
      </dsp:txXfrm>
    </dsp:sp>
    <dsp:sp modelId="{7645EB76-272D-894B-989F-3481D25E88C6}">
      <dsp:nvSpPr>
        <dsp:cNvPr id="0" name=""/>
        <dsp:cNvSpPr/>
      </dsp:nvSpPr>
      <dsp:spPr>
        <a:xfrm>
          <a:off x="2956999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Data Sources</a:t>
          </a:r>
          <a:endParaRPr lang="en-US" sz="800" kern="1200" dirty="0"/>
        </a:p>
      </dsp:txBody>
      <dsp:txXfrm>
        <a:off x="3203063" y="372133"/>
        <a:ext cx="738193" cy="492128"/>
      </dsp:txXfrm>
    </dsp:sp>
    <dsp:sp modelId="{B0577518-2F1E-8C49-A277-009E22EAF51C}">
      <dsp:nvSpPr>
        <dsp:cNvPr id="0" name=""/>
        <dsp:cNvSpPr/>
      </dsp:nvSpPr>
      <dsp:spPr>
        <a:xfrm>
          <a:off x="3941257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Methodology</a:t>
          </a:r>
          <a:endParaRPr lang="en-US" sz="800" kern="1200" dirty="0"/>
        </a:p>
      </dsp:txBody>
      <dsp:txXfrm>
        <a:off x="4187321" y="372133"/>
        <a:ext cx="738193" cy="492128"/>
      </dsp:txXfrm>
    </dsp:sp>
    <dsp:sp modelId="{0E37A96B-BC65-D84C-9887-45F55CED6850}">
      <dsp:nvSpPr>
        <dsp:cNvPr id="0" name=""/>
        <dsp:cNvSpPr/>
      </dsp:nvSpPr>
      <dsp:spPr>
        <a:xfrm>
          <a:off x="4925514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Technology Stack</a:t>
          </a:r>
          <a:endParaRPr lang="en-US" sz="800" kern="1200" dirty="0"/>
        </a:p>
      </dsp:txBody>
      <dsp:txXfrm>
        <a:off x="5171578" y="372133"/>
        <a:ext cx="738193" cy="492128"/>
      </dsp:txXfrm>
    </dsp:sp>
    <dsp:sp modelId="{41C0D144-9C70-8049-A867-F68796154CF7}">
      <dsp:nvSpPr>
        <dsp:cNvPr id="0" name=""/>
        <dsp:cNvSpPr/>
      </dsp:nvSpPr>
      <dsp:spPr>
        <a:xfrm>
          <a:off x="5909772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Testing Results</a:t>
          </a:r>
          <a:endParaRPr lang="en-US" sz="800" kern="1200" dirty="0"/>
        </a:p>
      </dsp:txBody>
      <dsp:txXfrm>
        <a:off x="6155836" y="372133"/>
        <a:ext cx="738193" cy="492128"/>
      </dsp:txXfrm>
    </dsp:sp>
    <dsp:sp modelId="{C36E5D17-0453-854E-AF1B-B8916890B172}">
      <dsp:nvSpPr>
        <dsp:cNvPr id="0" name=""/>
        <dsp:cNvSpPr/>
      </dsp:nvSpPr>
      <dsp:spPr>
        <a:xfrm>
          <a:off x="6894029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Conclusions</a:t>
          </a:r>
          <a:endParaRPr lang="en-US" sz="800" kern="1200" dirty="0"/>
        </a:p>
      </dsp:txBody>
      <dsp:txXfrm>
        <a:off x="7140093" y="372133"/>
        <a:ext cx="738193" cy="492128"/>
      </dsp:txXfrm>
    </dsp:sp>
    <dsp:sp modelId="{B1AD1330-27AC-D245-9D78-D51D48EB2C1C}">
      <dsp:nvSpPr>
        <dsp:cNvPr id="0" name=""/>
        <dsp:cNvSpPr/>
      </dsp:nvSpPr>
      <dsp:spPr>
        <a:xfrm>
          <a:off x="7878287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Questions</a:t>
          </a:r>
          <a:endParaRPr lang="en-US" sz="800" kern="1200" dirty="0"/>
        </a:p>
      </dsp:txBody>
      <dsp:txXfrm>
        <a:off x="8124351" y="372133"/>
        <a:ext cx="738193" cy="4921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E2184-A89B-404A-A85C-3391F2FCF0D3}">
      <dsp:nvSpPr>
        <dsp:cNvPr id="0" name=""/>
        <dsp:cNvSpPr/>
      </dsp:nvSpPr>
      <dsp:spPr>
        <a:xfrm>
          <a:off x="4227" y="372133"/>
          <a:ext cx="1230321" cy="492128"/>
        </a:xfrm>
        <a:prstGeom prst="homePlate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2672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Background</a:t>
          </a:r>
          <a:endParaRPr lang="en-US" sz="800" kern="1200" dirty="0"/>
        </a:p>
      </dsp:txBody>
      <dsp:txXfrm>
        <a:off x="4227" y="372133"/>
        <a:ext cx="1107289" cy="492128"/>
      </dsp:txXfrm>
    </dsp:sp>
    <dsp:sp modelId="{EF9E05D1-A129-4E44-A137-7739DB922600}">
      <dsp:nvSpPr>
        <dsp:cNvPr id="0" name=""/>
        <dsp:cNvSpPr/>
      </dsp:nvSpPr>
      <dsp:spPr>
        <a:xfrm>
          <a:off x="988484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Demo</a:t>
          </a:r>
          <a:endParaRPr lang="en-US" sz="800" kern="1200" dirty="0"/>
        </a:p>
      </dsp:txBody>
      <dsp:txXfrm>
        <a:off x="1234548" y="372133"/>
        <a:ext cx="738193" cy="492128"/>
      </dsp:txXfrm>
    </dsp:sp>
    <dsp:sp modelId="{B7E4D3C5-CE09-6A45-BEC1-9751B93C8CDA}">
      <dsp:nvSpPr>
        <dsp:cNvPr id="0" name=""/>
        <dsp:cNvSpPr/>
      </dsp:nvSpPr>
      <dsp:spPr>
        <a:xfrm>
          <a:off x="1972742" y="372133"/>
          <a:ext cx="1230321" cy="492128"/>
        </a:xfrm>
        <a:prstGeom prst="chevron">
          <a:avLst/>
        </a:prstGeom>
        <a:solidFill>
          <a:schemeClr val="accent2"/>
        </a:solidFill>
        <a:ln w="25400" cap="flat" cmpd="dbl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Lit Review</a:t>
          </a:r>
          <a:endParaRPr lang="en-US" sz="800" kern="1200" dirty="0"/>
        </a:p>
      </dsp:txBody>
      <dsp:txXfrm>
        <a:off x="2218806" y="372133"/>
        <a:ext cx="738193" cy="492128"/>
      </dsp:txXfrm>
    </dsp:sp>
    <dsp:sp modelId="{7645EB76-272D-894B-989F-3481D25E88C6}">
      <dsp:nvSpPr>
        <dsp:cNvPr id="0" name=""/>
        <dsp:cNvSpPr/>
      </dsp:nvSpPr>
      <dsp:spPr>
        <a:xfrm>
          <a:off x="2956999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Data Sources</a:t>
          </a:r>
          <a:endParaRPr lang="en-US" sz="800" kern="1200" dirty="0"/>
        </a:p>
      </dsp:txBody>
      <dsp:txXfrm>
        <a:off x="3203063" y="372133"/>
        <a:ext cx="738193" cy="492128"/>
      </dsp:txXfrm>
    </dsp:sp>
    <dsp:sp modelId="{B0577518-2F1E-8C49-A277-009E22EAF51C}">
      <dsp:nvSpPr>
        <dsp:cNvPr id="0" name=""/>
        <dsp:cNvSpPr/>
      </dsp:nvSpPr>
      <dsp:spPr>
        <a:xfrm>
          <a:off x="3941257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Methodology</a:t>
          </a:r>
          <a:endParaRPr lang="en-US" sz="800" kern="1200" dirty="0"/>
        </a:p>
      </dsp:txBody>
      <dsp:txXfrm>
        <a:off x="4187321" y="372133"/>
        <a:ext cx="738193" cy="492128"/>
      </dsp:txXfrm>
    </dsp:sp>
    <dsp:sp modelId="{0E37A96B-BC65-D84C-9887-45F55CED6850}">
      <dsp:nvSpPr>
        <dsp:cNvPr id="0" name=""/>
        <dsp:cNvSpPr/>
      </dsp:nvSpPr>
      <dsp:spPr>
        <a:xfrm>
          <a:off x="4925514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Technology Stack</a:t>
          </a:r>
          <a:endParaRPr lang="en-US" sz="800" kern="1200" dirty="0"/>
        </a:p>
      </dsp:txBody>
      <dsp:txXfrm>
        <a:off x="5171578" y="372133"/>
        <a:ext cx="738193" cy="492128"/>
      </dsp:txXfrm>
    </dsp:sp>
    <dsp:sp modelId="{41C0D144-9C70-8049-A867-F68796154CF7}">
      <dsp:nvSpPr>
        <dsp:cNvPr id="0" name=""/>
        <dsp:cNvSpPr/>
      </dsp:nvSpPr>
      <dsp:spPr>
        <a:xfrm>
          <a:off x="5909772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Testing Results</a:t>
          </a:r>
          <a:endParaRPr lang="en-US" sz="800" kern="1200" dirty="0"/>
        </a:p>
      </dsp:txBody>
      <dsp:txXfrm>
        <a:off x="6155836" y="372133"/>
        <a:ext cx="738193" cy="492128"/>
      </dsp:txXfrm>
    </dsp:sp>
    <dsp:sp modelId="{C36E5D17-0453-854E-AF1B-B8916890B172}">
      <dsp:nvSpPr>
        <dsp:cNvPr id="0" name=""/>
        <dsp:cNvSpPr/>
      </dsp:nvSpPr>
      <dsp:spPr>
        <a:xfrm>
          <a:off x="6894029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Conclusions</a:t>
          </a:r>
          <a:endParaRPr lang="en-US" sz="800" kern="1200" dirty="0"/>
        </a:p>
      </dsp:txBody>
      <dsp:txXfrm>
        <a:off x="7140093" y="372133"/>
        <a:ext cx="738193" cy="492128"/>
      </dsp:txXfrm>
    </dsp:sp>
    <dsp:sp modelId="{B1AD1330-27AC-D245-9D78-D51D48EB2C1C}">
      <dsp:nvSpPr>
        <dsp:cNvPr id="0" name=""/>
        <dsp:cNvSpPr/>
      </dsp:nvSpPr>
      <dsp:spPr>
        <a:xfrm>
          <a:off x="7878287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Questions</a:t>
          </a:r>
          <a:endParaRPr lang="en-US" sz="800" kern="1200" dirty="0"/>
        </a:p>
      </dsp:txBody>
      <dsp:txXfrm>
        <a:off x="8124351" y="372133"/>
        <a:ext cx="738193" cy="4921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E2184-A89B-404A-A85C-3391F2FCF0D3}">
      <dsp:nvSpPr>
        <dsp:cNvPr id="0" name=""/>
        <dsp:cNvSpPr/>
      </dsp:nvSpPr>
      <dsp:spPr>
        <a:xfrm>
          <a:off x="4227" y="372133"/>
          <a:ext cx="1230321" cy="492128"/>
        </a:xfrm>
        <a:prstGeom prst="homePlate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2672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Background</a:t>
          </a:r>
          <a:endParaRPr lang="en-US" sz="800" kern="1200" dirty="0"/>
        </a:p>
      </dsp:txBody>
      <dsp:txXfrm>
        <a:off x="4227" y="372133"/>
        <a:ext cx="1107289" cy="492128"/>
      </dsp:txXfrm>
    </dsp:sp>
    <dsp:sp modelId="{EF9E05D1-A129-4E44-A137-7739DB922600}">
      <dsp:nvSpPr>
        <dsp:cNvPr id="0" name=""/>
        <dsp:cNvSpPr/>
      </dsp:nvSpPr>
      <dsp:spPr>
        <a:xfrm>
          <a:off x="988484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Demo</a:t>
          </a:r>
          <a:endParaRPr lang="en-US" sz="800" kern="1200" dirty="0"/>
        </a:p>
      </dsp:txBody>
      <dsp:txXfrm>
        <a:off x="1234548" y="372133"/>
        <a:ext cx="738193" cy="492128"/>
      </dsp:txXfrm>
    </dsp:sp>
    <dsp:sp modelId="{B7E4D3C5-CE09-6A45-BEC1-9751B93C8CDA}">
      <dsp:nvSpPr>
        <dsp:cNvPr id="0" name=""/>
        <dsp:cNvSpPr/>
      </dsp:nvSpPr>
      <dsp:spPr>
        <a:xfrm>
          <a:off x="1972742" y="372133"/>
          <a:ext cx="1230321" cy="492128"/>
        </a:xfrm>
        <a:prstGeom prst="chevron">
          <a:avLst/>
        </a:prstGeom>
        <a:solidFill>
          <a:schemeClr val="accent2"/>
        </a:solidFill>
        <a:ln w="25400" cap="flat" cmpd="dbl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Lit Review</a:t>
          </a:r>
          <a:endParaRPr lang="en-US" sz="800" kern="1200" dirty="0"/>
        </a:p>
      </dsp:txBody>
      <dsp:txXfrm>
        <a:off x="2218806" y="372133"/>
        <a:ext cx="738193" cy="492128"/>
      </dsp:txXfrm>
    </dsp:sp>
    <dsp:sp modelId="{7645EB76-272D-894B-989F-3481D25E88C6}">
      <dsp:nvSpPr>
        <dsp:cNvPr id="0" name=""/>
        <dsp:cNvSpPr/>
      </dsp:nvSpPr>
      <dsp:spPr>
        <a:xfrm>
          <a:off x="2956999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Data Sources</a:t>
          </a:r>
          <a:endParaRPr lang="en-US" sz="800" kern="1200" dirty="0"/>
        </a:p>
      </dsp:txBody>
      <dsp:txXfrm>
        <a:off x="3203063" y="372133"/>
        <a:ext cx="738193" cy="492128"/>
      </dsp:txXfrm>
    </dsp:sp>
    <dsp:sp modelId="{B0577518-2F1E-8C49-A277-009E22EAF51C}">
      <dsp:nvSpPr>
        <dsp:cNvPr id="0" name=""/>
        <dsp:cNvSpPr/>
      </dsp:nvSpPr>
      <dsp:spPr>
        <a:xfrm>
          <a:off x="3941257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Methodology</a:t>
          </a:r>
          <a:endParaRPr lang="en-US" sz="800" kern="1200" dirty="0"/>
        </a:p>
      </dsp:txBody>
      <dsp:txXfrm>
        <a:off x="4187321" y="372133"/>
        <a:ext cx="738193" cy="492128"/>
      </dsp:txXfrm>
    </dsp:sp>
    <dsp:sp modelId="{0E37A96B-BC65-D84C-9887-45F55CED6850}">
      <dsp:nvSpPr>
        <dsp:cNvPr id="0" name=""/>
        <dsp:cNvSpPr/>
      </dsp:nvSpPr>
      <dsp:spPr>
        <a:xfrm>
          <a:off x="4925514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Technology Stack</a:t>
          </a:r>
          <a:endParaRPr lang="en-US" sz="800" kern="1200" dirty="0"/>
        </a:p>
      </dsp:txBody>
      <dsp:txXfrm>
        <a:off x="5171578" y="372133"/>
        <a:ext cx="738193" cy="492128"/>
      </dsp:txXfrm>
    </dsp:sp>
    <dsp:sp modelId="{41C0D144-9C70-8049-A867-F68796154CF7}">
      <dsp:nvSpPr>
        <dsp:cNvPr id="0" name=""/>
        <dsp:cNvSpPr/>
      </dsp:nvSpPr>
      <dsp:spPr>
        <a:xfrm>
          <a:off x="5909772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Testing Results</a:t>
          </a:r>
          <a:endParaRPr lang="en-US" sz="800" kern="1200" dirty="0"/>
        </a:p>
      </dsp:txBody>
      <dsp:txXfrm>
        <a:off x="6155836" y="372133"/>
        <a:ext cx="738193" cy="492128"/>
      </dsp:txXfrm>
    </dsp:sp>
    <dsp:sp modelId="{C36E5D17-0453-854E-AF1B-B8916890B172}">
      <dsp:nvSpPr>
        <dsp:cNvPr id="0" name=""/>
        <dsp:cNvSpPr/>
      </dsp:nvSpPr>
      <dsp:spPr>
        <a:xfrm>
          <a:off x="6894029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Conclusions</a:t>
          </a:r>
          <a:endParaRPr lang="en-US" sz="800" kern="1200" dirty="0"/>
        </a:p>
      </dsp:txBody>
      <dsp:txXfrm>
        <a:off x="7140093" y="372133"/>
        <a:ext cx="738193" cy="492128"/>
      </dsp:txXfrm>
    </dsp:sp>
    <dsp:sp modelId="{B1AD1330-27AC-D245-9D78-D51D48EB2C1C}">
      <dsp:nvSpPr>
        <dsp:cNvPr id="0" name=""/>
        <dsp:cNvSpPr/>
      </dsp:nvSpPr>
      <dsp:spPr>
        <a:xfrm>
          <a:off x="7878287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Questions</a:t>
          </a:r>
          <a:endParaRPr lang="en-US" sz="800" kern="1200" dirty="0"/>
        </a:p>
      </dsp:txBody>
      <dsp:txXfrm>
        <a:off x="8124351" y="372133"/>
        <a:ext cx="738193" cy="4921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E2184-A89B-404A-A85C-3391F2FCF0D3}">
      <dsp:nvSpPr>
        <dsp:cNvPr id="0" name=""/>
        <dsp:cNvSpPr/>
      </dsp:nvSpPr>
      <dsp:spPr>
        <a:xfrm>
          <a:off x="4227" y="372133"/>
          <a:ext cx="1230321" cy="492128"/>
        </a:xfrm>
        <a:prstGeom prst="homePlate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2672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Background</a:t>
          </a:r>
          <a:endParaRPr lang="en-US" sz="800" kern="1200" dirty="0"/>
        </a:p>
      </dsp:txBody>
      <dsp:txXfrm>
        <a:off x="4227" y="372133"/>
        <a:ext cx="1107289" cy="492128"/>
      </dsp:txXfrm>
    </dsp:sp>
    <dsp:sp modelId="{EF9E05D1-A129-4E44-A137-7739DB922600}">
      <dsp:nvSpPr>
        <dsp:cNvPr id="0" name=""/>
        <dsp:cNvSpPr/>
      </dsp:nvSpPr>
      <dsp:spPr>
        <a:xfrm>
          <a:off x="988484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Demo</a:t>
          </a:r>
          <a:endParaRPr lang="en-US" sz="800" kern="1200" dirty="0"/>
        </a:p>
      </dsp:txBody>
      <dsp:txXfrm>
        <a:off x="1234548" y="372133"/>
        <a:ext cx="738193" cy="492128"/>
      </dsp:txXfrm>
    </dsp:sp>
    <dsp:sp modelId="{B7E4D3C5-CE09-6A45-BEC1-9751B93C8CDA}">
      <dsp:nvSpPr>
        <dsp:cNvPr id="0" name=""/>
        <dsp:cNvSpPr/>
      </dsp:nvSpPr>
      <dsp:spPr>
        <a:xfrm>
          <a:off x="1972742" y="372133"/>
          <a:ext cx="1230321" cy="492128"/>
        </a:xfrm>
        <a:prstGeom prst="chevron">
          <a:avLst/>
        </a:prstGeom>
        <a:solidFill>
          <a:schemeClr val="accent2"/>
        </a:solidFill>
        <a:ln w="25400" cap="flat" cmpd="dbl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Lit Review</a:t>
          </a:r>
          <a:endParaRPr lang="en-US" sz="800" kern="1200" dirty="0"/>
        </a:p>
      </dsp:txBody>
      <dsp:txXfrm>
        <a:off x="2218806" y="372133"/>
        <a:ext cx="738193" cy="492128"/>
      </dsp:txXfrm>
    </dsp:sp>
    <dsp:sp modelId="{7645EB76-272D-894B-989F-3481D25E88C6}">
      <dsp:nvSpPr>
        <dsp:cNvPr id="0" name=""/>
        <dsp:cNvSpPr/>
      </dsp:nvSpPr>
      <dsp:spPr>
        <a:xfrm>
          <a:off x="2956999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Data Sources</a:t>
          </a:r>
          <a:endParaRPr lang="en-US" sz="800" kern="1200" dirty="0"/>
        </a:p>
      </dsp:txBody>
      <dsp:txXfrm>
        <a:off x="3203063" y="372133"/>
        <a:ext cx="738193" cy="492128"/>
      </dsp:txXfrm>
    </dsp:sp>
    <dsp:sp modelId="{B0577518-2F1E-8C49-A277-009E22EAF51C}">
      <dsp:nvSpPr>
        <dsp:cNvPr id="0" name=""/>
        <dsp:cNvSpPr/>
      </dsp:nvSpPr>
      <dsp:spPr>
        <a:xfrm>
          <a:off x="3941257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Methodology</a:t>
          </a:r>
          <a:endParaRPr lang="en-US" sz="800" kern="1200" dirty="0"/>
        </a:p>
      </dsp:txBody>
      <dsp:txXfrm>
        <a:off x="4187321" y="372133"/>
        <a:ext cx="738193" cy="492128"/>
      </dsp:txXfrm>
    </dsp:sp>
    <dsp:sp modelId="{0E37A96B-BC65-D84C-9887-45F55CED6850}">
      <dsp:nvSpPr>
        <dsp:cNvPr id="0" name=""/>
        <dsp:cNvSpPr/>
      </dsp:nvSpPr>
      <dsp:spPr>
        <a:xfrm>
          <a:off x="4925514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Technology Stack</a:t>
          </a:r>
          <a:endParaRPr lang="en-US" sz="800" kern="1200" dirty="0"/>
        </a:p>
      </dsp:txBody>
      <dsp:txXfrm>
        <a:off x="5171578" y="372133"/>
        <a:ext cx="738193" cy="492128"/>
      </dsp:txXfrm>
    </dsp:sp>
    <dsp:sp modelId="{41C0D144-9C70-8049-A867-F68796154CF7}">
      <dsp:nvSpPr>
        <dsp:cNvPr id="0" name=""/>
        <dsp:cNvSpPr/>
      </dsp:nvSpPr>
      <dsp:spPr>
        <a:xfrm>
          <a:off x="5909772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Testing Results</a:t>
          </a:r>
          <a:endParaRPr lang="en-US" sz="800" kern="1200" dirty="0"/>
        </a:p>
      </dsp:txBody>
      <dsp:txXfrm>
        <a:off x="6155836" y="372133"/>
        <a:ext cx="738193" cy="492128"/>
      </dsp:txXfrm>
    </dsp:sp>
    <dsp:sp modelId="{C36E5D17-0453-854E-AF1B-B8916890B172}">
      <dsp:nvSpPr>
        <dsp:cNvPr id="0" name=""/>
        <dsp:cNvSpPr/>
      </dsp:nvSpPr>
      <dsp:spPr>
        <a:xfrm>
          <a:off x="6894029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Conclusions</a:t>
          </a:r>
          <a:endParaRPr lang="en-US" sz="800" kern="1200" dirty="0"/>
        </a:p>
      </dsp:txBody>
      <dsp:txXfrm>
        <a:off x="7140093" y="372133"/>
        <a:ext cx="738193" cy="492128"/>
      </dsp:txXfrm>
    </dsp:sp>
    <dsp:sp modelId="{B1AD1330-27AC-D245-9D78-D51D48EB2C1C}">
      <dsp:nvSpPr>
        <dsp:cNvPr id="0" name=""/>
        <dsp:cNvSpPr/>
      </dsp:nvSpPr>
      <dsp:spPr>
        <a:xfrm>
          <a:off x="7878287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Questions</a:t>
          </a:r>
          <a:endParaRPr lang="en-US" sz="800" kern="1200" dirty="0"/>
        </a:p>
      </dsp:txBody>
      <dsp:txXfrm>
        <a:off x="8124351" y="372133"/>
        <a:ext cx="738193" cy="4921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E2184-A89B-404A-A85C-3391F2FCF0D3}">
      <dsp:nvSpPr>
        <dsp:cNvPr id="0" name=""/>
        <dsp:cNvSpPr/>
      </dsp:nvSpPr>
      <dsp:spPr>
        <a:xfrm>
          <a:off x="4227" y="372133"/>
          <a:ext cx="1230321" cy="492128"/>
        </a:xfrm>
        <a:prstGeom prst="homePlate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2672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Background</a:t>
          </a:r>
          <a:endParaRPr lang="en-US" sz="800" kern="1200" dirty="0"/>
        </a:p>
      </dsp:txBody>
      <dsp:txXfrm>
        <a:off x="4227" y="372133"/>
        <a:ext cx="1107289" cy="492128"/>
      </dsp:txXfrm>
    </dsp:sp>
    <dsp:sp modelId="{EF9E05D1-A129-4E44-A137-7739DB922600}">
      <dsp:nvSpPr>
        <dsp:cNvPr id="0" name=""/>
        <dsp:cNvSpPr/>
      </dsp:nvSpPr>
      <dsp:spPr>
        <a:xfrm>
          <a:off x="988484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Demo</a:t>
          </a:r>
          <a:endParaRPr lang="en-US" sz="800" kern="1200" dirty="0"/>
        </a:p>
      </dsp:txBody>
      <dsp:txXfrm>
        <a:off x="1234548" y="372133"/>
        <a:ext cx="738193" cy="492128"/>
      </dsp:txXfrm>
    </dsp:sp>
    <dsp:sp modelId="{B7E4D3C5-CE09-6A45-BEC1-9751B93C8CDA}">
      <dsp:nvSpPr>
        <dsp:cNvPr id="0" name=""/>
        <dsp:cNvSpPr/>
      </dsp:nvSpPr>
      <dsp:spPr>
        <a:xfrm>
          <a:off x="1972742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Lit Review</a:t>
          </a:r>
          <a:endParaRPr lang="en-US" sz="800" kern="1200" dirty="0"/>
        </a:p>
      </dsp:txBody>
      <dsp:txXfrm>
        <a:off x="2218806" y="372133"/>
        <a:ext cx="738193" cy="492128"/>
      </dsp:txXfrm>
    </dsp:sp>
    <dsp:sp modelId="{7645EB76-272D-894B-989F-3481D25E88C6}">
      <dsp:nvSpPr>
        <dsp:cNvPr id="0" name=""/>
        <dsp:cNvSpPr/>
      </dsp:nvSpPr>
      <dsp:spPr>
        <a:xfrm>
          <a:off x="2956999" y="372133"/>
          <a:ext cx="1230321" cy="492128"/>
        </a:xfrm>
        <a:prstGeom prst="chevron">
          <a:avLst/>
        </a:prstGeom>
        <a:solidFill>
          <a:schemeClr val="accent2"/>
        </a:solidFill>
        <a:ln w="25400" cap="flat" cmpd="dbl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Data Sources</a:t>
          </a:r>
          <a:endParaRPr lang="en-US" sz="800" kern="1200" dirty="0"/>
        </a:p>
      </dsp:txBody>
      <dsp:txXfrm>
        <a:off x="3203063" y="372133"/>
        <a:ext cx="738193" cy="492128"/>
      </dsp:txXfrm>
    </dsp:sp>
    <dsp:sp modelId="{B0577518-2F1E-8C49-A277-009E22EAF51C}">
      <dsp:nvSpPr>
        <dsp:cNvPr id="0" name=""/>
        <dsp:cNvSpPr/>
      </dsp:nvSpPr>
      <dsp:spPr>
        <a:xfrm>
          <a:off x="3941257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Methodology</a:t>
          </a:r>
          <a:endParaRPr lang="en-US" sz="800" kern="1200" dirty="0"/>
        </a:p>
      </dsp:txBody>
      <dsp:txXfrm>
        <a:off x="4187321" y="372133"/>
        <a:ext cx="738193" cy="492128"/>
      </dsp:txXfrm>
    </dsp:sp>
    <dsp:sp modelId="{0E37A96B-BC65-D84C-9887-45F55CED6850}">
      <dsp:nvSpPr>
        <dsp:cNvPr id="0" name=""/>
        <dsp:cNvSpPr/>
      </dsp:nvSpPr>
      <dsp:spPr>
        <a:xfrm>
          <a:off x="4925514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Technology Stack</a:t>
          </a:r>
          <a:endParaRPr lang="en-US" sz="800" kern="1200" dirty="0"/>
        </a:p>
      </dsp:txBody>
      <dsp:txXfrm>
        <a:off x="5171578" y="372133"/>
        <a:ext cx="738193" cy="492128"/>
      </dsp:txXfrm>
    </dsp:sp>
    <dsp:sp modelId="{41C0D144-9C70-8049-A867-F68796154CF7}">
      <dsp:nvSpPr>
        <dsp:cNvPr id="0" name=""/>
        <dsp:cNvSpPr/>
      </dsp:nvSpPr>
      <dsp:spPr>
        <a:xfrm>
          <a:off x="5909772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Testing Results</a:t>
          </a:r>
          <a:endParaRPr lang="en-US" sz="800" kern="1200" dirty="0"/>
        </a:p>
      </dsp:txBody>
      <dsp:txXfrm>
        <a:off x="6155836" y="372133"/>
        <a:ext cx="738193" cy="492128"/>
      </dsp:txXfrm>
    </dsp:sp>
    <dsp:sp modelId="{C36E5D17-0453-854E-AF1B-B8916890B172}">
      <dsp:nvSpPr>
        <dsp:cNvPr id="0" name=""/>
        <dsp:cNvSpPr/>
      </dsp:nvSpPr>
      <dsp:spPr>
        <a:xfrm>
          <a:off x="6894029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Conclusions</a:t>
          </a:r>
          <a:endParaRPr lang="en-US" sz="800" kern="1200" dirty="0"/>
        </a:p>
      </dsp:txBody>
      <dsp:txXfrm>
        <a:off x="7140093" y="372133"/>
        <a:ext cx="738193" cy="492128"/>
      </dsp:txXfrm>
    </dsp:sp>
    <dsp:sp modelId="{B1AD1330-27AC-D245-9D78-D51D48EB2C1C}">
      <dsp:nvSpPr>
        <dsp:cNvPr id="0" name=""/>
        <dsp:cNvSpPr/>
      </dsp:nvSpPr>
      <dsp:spPr>
        <a:xfrm>
          <a:off x="7878287" y="372133"/>
          <a:ext cx="1230321" cy="492128"/>
        </a:xfrm>
        <a:prstGeom prst="chevron">
          <a:avLst/>
        </a:prstGeom>
        <a:solidFill>
          <a:schemeClr val="accent1"/>
        </a:solidFill>
        <a:ln w="25400" cap="flat" cmpd="dbl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Questions</a:t>
          </a:r>
          <a:endParaRPr lang="en-US" sz="800" kern="1200" dirty="0"/>
        </a:p>
      </dsp:txBody>
      <dsp:txXfrm>
        <a:off x="8124351" y="372133"/>
        <a:ext cx="738193" cy="492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5200238D-F9CC-EA45-ABDC-FDDFA67E0CE1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33E3C39A-BE44-8241-BBCD-B82746482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43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71365FD1-3A85-384D-894C-6C23B658B6F6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de-AT" smtClean="0"/>
              <a:t>Click to edit Master text styles</a:t>
            </a:r>
          </a:p>
          <a:p>
            <a:pPr lvl="1"/>
            <a:r>
              <a:rPr lang="de-AT" smtClean="0"/>
              <a:t>Second level</a:t>
            </a:r>
          </a:p>
          <a:p>
            <a:pPr lvl="2"/>
            <a:r>
              <a:rPr lang="de-AT" smtClean="0"/>
              <a:t>Third level</a:t>
            </a:r>
          </a:p>
          <a:p>
            <a:pPr lvl="3"/>
            <a:r>
              <a:rPr lang="de-AT" smtClean="0"/>
              <a:t>Fourth level</a:t>
            </a:r>
          </a:p>
          <a:p>
            <a:pPr lvl="4"/>
            <a:r>
              <a:rPr lang="de-A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3EB97EB3-159C-584A-A1BD-46170B6C0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16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7EB3-159C-584A-A1BD-46170B6C0B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37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http://</a:t>
            </a:r>
            <a:r>
              <a:rPr lang="en-US" dirty="0" err="1" smtClean="0"/>
              <a:t>www.stickpng.com</a:t>
            </a:r>
            <a:r>
              <a:rPr lang="en-US" dirty="0" smtClean="0"/>
              <a:t>/</a:t>
            </a:r>
            <a:r>
              <a:rPr lang="en-US" dirty="0" err="1" smtClean="0"/>
              <a:t>img</a:t>
            </a:r>
            <a:r>
              <a:rPr lang="en-US" dirty="0" smtClean="0"/>
              <a:t>/electronics/monitors/mac-apple-monitor</a:t>
            </a:r>
          </a:p>
          <a:p>
            <a:pPr defTabSz="464149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7EB3-159C-584A-A1BD-46170B6C0B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52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http://</a:t>
            </a:r>
            <a:r>
              <a:rPr lang="en-US" dirty="0" err="1" smtClean="0"/>
              <a:t>www.stickpng.com</a:t>
            </a:r>
            <a:r>
              <a:rPr lang="en-US" dirty="0" smtClean="0"/>
              <a:t>/</a:t>
            </a:r>
            <a:r>
              <a:rPr lang="en-US" dirty="0" err="1" smtClean="0"/>
              <a:t>img</a:t>
            </a:r>
            <a:r>
              <a:rPr lang="en-US" dirty="0" smtClean="0"/>
              <a:t>/electronics/monitors/mac-apple-monitor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7EB3-159C-584A-A1BD-46170B6C0B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85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7EB3-159C-584A-A1BD-46170B6C0B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65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7EB3-159C-584A-A1BD-46170B6C0B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8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7EB3-159C-584A-A1BD-46170B6C0B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52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4149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7EB3-159C-584A-A1BD-46170B6C0B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81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7EB3-159C-584A-A1BD-46170B6C0B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13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7EB3-159C-584A-A1BD-46170B6C0B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1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7EB3-159C-584A-A1BD-46170B6C0B1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81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7EB3-159C-584A-A1BD-46170B6C0B1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47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641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Image Source: https://</a:t>
            </a:r>
            <a:r>
              <a:rPr lang="en-US" baseline="0" dirty="0" err="1" smtClean="0"/>
              <a:t>digitalcollections.nypl.org</a:t>
            </a:r>
            <a:r>
              <a:rPr lang="en-US" baseline="0" dirty="0" smtClean="0"/>
              <a:t>/items/510d47d9-4c9b-a3d9-e040-e00a18064a99</a:t>
            </a:r>
          </a:p>
          <a:p>
            <a:pPr marL="0" marR="0" indent="0" algn="l" defTabSz="4641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7EB3-159C-584A-A1BD-46170B6C0B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458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http://</a:t>
            </a:r>
            <a:r>
              <a:rPr lang="en-US" dirty="0" err="1" smtClean="0"/>
              <a:t>www.stickpng.com</a:t>
            </a:r>
            <a:r>
              <a:rPr lang="en-US" dirty="0" smtClean="0"/>
              <a:t>/</a:t>
            </a:r>
            <a:r>
              <a:rPr lang="en-US" dirty="0" err="1" smtClean="0"/>
              <a:t>img</a:t>
            </a:r>
            <a:r>
              <a:rPr lang="en-US" dirty="0" smtClean="0"/>
              <a:t>/electronics/</a:t>
            </a:r>
            <a:r>
              <a:rPr lang="en-US" dirty="0" err="1" smtClean="0"/>
              <a:t>iphones</a:t>
            </a:r>
            <a:r>
              <a:rPr lang="en-US" dirty="0" smtClean="0"/>
              <a:t>/iphone-7-mockup</a:t>
            </a:r>
          </a:p>
          <a:p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7EB3-159C-584A-A1BD-46170B6C0B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329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641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171450" marR="0" indent="-171450" algn="l" defTabSz="4641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 smtClean="0"/>
          </a:p>
          <a:p>
            <a:pPr defTabSz="46414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7EB3-159C-584A-A1BD-46170B6C0B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696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4149">
              <a:defRPr/>
            </a:pPr>
            <a:r>
              <a:rPr lang="en-US" dirty="0" smtClean="0"/>
              <a:t>Image Source: https://</a:t>
            </a:r>
            <a:r>
              <a:rPr lang="en-US" dirty="0" err="1" smtClean="0"/>
              <a:t>openclipart.org</a:t>
            </a:r>
            <a:r>
              <a:rPr lang="en-US" dirty="0" smtClean="0"/>
              <a:t>/detail/193065/graduation-hat</a:t>
            </a:r>
            <a:r>
              <a:rPr lang="en-US" smtClean="0"/>
              <a:t/>
            </a:r>
            <a:br>
              <a:rPr lang="en-US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7EB3-159C-584A-A1BD-46170B6C0B1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69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4149"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7EB3-159C-584A-A1BD-46170B6C0B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45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4149">
              <a:defRPr/>
            </a:pP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lang="en-US" sz="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Source: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openclipart.org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/detail/77269/</a:t>
            </a:r>
            <a:r>
              <a:rPr lang="en-US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whatboy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64149">
              <a:defRPr/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64149">
              <a:defRPr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64149">
              <a:defRPr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64149">
              <a:defRPr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64149">
              <a:defRPr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7EB3-159C-584A-A1BD-46170B6C0B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96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7EB3-159C-584A-A1BD-46170B6C0B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55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7EB3-159C-584A-A1BD-46170B6C0B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52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7EB3-159C-584A-A1BD-46170B6C0B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12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  <a:p>
            <a:endParaRPr lang="en-US" sz="1200" i="1" dirty="0" smtClean="0"/>
          </a:p>
          <a:p>
            <a:r>
              <a:rPr lang="en-US" sz="1200" dirty="0" smtClean="0"/>
              <a:t> </a:t>
            </a:r>
            <a:endParaRPr lang="en-US" sz="1200" i="1" dirty="0" smtClean="0"/>
          </a:p>
          <a:p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baseline="0" dirty="0" smtClean="0"/>
          </a:p>
          <a:p>
            <a:endParaRPr lang="en-US" sz="120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7EB3-159C-584A-A1BD-46170B6C0B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95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7EB3-159C-584A-A1BD-46170B6C0B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52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2B85-A62B-3F4E-8100-44750983A6E4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973D-CE5D-2941-8338-B17C0C80B9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2B85-A62B-3F4E-8100-44750983A6E4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973D-CE5D-2941-8338-B17C0C80B9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2B85-A62B-3F4E-8100-44750983A6E4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973D-CE5D-2941-8338-B17C0C80B9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2B85-A62B-3F4E-8100-44750983A6E4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973D-CE5D-2941-8338-B17C0C80B9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2B85-A62B-3F4E-8100-44750983A6E4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973D-CE5D-2941-8338-B17C0C80B9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2B85-A62B-3F4E-8100-44750983A6E4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973D-CE5D-2941-8338-B17C0C80B9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2B85-A62B-3F4E-8100-44750983A6E4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973D-CE5D-2941-8338-B17C0C80B9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2B85-A62B-3F4E-8100-44750983A6E4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973D-CE5D-2941-8338-B17C0C80B9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2B85-A62B-3F4E-8100-44750983A6E4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973D-CE5D-2941-8338-B17C0C80B9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2B85-A62B-3F4E-8100-44750983A6E4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973D-CE5D-2941-8338-B17C0C80B9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2B85-A62B-3F4E-8100-44750983A6E4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973D-CE5D-2941-8338-B17C0C80B9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2B85-A62B-3F4E-8100-44750983A6E4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973D-CE5D-2941-8338-B17C0C80B9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CEC2B85-A62B-3F4E-8100-44750983A6E4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6A35973D-CE5D-2941-8338-B17C0C80B9E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diagramData" Target="../diagrams/data9.xml"/><Relationship Id="rId7" Type="http://schemas.openxmlformats.org/officeDocument/2006/relationships/diagramLayout" Target="../diagrams/layout9.xml"/><Relationship Id="rId8" Type="http://schemas.openxmlformats.org/officeDocument/2006/relationships/diagramQuickStyle" Target="../diagrams/quickStyle9.xml"/><Relationship Id="rId9" Type="http://schemas.openxmlformats.org/officeDocument/2006/relationships/diagramColors" Target="../diagrams/colors9.xml"/><Relationship Id="rId10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diagramData" Target="../diagrams/data10.xml"/><Relationship Id="rId7" Type="http://schemas.openxmlformats.org/officeDocument/2006/relationships/diagramLayout" Target="../diagrams/layout10.xml"/><Relationship Id="rId8" Type="http://schemas.openxmlformats.org/officeDocument/2006/relationships/diagramQuickStyle" Target="../diagrams/quickStyle10.xml"/><Relationship Id="rId9" Type="http://schemas.openxmlformats.org/officeDocument/2006/relationships/diagramColors" Target="../diagrams/colors10.xml"/><Relationship Id="rId10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6.png"/><Relationship Id="rId6" Type="http://schemas.openxmlformats.org/officeDocument/2006/relationships/diagramData" Target="../diagrams/data12.xml"/><Relationship Id="rId7" Type="http://schemas.openxmlformats.org/officeDocument/2006/relationships/diagramLayout" Target="../diagrams/layout12.xml"/><Relationship Id="rId8" Type="http://schemas.openxmlformats.org/officeDocument/2006/relationships/diagramQuickStyle" Target="../diagrams/quickStyle12.xml"/><Relationship Id="rId9" Type="http://schemas.openxmlformats.org/officeDocument/2006/relationships/diagramColors" Target="../diagrams/colors12.xml"/><Relationship Id="rId10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6.png"/><Relationship Id="rId5" Type="http://schemas.openxmlformats.org/officeDocument/2006/relationships/image" Target="../media/image19.png"/><Relationship Id="rId6" Type="http://schemas.openxmlformats.org/officeDocument/2006/relationships/diagramData" Target="../diagrams/data13.xml"/><Relationship Id="rId7" Type="http://schemas.openxmlformats.org/officeDocument/2006/relationships/diagramLayout" Target="../diagrams/layout13.xml"/><Relationship Id="rId8" Type="http://schemas.openxmlformats.org/officeDocument/2006/relationships/diagramQuickStyle" Target="../diagrams/quickStyle13.xml"/><Relationship Id="rId9" Type="http://schemas.openxmlformats.org/officeDocument/2006/relationships/diagramColors" Target="../diagrams/colors13.xml"/><Relationship Id="rId10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6.png"/><Relationship Id="rId5" Type="http://schemas.openxmlformats.org/officeDocument/2006/relationships/diagramData" Target="../diagrams/data14.xml"/><Relationship Id="rId6" Type="http://schemas.openxmlformats.org/officeDocument/2006/relationships/diagramLayout" Target="../diagrams/layout14.xml"/><Relationship Id="rId7" Type="http://schemas.openxmlformats.org/officeDocument/2006/relationships/diagramQuickStyle" Target="../diagrams/quickStyle14.xml"/><Relationship Id="rId8" Type="http://schemas.openxmlformats.org/officeDocument/2006/relationships/diagramColors" Target="../diagrams/colors14.xml"/><Relationship Id="rId9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4" Type="http://schemas.openxmlformats.org/officeDocument/2006/relationships/diagramLayout" Target="../diagrams/layout15.xml"/><Relationship Id="rId5" Type="http://schemas.openxmlformats.org/officeDocument/2006/relationships/diagramQuickStyle" Target="../diagrams/quickStyle15.xml"/><Relationship Id="rId6" Type="http://schemas.openxmlformats.org/officeDocument/2006/relationships/diagramColors" Target="../diagrams/colors15.xml"/><Relationship Id="rId7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4" Type="http://schemas.openxmlformats.org/officeDocument/2006/relationships/diagramLayout" Target="../diagrams/layout16.xml"/><Relationship Id="rId5" Type="http://schemas.openxmlformats.org/officeDocument/2006/relationships/diagramQuickStyle" Target="../diagrams/quickStyle16.xml"/><Relationship Id="rId6" Type="http://schemas.openxmlformats.org/officeDocument/2006/relationships/diagramColors" Target="../diagrams/colors16.xml"/><Relationship Id="rId7" Type="http://schemas.microsoft.com/office/2007/relationships/diagramDrawing" Target="../diagrams/drawing1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4" Type="http://schemas.openxmlformats.org/officeDocument/2006/relationships/diagramLayout" Target="../diagrams/layout17.xml"/><Relationship Id="rId5" Type="http://schemas.openxmlformats.org/officeDocument/2006/relationships/diagramQuickStyle" Target="../diagrams/quickStyle17.xml"/><Relationship Id="rId6" Type="http://schemas.openxmlformats.org/officeDocument/2006/relationships/diagramColors" Target="../diagrams/colors17.xml"/><Relationship Id="rId7" Type="http://schemas.microsoft.com/office/2007/relationships/diagramDrawing" Target="../diagrams/drawing17.xml"/><Relationship Id="rId8" Type="http://schemas.openxmlformats.org/officeDocument/2006/relationships/image" Target="../media/image21.png"/><Relationship Id="rId9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4" Type="http://schemas.openxmlformats.org/officeDocument/2006/relationships/diagramLayout" Target="../diagrams/layout18.xml"/><Relationship Id="rId5" Type="http://schemas.openxmlformats.org/officeDocument/2006/relationships/diagramQuickStyle" Target="../diagrams/quickStyle18.xml"/><Relationship Id="rId6" Type="http://schemas.openxmlformats.org/officeDocument/2006/relationships/diagramColors" Target="../diagrams/colors18.xml"/><Relationship Id="rId7" Type="http://schemas.microsoft.com/office/2007/relationships/diagramDrawing" Target="../diagrams/drawing18.xml"/><Relationship Id="rId8" Type="http://schemas.openxmlformats.org/officeDocument/2006/relationships/image" Target="../media/image22.png"/><Relationship Id="rId9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3.jpeg"/><Relationship Id="rId9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4" Type="http://schemas.openxmlformats.org/officeDocument/2006/relationships/diagramLayout" Target="../diagrams/layout19.xml"/><Relationship Id="rId5" Type="http://schemas.openxmlformats.org/officeDocument/2006/relationships/diagramQuickStyle" Target="../diagrams/quickStyle19.xml"/><Relationship Id="rId6" Type="http://schemas.openxmlformats.org/officeDocument/2006/relationships/diagramColors" Target="../diagrams/colors19.xml"/><Relationship Id="rId7" Type="http://schemas.microsoft.com/office/2007/relationships/diagramDrawing" Target="../diagrams/drawing19.xml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4" Type="http://schemas.openxmlformats.org/officeDocument/2006/relationships/diagramLayout" Target="../diagrams/layout20.xml"/><Relationship Id="rId5" Type="http://schemas.openxmlformats.org/officeDocument/2006/relationships/diagramQuickStyle" Target="../diagrams/quickStyle20.xml"/><Relationship Id="rId6" Type="http://schemas.openxmlformats.org/officeDocument/2006/relationships/diagramColors" Target="../diagrams/colors20.xml"/><Relationship Id="rId7" Type="http://schemas.microsoft.com/office/2007/relationships/diagramDrawing" Target="../diagrams/drawing2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4" Type="http://schemas.openxmlformats.org/officeDocument/2006/relationships/diagramLayout" Target="../diagrams/layout21.xml"/><Relationship Id="rId5" Type="http://schemas.openxmlformats.org/officeDocument/2006/relationships/diagramQuickStyle" Target="../diagrams/quickStyle21.xml"/><Relationship Id="rId6" Type="http://schemas.openxmlformats.org/officeDocument/2006/relationships/diagramColors" Target="../diagrams/colors21.xml"/><Relationship Id="rId7" Type="http://schemas.microsoft.com/office/2007/relationships/diagramDrawing" Target="../diagrams/drawing21.xml"/><Relationship Id="rId8" Type="http://schemas.openxmlformats.org/officeDocument/2006/relationships/image" Target="../media/image6.png"/><Relationship Id="rId9" Type="http://schemas.openxmlformats.org/officeDocument/2006/relationships/hyperlink" Target="file:///\\localhost\Volumes\PennState\Conferences\STEMROI_Demo.mp4" TargetMode="External"/><Relationship Id="rId10" Type="http://schemas.openxmlformats.org/officeDocument/2006/relationships/image" Target="../media/image7.png"/><Relationship Id="rId11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diagramData" Target="../diagrams/data4.xml"/><Relationship Id="rId6" Type="http://schemas.openxmlformats.org/officeDocument/2006/relationships/diagramLayout" Target="../diagrams/layout4.xml"/><Relationship Id="rId7" Type="http://schemas.openxmlformats.org/officeDocument/2006/relationships/diagramQuickStyle" Target="../diagrams/quickStyle4.xml"/><Relationship Id="rId8" Type="http://schemas.openxmlformats.org/officeDocument/2006/relationships/diagramColors" Target="../diagrams/colors4.xml"/><Relationship Id="rId9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diagramData" Target="../diagrams/data5.xml"/><Relationship Id="rId6" Type="http://schemas.openxmlformats.org/officeDocument/2006/relationships/diagramLayout" Target="../diagrams/layout5.xml"/><Relationship Id="rId7" Type="http://schemas.openxmlformats.org/officeDocument/2006/relationships/diagramQuickStyle" Target="../diagrams/quickStyle5.xml"/><Relationship Id="rId8" Type="http://schemas.openxmlformats.org/officeDocument/2006/relationships/diagramColors" Target="../diagrams/colors5.xml"/><Relationship Id="rId9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diagramData" Target="../diagrams/data6.xml"/><Relationship Id="rId5" Type="http://schemas.openxmlformats.org/officeDocument/2006/relationships/diagramLayout" Target="../diagrams/layout6.xml"/><Relationship Id="rId6" Type="http://schemas.openxmlformats.org/officeDocument/2006/relationships/diagramQuickStyle" Target="../diagrams/quickStyle6.xml"/><Relationship Id="rId7" Type="http://schemas.openxmlformats.org/officeDocument/2006/relationships/diagramColors" Target="../diagrams/colors6.xml"/><Relationship Id="rId8" Type="http://schemas.microsoft.com/office/2007/relationships/diagramDrawing" Target="../diagrams/drawing6.xml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diagramData" Target="../diagrams/data7.xml"/><Relationship Id="rId5" Type="http://schemas.openxmlformats.org/officeDocument/2006/relationships/diagramLayout" Target="../diagrams/layout7.xml"/><Relationship Id="rId6" Type="http://schemas.openxmlformats.org/officeDocument/2006/relationships/diagramQuickStyle" Target="../diagrams/quickStyle7.xml"/><Relationship Id="rId7" Type="http://schemas.openxmlformats.org/officeDocument/2006/relationships/diagramColors" Target="../diagrams/colors7.xml"/><Relationship Id="rId8" Type="http://schemas.microsoft.com/office/2007/relationships/diagramDrawing" Target="../diagrams/drawing7.xml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3-03 at 4.58.57 PM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" y="0"/>
            <a:ext cx="9119791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113" y="1970929"/>
            <a:ext cx="7416394" cy="19892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</a:rPr>
              <a:t>Assessing the Value of STEM</a:t>
            </a:r>
            <a:br>
              <a:rPr lang="en-US" sz="36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</a:rPr>
              <a:t>Geographic Distribution of Science, Technology, </a:t>
            </a:r>
            <a:br>
              <a:rPr lang="en-US" sz="16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</a:rPr>
              <a:t>Engineering, and Math Degree Return on Investment</a:t>
            </a:r>
            <a:endParaRPr lang="en-US" sz="11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4044" y="4740158"/>
            <a:ext cx="64169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Jackie Silber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/>
              <a:t>Pennsylvania State University MGIS Candidate</a:t>
            </a:r>
            <a:br>
              <a:rPr lang="en-US" sz="1400" dirty="0" smtClean="0"/>
            </a:br>
            <a:r>
              <a:rPr lang="en-US" sz="1400" dirty="0" smtClean="0"/>
              <a:t>Capstone Advisor: Jim </a:t>
            </a:r>
            <a:r>
              <a:rPr lang="en-US" sz="1400" dirty="0" err="1" smtClean="0"/>
              <a:t>Detwiler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125636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1523520"/>
            <a:ext cx="7632700" cy="4661379"/>
          </a:xfrm>
          <a:prstGeom prst="rect">
            <a:avLst/>
          </a:prstGeom>
        </p:spPr>
      </p:pic>
      <p:pic>
        <p:nvPicPr>
          <p:cNvPr id="4" name="Picture 3" descr="Screen Shot 2017-03-03 at 6.22.5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82" y="1778287"/>
            <a:ext cx="4084304" cy="491345"/>
          </a:xfrm>
          <a:prstGeom prst="rect">
            <a:avLst/>
          </a:prstGeom>
        </p:spPr>
      </p:pic>
      <p:pic>
        <p:nvPicPr>
          <p:cNvPr id="5" name="Picture 4" descr="Macintosh HD:Users:jscropper:Desktop:Screen Shot 2017-02-11 at 6.31.35 PM.pn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10"/>
          <a:stretch/>
        </p:blipFill>
        <p:spPr bwMode="auto">
          <a:xfrm>
            <a:off x="1001518" y="2287905"/>
            <a:ext cx="6986782" cy="2654880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582" y="296548"/>
            <a:ext cx="8865371" cy="4221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dirty="0" smtClean="0"/>
              <a:t>College Tuition</a:t>
            </a:r>
            <a:r>
              <a:rPr lang="en-US" sz="1200" dirty="0" smtClean="0"/>
              <a:t> 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807321016"/>
              </p:ext>
            </p:extLst>
          </p:nvPr>
        </p:nvGraphicFramePr>
        <p:xfrm>
          <a:off x="15582" y="6002329"/>
          <a:ext cx="9112836" cy="1236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637336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02" y="1385734"/>
            <a:ext cx="7048500" cy="4661379"/>
          </a:xfrm>
          <a:prstGeom prst="rect">
            <a:avLst/>
          </a:prstGeom>
        </p:spPr>
      </p:pic>
      <p:pic>
        <p:nvPicPr>
          <p:cNvPr id="4" name="Picture 3" descr="Screen Shot 2017-03-03 at 6.22.5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184" y="1640501"/>
            <a:ext cx="4084304" cy="491345"/>
          </a:xfrm>
          <a:prstGeom prst="rect">
            <a:avLst/>
          </a:prstGeom>
        </p:spPr>
      </p:pic>
      <p:pic>
        <p:nvPicPr>
          <p:cNvPr id="7" name="Picture 6" descr="Macintosh HD:Users:jscropper:Desktop:Screen Shot 2017-02-11 at 6.37.31 P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884" y="2131846"/>
            <a:ext cx="6449818" cy="2670668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5582" y="246444"/>
            <a:ext cx="8902776" cy="4221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dirty="0" smtClean="0"/>
              <a:t>Conferred Degrees</a:t>
            </a:r>
            <a:r>
              <a:rPr lang="en-US" sz="1200" dirty="0" smtClean="0"/>
              <a:t> </a:t>
            </a:r>
            <a:endParaRPr lang="en-US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477555878"/>
              </p:ext>
            </p:extLst>
          </p:nvPr>
        </p:nvGraphicFramePr>
        <p:xfrm>
          <a:off x="15582" y="6002329"/>
          <a:ext cx="9112836" cy="1236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40704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300" y="2184400"/>
            <a:ext cx="8113760" cy="2195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Arial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Bureau of Labor Statistics:</a:t>
            </a:r>
            <a:br>
              <a:rPr lang="en-US" sz="2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2010 Standard Occupational Classification System </a:t>
            </a:r>
            <a:br>
              <a:rPr lang="en-US" sz="2400" dirty="0">
                <a:solidFill>
                  <a:schemeClr val="bg2">
                    <a:lumMod val="10000"/>
                  </a:schemeClr>
                </a:solidFill>
              </a:rPr>
            </a:b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Arial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U.S. Immigration and Customs: </a:t>
            </a:r>
            <a:br>
              <a:rPr lang="en-US" sz="2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Enforcement STEM Designation Degree Program List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77555878"/>
              </p:ext>
            </p:extLst>
          </p:nvPr>
        </p:nvGraphicFramePr>
        <p:xfrm>
          <a:off x="15582" y="6002329"/>
          <a:ext cx="9112836" cy="1236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5582" y="246444"/>
            <a:ext cx="8902776" cy="4221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dirty="0" smtClean="0"/>
              <a:t>Defining 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07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3-03 at 6.28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92" y="1759416"/>
            <a:ext cx="4022429" cy="630969"/>
          </a:xfrm>
          <a:prstGeom prst="rect">
            <a:avLst/>
          </a:prstGeom>
        </p:spPr>
      </p:pic>
      <p:pic>
        <p:nvPicPr>
          <p:cNvPr id="7" name="Picture 6" descr="Macintosh HD:Users:jscropper:Desktop:Screen Shot 2017-02-11 at 7.10.31 PM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28" y="2412925"/>
            <a:ext cx="6959371" cy="2552775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1523520"/>
            <a:ext cx="7632700" cy="466137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5582" y="246444"/>
            <a:ext cx="8902776" cy="4221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dirty="0" smtClean="0"/>
              <a:t>Employment Salaries</a:t>
            </a:r>
            <a:endParaRPr lang="en-US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628888825"/>
              </p:ext>
            </p:extLst>
          </p:nvPr>
        </p:nvGraphicFramePr>
        <p:xfrm>
          <a:off x="15582" y="6002329"/>
          <a:ext cx="9112836" cy="1236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853169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3-03 at 6.28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48" y="1885608"/>
            <a:ext cx="4404220" cy="6908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2" y="1660343"/>
            <a:ext cx="7849822" cy="4059621"/>
          </a:xfrm>
          <a:prstGeom prst="rect">
            <a:avLst/>
          </a:prstGeom>
        </p:spPr>
      </p:pic>
      <p:pic>
        <p:nvPicPr>
          <p:cNvPr id="10" name="Picture 9" descr="Macintosh HD:Users:jscropper:Desktop:Screen Shot 2017-02-11 at 7.56.06 P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47" y="2576466"/>
            <a:ext cx="7226365" cy="2102743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13443609"/>
              </p:ext>
            </p:extLst>
          </p:nvPr>
        </p:nvGraphicFramePr>
        <p:xfrm>
          <a:off x="15582" y="6002329"/>
          <a:ext cx="9112836" cy="1236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15582" y="246444"/>
            <a:ext cx="8902776" cy="4221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dirty="0" smtClean="0"/>
              <a:t>Employment Projections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671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58726" y="1346875"/>
            <a:ext cx="5841955" cy="4592824"/>
            <a:chOff x="2251278" y="1671492"/>
            <a:chExt cx="5206535" cy="4093270"/>
          </a:xfrm>
        </p:grpSpPr>
        <p:pic>
          <p:nvPicPr>
            <p:cNvPr id="7" name="Picture 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491529" y="1910061"/>
              <a:ext cx="4735361" cy="2736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1278" y="1671492"/>
              <a:ext cx="5206535" cy="4093270"/>
            </a:xfrm>
            <a:prstGeom prst="rect">
              <a:avLst/>
            </a:prstGeom>
          </p:spPr>
        </p:pic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14873640"/>
              </p:ext>
            </p:extLst>
          </p:nvPr>
        </p:nvGraphicFramePr>
        <p:xfrm>
          <a:off x="15582" y="6002329"/>
          <a:ext cx="9112836" cy="1236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15582" y="246444"/>
            <a:ext cx="8902776" cy="4221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dirty="0" smtClean="0"/>
              <a:t>Tying Majors to Occupations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592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131047"/>
              </p:ext>
            </p:extLst>
          </p:nvPr>
        </p:nvGraphicFramePr>
        <p:xfrm>
          <a:off x="1714500" y="1384299"/>
          <a:ext cx="5397500" cy="4311769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4368800"/>
                <a:gridCol w="1028700"/>
              </a:tblGrid>
              <a:tr h="1865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Starting </a:t>
                      </a:r>
                      <a:r>
                        <a:rPr lang="en-US" sz="1400" dirty="0" smtClean="0">
                          <a:effectLst/>
                        </a:rPr>
                        <a:t>Salary for GIS &amp;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Cartography</a:t>
                      </a:r>
                      <a:r>
                        <a:rPr lang="en-US" sz="1400" baseline="0" dirty="0" smtClean="0">
                          <a:effectLst/>
                        </a:rPr>
                        <a:t> Major in CA</a:t>
                      </a:r>
                      <a:endPara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$47,000</a:t>
                      </a:r>
                      <a:endParaRPr lang="en-US" sz="14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 marL="68580" marR="68580" marT="0" marB="0"/>
                </a:tc>
              </a:tr>
              <a:tr h="1865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Peak </a:t>
                      </a:r>
                      <a:r>
                        <a:rPr lang="en-US" sz="1400" dirty="0" smtClean="0">
                          <a:effectLst/>
                        </a:rPr>
                        <a:t>Salary for GIS &amp; Cartography Major in CA</a:t>
                      </a:r>
                      <a:endPara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</a:t>
                      </a:r>
                      <a:r>
                        <a:rPr lang="en-US" sz="1400" dirty="0" smtClean="0">
                          <a:effectLst/>
                        </a:rPr>
                        <a:t>130,000</a:t>
                      </a:r>
                      <a:endParaRPr lang="en-US" sz="14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5388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Annual Salary </a:t>
                      </a:r>
                      <a:r>
                        <a:rPr lang="en-US" sz="1400" dirty="0" smtClean="0">
                          <a:effectLst/>
                        </a:rPr>
                        <a:t>Increase</a:t>
                      </a:r>
                      <a:br>
                        <a:rPr lang="en-US" sz="1400" dirty="0" smtClean="0">
                          <a:effectLst/>
                        </a:rPr>
                      </a:br>
                      <a:r>
                        <a:rPr lang="en-US" sz="1400" dirty="0" smtClean="0">
                          <a:effectLst/>
                        </a:rPr>
                        <a:t>over</a:t>
                      </a:r>
                      <a:r>
                        <a:rPr lang="en-US" sz="1400" baseline="0" dirty="0" smtClean="0">
                          <a:effectLst/>
                        </a:rPr>
                        <a:t> a 43 year Career</a:t>
                      </a:r>
                      <a:endPara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$1,930</a:t>
                      </a:r>
                      <a:endParaRPr lang="en-US" sz="14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 marL="68580" marR="68580" marT="0" marB="0"/>
                </a:tc>
              </a:tr>
              <a:tr h="1865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865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Year 1</a:t>
                      </a:r>
                      <a:endPara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$48,930</a:t>
                      </a:r>
                      <a:endParaRPr lang="en-US" sz="14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 marL="68580" marR="68580" marT="0" marB="0"/>
                </a:tc>
              </a:tr>
              <a:tr h="1865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Year 2</a:t>
                      </a:r>
                      <a:endPara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$50,860</a:t>
                      </a:r>
                      <a:endParaRPr lang="en-US" sz="14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 marL="68580" marR="68580" marT="0" marB="0"/>
                </a:tc>
              </a:tr>
              <a:tr h="1865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Year 3</a:t>
                      </a:r>
                      <a:endPara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$52,790</a:t>
                      </a:r>
                      <a:endParaRPr lang="en-US" sz="14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 marL="68580" marR="68580" marT="0" marB="0"/>
                </a:tc>
              </a:tr>
              <a:tr h="1865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Year 4</a:t>
                      </a:r>
                      <a:endPara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$54,720</a:t>
                      </a:r>
                      <a:endParaRPr lang="en-US" sz="14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 marL="68580" marR="68580" marT="0" marB="0"/>
                </a:tc>
              </a:tr>
              <a:tr h="1865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Year 5</a:t>
                      </a:r>
                      <a:endPara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$56,650</a:t>
                      </a:r>
                      <a:endParaRPr lang="en-US" sz="14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 marL="68580" marR="68580" marT="0" marB="0"/>
                </a:tc>
              </a:tr>
              <a:tr h="1865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Year 6</a:t>
                      </a:r>
                      <a:endPara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$58,580</a:t>
                      </a:r>
                      <a:endParaRPr lang="en-US" sz="14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 marL="68580" marR="68580" marT="0" marB="0"/>
                </a:tc>
              </a:tr>
              <a:tr h="1865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Year 7</a:t>
                      </a:r>
                      <a:endPara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$60,510</a:t>
                      </a:r>
                      <a:endParaRPr lang="en-US" sz="14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 marL="68580" marR="68580" marT="0" marB="0"/>
                </a:tc>
              </a:tr>
              <a:tr h="1865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Year 8</a:t>
                      </a:r>
                      <a:endPara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$62,440</a:t>
                      </a:r>
                      <a:endParaRPr lang="en-US" sz="14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 marL="68580" marR="68580" marT="0" marB="0"/>
                </a:tc>
              </a:tr>
              <a:tr h="1865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Year 9</a:t>
                      </a:r>
                      <a:endPara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$64,370</a:t>
                      </a:r>
                      <a:endParaRPr lang="en-US" sz="14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 marL="68580" marR="68580" marT="0" marB="0"/>
                </a:tc>
              </a:tr>
              <a:tr h="1865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Year 10</a:t>
                      </a:r>
                      <a:endPara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$66,300</a:t>
                      </a:r>
                      <a:endParaRPr lang="en-US" sz="14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 marL="68580" marR="68580" marT="0" marB="0"/>
                </a:tc>
              </a:tr>
              <a:tr h="1865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 marL="68580" marR="68580" marT="0" marB="0"/>
                </a:tc>
              </a:tr>
              <a:tr h="3592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Total 4-Year </a:t>
                      </a:r>
                      <a:r>
                        <a:rPr lang="en-US" sz="1400" dirty="0">
                          <a:effectLst/>
                        </a:rPr>
                        <a:t>Tuition at </a:t>
                      </a:r>
                      <a:r>
                        <a:rPr lang="en-US" sz="1400" dirty="0" smtClean="0">
                          <a:effectLst/>
                        </a:rPr>
                        <a:t>CSUN</a:t>
                      </a:r>
                      <a:endParaRPr lang="en-US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$84,000</a:t>
                      </a:r>
                      <a:endParaRPr lang="en-US" sz="14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865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Simplified</a:t>
                      </a:r>
                      <a:r>
                        <a:rPr lang="en-US" sz="1400" b="1" baseline="0" dirty="0" smtClean="0">
                          <a:effectLst/>
                        </a:rPr>
                        <a:t> </a:t>
                      </a:r>
                      <a:r>
                        <a:rPr lang="en-US" sz="1400" b="1" dirty="0" smtClean="0">
                          <a:effectLst/>
                        </a:rPr>
                        <a:t>Return on Investment (ROI)</a:t>
                      </a:r>
                      <a:endParaRPr lang="en-US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79%</a:t>
                      </a:r>
                      <a:endParaRPr lang="en-US" sz="14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14500" y="5129734"/>
            <a:ext cx="5397500" cy="335559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14500" y="1391769"/>
            <a:ext cx="5397500" cy="116317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14500" y="2767986"/>
            <a:ext cx="5397500" cy="2142883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14500" y="5475311"/>
            <a:ext cx="5397500" cy="221414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582" y="246444"/>
            <a:ext cx="8902776" cy="4221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dirty="0" smtClean="0"/>
              <a:t>ROI Methodology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788254775"/>
              </p:ext>
            </p:extLst>
          </p:nvPr>
        </p:nvGraphicFramePr>
        <p:xfrm>
          <a:off x="15582" y="6002329"/>
          <a:ext cx="9112836" cy="1236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939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0847" y="1169458"/>
            <a:ext cx="3072809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Arial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HTML</a:t>
            </a:r>
          </a:p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Arial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CSS</a:t>
            </a:r>
          </a:p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Arial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JavaScript</a:t>
            </a:r>
          </a:p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Arial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jQuery UI</a:t>
            </a:r>
          </a:p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Arial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Google Maps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API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8321" y="1041218"/>
            <a:ext cx="2583711" cy="3590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Arial" charset="0"/>
              <a:buChar char="•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Python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Arial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Flask</a:t>
            </a:r>
          </a:p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Arial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Ajax</a:t>
            </a:r>
          </a:p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Arial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MySQL</a:t>
            </a:r>
          </a:p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Arial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D3</a:t>
            </a:r>
          </a:p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Arial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JSON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85258978"/>
              </p:ext>
            </p:extLst>
          </p:nvPr>
        </p:nvGraphicFramePr>
        <p:xfrm>
          <a:off x="15582" y="6002329"/>
          <a:ext cx="9112836" cy="1236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0776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85258978"/>
              </p:ext>
            </p:extLst>
          </p:nvPr>
        </p:nvGraphicFramePr>
        <p:xfrm>
          <a:off x="15582" y="6002329"/>
          <a:ext cx="9112836" cy="1236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5582" y="246444"/>
            <a:ext cx="8902776" cy="4221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dirty="0" smtClean="0"/>
              <a:t>Flask </a:t>
            </a:r>
            <a:r>
              <a:rPr lang="en-US" sz="2000" dirty="0" err="1" smtClean="0"/>
              <a:t>Microframework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181553" y="1165441"/>
            <a:ext cx="6754649" cy="4589411"/>
            <a:chOff x="1527179" y="1165442"/>
            <a:chExt cx="6068537" cy="41232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79"/>
            <a:stretch/>
          </p:blipFill>
          <p:spPr>
            <a:xfrm>
              <a:off x="1770524" y="1374413"/>
              <a:ext cx="5665148" cy="28134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7179" y="1165442"/>
              <a:ext cx="6068537" cy="41232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2010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17136263"/>
              </p:ext>
            </p:extLst>
          </p:nvPr>
        </p:nvGraphicFramePr>
        <p:xfrm>
          <a:off x="15582" y="6002329"/>
          <a:ext cx="9112836" cy="1236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5582" y="246444"/>
            <a:ext cx="8902776" cy="4221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dirty="0" smtClean="0"/>
              <a:t>D3 Library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954563" y="813712"/>
            <a:ext cx="4986342" cy="5355255"/>
            <a:chOff x="1486035" y="258950"/>
            <a:chExt cx="5732482" cy="615659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208" y="568764"/>
              <a:ext cx="5349390" cy="421363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6035" y="258950"/>
              <a:ext cx="5732482" cy="6156598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2140858" y="4285003"/>
            <a:ext cx="4653113" cy="49319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5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942020562"/>
              </p:ext>
            </p:extLst>
          </p:nvPr>
        </p:nvGraphicFramePr>
        <p:xfrm>
          <a:off x="15582" y="6002329"/>
          <a:ext cx="9112836" cy="1236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 descr="nypl.digitalcollections.510d47d9-4c9b-a3d9-e040-e00a18064a99.001.w.jpg"/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alphaModFix amt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90" t="9493" r="15588" b="27337"/>
          <a:stretch/>
        </p:blipFill>
        <p:spPr>
          <a:xfrm>
            <a:off x="860044" y="1173475"/>
            <a:ext cx="3053409" cy="363295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051050" y="1398539"/>
            <a:ext cx="4396676" cy="2491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</a:rPr>
              <a:t>“An investment in knowledge pays the best interest.”</a:t>
            </a:r>
            <a:endParaRPr lang="en-US" sz="3600" i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340410" y="3817803"/>
            <a:ext cx="3858143" cy="811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i="1" dirty="0" smtClean="0">
                <a:solidFill>
                  <a:schemeClr val="bg2">
                    <a:lumMod val="10000"/>
                  </a:schemeClr>
                </a:solidFill>
              </a:rPr>
              <a:t>Ben Franklin</a:t>
            </a:r>
          </a:p>
        </p:txBody>
      </p:sp>
    </p:spTree>
    <p:extLst>
      <p:ext uri="{BB962C8B-B14F-4D97-AF65-F5344CB8AC3E}">
        <p14:creationId xmlns:p14="http://schemas.microsoft.com/office/powerpoint/2010/main" val="1379136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26268" y="2200202"/>
            <a:ext cx="3914553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Arial" charset="0"/>
              <a:buChar char="•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Three testers</a:t>
            </a:r>
          </a:p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Arial" charset="0"/>
              <a:buChar char="•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Evaluate app using provided workflow</a:t>
            </a:r>
          </a:p>
          <a:p>
            <a:pPr marL="349250" indent="-349250" defTabSz="91440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Arial" charset="0"/>
              <a:buChar char="•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Feedback captured through Google Forms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08243220"/>
              </p:ext>
            </p:extLst>
          </p:nvPr>
        </p:nvGraphicFramePr>
        <p:xfrm>
          <a:off x="15582" y="6002329"/>
          <a:ext cx="9112836" cy="1236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834636" y="668639"/>
            <a:ext cx="2448677" cy="5167081"/>
            <a:chOff x="730171" y="169335"/>
            <a:chExt cx="2764253" cy="58329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28" r="19936"/>
            <a:stretch/>
          </p:blipFill>
          <p:spPr>
            <a:xfrm>
              <a:off x="730171" y="169335"/>
              <a:ext cx="2764253" cy="5832994"/>
            </a:xfrm>
            <a:prstGeom prst="rect">
              <a:avLst/>
            </a:prstGeom>
          </p:spPr>
        </p:pic>
        <p:pic>
          <p:nvPicPr>
            <p:cNvPr id="4" name="Picture 3" descr="Screen Shot 2017-10-14 at 8.11.53 PM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099" y="823575"/>
              <a:ext cx="2515478" cy="4560912"/>
            </a:xfrm>
            <a:prstGeom prst="rect">
              <a:avLst/>
            </a:prstGeom>
          </p:spPr>
        </p:pic>
      </p:grpSp>
      <p:sp>
        <p:nvSpPr>
          <p:cNvPr id="11" name="Title 1"/>
          <p:cNvSpPr txBox="1">
            <a:spLocks/>
          </p:cNvSpPr>
          <p:nvPr/>
        </p:nvSpPr>
        <p:spPr>
          <a:xfrm>
            <a:off x="15582" y="246444"/>
            <a:ext cx="8902776" cy="4221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dirty="0" smtClean="0"/>
              <a:t>User Evaluation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264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9275" y="1583502"/>
            <a:ext cx="8042276" cy="3603960"/>
          </a:xfrm>
        </p:spPr>
        <p:txBody>
          <a:bodyPr>
            <a:normAutofit/>
          </a:bodyPr>
          <a:lstStyle/>
          <a:p>
            <a:r>
              <a:rPr lang="en-US" dirty="0" smtClean="0"/>
              <a:t>Projected salaries at the local level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Sort programs by rankings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Calculate ROI based different school / job location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Optional ROI based on out-of-state tuition rate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90830005"/>
              </p:ext>
            </p:extLst>
          </p:nvPr>
        </p:nvGraphicFramePr>
        <p:xfrm>
          <a:off x="15582" y="6002329"/>
          <a:ext cx="9112836" cy="1236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5582" y="246444"/>
            <a:ext cx="8902776" cy="4221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dirty="0" smtClean="0"/>
              <a:t>Future Direction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32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947" y="107576"/>
            <a:ext cx="9144000" cy="6035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36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72567" y="711080"/>
            <a:ext cx="8042276" cy="1850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1"/>
                </a:solidFill>
              </a:rPr>
              <a:t>If you’d like to try it out for yourself, visit:</a:t>
            </a:r>
            <a:r>
              <a:rPr lang="en-US" sz="2800" b="1" dirty="0" smtClean="0">
                <a:solidFill>
                  <a:schemeClr val="accent1"/>
                </a:solidFill>
              </a:rPr>
              <a:t/>
            </a:r>
            <a:br>
              <a:rPr lang="en-US" sz="2800" b="1" dirty="0" smtClean="0">
                <a:solidFill>
                  <a:schemeClr val="accent1"/>
                </a:solidFill>
              </a:rPr>
            </a:br>
            <a:r>
              <a:rPr lang="en-US" sz="2650" b="1" dirty="0" smtClean="0">
                <a:solidFill>
                  <a:schemeClr val="accent1"/>
                </a:solidFill>
              </a:rPr>
              <a:t>https://</a:t>
            </a:r>
            <a:r>
              <a:rPr lang="en-US" sz="2650" b="1" dirty="0" err="1" smtClean="0">
                <a:solidFill>
                  <a:schemeClr val="accent1"/>
                </a:solidFill>
              </a:rPr>
              <a:t>jackberrystudio.net</a:t>
            </a:r>
            <a:r>
              <a:rPr lang="en-US" sz="2650" b="1" dirty="0">
                <a:solidFill>
                  <a:schemeClr val="accent1"/>
                </a:solidFill>
              </a:rPr>
              <a:t>/</a:t>
            </a:r>
            <a:r>
              <a:rPr lang="en-US" sz="2650" b="1" dirty="0" err="1" smtClean="0">
                <a:solidFill>
                  <a:schemeClr val="accent1"/>
                </a:solidFill>
              </a:rPr>
              <a:t>stemroi</a:t>
            </a:r>
            <a:endParaRPr lang="en-US" sz="2650" b="1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02771384"/>
              </p:ext>
            </p:extLst>
          </p:nvPr>
        </p:nvGraphicFramePr>
        <p:xfrm>
          <a:off x="15582" y="6002329"/>
          <a:ext cx="9112836" cy="1236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65" y="2159710"/>
            <a:ext cx="4065724" cy="4086044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fil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16945" y="2333534"/>
            <a:ext cx="3742963" cy="2858386"/>
          </a:xfrm>
          <a:prstGeom prst="rect">
            <a:avLst/>
          </a:prstGeom>
        </p:spPr>
      </p:pic>
      <p:pic>
        <p:nvPicPr>
          <p:cNvPr id="5" name="Picture 4" descr="GraduationHat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4078">
            <a:off x="5223441" y="1597669"/>
            <a:ext cx="2195692" cy="128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78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3-03 at 5.08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12" y="1805185"/>
            <a:ext cx="3508664" cy="349094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426113" y="2300486"/>
            <a:ext cx="4171788" cy="3097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Not all STEM jobs created equal 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Predicted job availability varies by geography</a:t>
            </a:r>
            <a:br>
              <a:rPr lang="en-US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51036843"/>
              </p:ext>
            </p:extLst>
          </p:nvPr>
        </p:nvGraphicFramePr>
        <p:xfrm>
          <a:off x="15582" y="6002329"/>
          <a:ext cx="9112836" cy="1236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53184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255" y="1507887"/>
            <a:ext cx="5242295" cy="4073956"/>
          </a:xfrm>
        </p:spPr>
        <p:txBody>
          <a:bodyPr/>
          <a:lstStyle/>
          <a:p>
            <a:r>
              <a:rPr lang="en-US" dirty="0"/>
              <a:t>Do the early career earnings justify the tuition?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How </a:t>
            </a:r>
            <a:r>
              <a:rPr lang="en-US" dirty="0"/>
              <a:t>does the ROI in my field compare to other states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Is there a surplus or </a:t>
            </a:r>
            <a:r>
              <a:rPr lang="en-US" dirty="0" smtClean="0"/>
              <a:t>deficit </a:t>
            </a:r>
            <a:r>
              <a:rPr lang="en-US" dirty="0"/>
              <a:t>of graduates for the current job market in my </a:t>
            </a:r>
            <a:r>
              <a:rPr lang="en-US" dirty="0" smtClean="0"/>
              <a:t>state?</a:t>
            </a:r>
            <a:endParaRPr lang="en-US" dirty="0"/>
          </a:p>
        </p:txBody>
      </p:sp>
      <p:pic>
        <p:nvPicPr>
          <p:cNvPr id="4" name="Picture 3" descr="what-boy-300p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91" y="1817199"/>
            <a:ext cx="2605510" cy="462516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70830988"/>
              </p:ext>
            </p:extLst>
          </p:nvPr>
        </p:nvGraphicFramePr>
        <p:xfrm>
          <a:off x="15582" y="6002329"/>
          <a:ext cx="9112836" cy="1236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76005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89" y="414444"/>
            <a:ext cx="5802311" cy="5831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729" y="709001"/>
            <a:ext cx="5341690" cy="4079285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908340416"/>
              </p:ext>
            </p:extLst>
          </p:nvPr>
        </p:nvGraphicFramePr>
        <p:xfrm>
          <a:off x="15582" y="6002329"/>
          <a:ext cx="9112836" cy="1236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99080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036418" y="836421"/>
            <a:ext cx="2570456" cy="210935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1036418" y="3465320"/>
            <a:ext cx="2601575" cy="2109355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356539242"/>
              </p:ext>
            </p:extLst>
          </p:nvPr>
        </p:nvGraphicFramePr>
        <p:xfrm>
          <a:off x="15582" y="6002329"/>
          <a:ext cx="9112836" cy="1236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894377" y="836421"/>
            <a:ext cx="4924307" cy="210935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Brookings Institute</a:t>
            </a:r>
          </a:p>
          <a:p>
            <a:r>
              <a:rPr lang="en-US" dirty="0" smtClean="0"/>
              <a:t>Re-defined STEM to include </a:t>
            </a:r>
            <a:br>
              <a:rPr lang="en-US" dirty="0" smtClean="0"/>
            </a:br>
            <a:r>
              <a:rPr lang="en-US" dirty="0" smtClean="0"/>
              <a:t>non-traditional, blue-collar jobs</a:t>
            </a:r>
          </a:p>
          <a:p>
            <a:r>
              <a:rPr lang="en-US" dirty="0" smtClean="0"/>
              <a:t>Definition of STEM is fluid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894377" y="3465320"/>
            <a:ext cx="4924307" cy="2109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Bureau of Labor Statistics</a:t>
            </a:r>
          </a:p>
          <a:p>
            <a:r>
              <a:rPr lang="en-US" sz="2000" dirty="0" smtClean="0"/>
              <a:t>Current employment and salaries at state and locals</a:t>
            </a:r>
          </a:p>
          <a:p>
            <a:r>
              <a:rPr lang="en-US" sz="2000" dirty="0" smtClean="0"/>
              <a:t>Projected employment data </a:t>
            </a:r>
            <a:br>
              <a:rPr lang="en-US" sz="2000" dirty="0" smtClean="0"/>
            </a:br>
            <a:r>
              <a:rPr lang="en-US" sz="2000" dirty="0" smtClean="0"/>
              <a:t>not available at local level</a:t>
            </a:r>
          </a:p>
        </p:txBody>
      </p:sp>
    </p:spTree>
    <p:extLst>
      <p:ext uri="{BB962C8B-B14F-4D97-AF65-F5344CB8AC3E}">
        <p14:creationId xmlns:p14="http://schemas.microsoft.com/office/powerpoint/2010/main" val="3673196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653740" y="611922"/>
            <a:ext cx="3066879" cy="2457072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356539242"/>
              </p:ext>
            </p:extLst>
          </p:nvPr>
        </p:nvGraphicFramePr>
        <p:xfrm>
          <a:off x="15582" y="6002329"/>
          <a:ext cx="9112836" cy="1236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/>
          <p:cNvPicPr/>
          <p:nvPr/>
        </p:nvPicPr>
        <p:blipFill>
          <a:blip r:embed="rId9"/>
          <a:stretch>
            <a:fillRect/>
          </a:stretch>
        </p:blipFill>
        <p:spPr>
          <a:xfrm>
            <a:off x="653740" y="3816340"/>
            <a:ext cx="3067334" cy="197779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94377" y="913847"/>
            <a:ext cx="4924307" cy="2457072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National Center for Education Statistics</a:t>
            </a:r>
          </a:p>
          <a:p>
            <a:r>
              <a:rPr lang="en-US" sz="2200" dirty="0" smtClean="0"/>
              <a:t>Interactive map showing tuition, majors, and conferred degrees</a:t>
            </a:r>
          </a:p>
          <a:p>
            <a:r>
              <a:rPr lang="en-US" sz="2200" dirty="0" smtClean="0"/>
              <a:t>Link to employment projections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894377" y="3816340"/>
            <a:ext cx="4924307" cy="197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The Hamilton Report</a:t>
            </a:r>
          </a:p>
          <a:p>
            <a:r>
              <a:rPr lang="en-US" sz="2000" dirty="0" smtClean="0"/>
              <a:t>Compare annual lifetime earnings </a:t>
            </a:r>
            <a:br>
              <a:rPr lang="en-US" sz="2000" dirty="0" smtClean="0"/>
            </a:br>
            <a:r>
              <a:rPr lang="en-US" sz="2000" dirty="0" smtClean="0"/>
              <a:t>by STEM major</a:t>
            </a:r>
          </a:p>
          <a:p>
            <a:r>
              <a:rPr lang="en-US" sz="2000" dirty="0" smtClean="0"/>
              <a:t>Missing geographic component</a:t>
            </a:r>
          </a:p>
        </p:txBody>
      </p:sp>
    </p:spTree>
    <p:extLst>
      <p:ext uri="{BB962C8B-B14F-4D97-AF65-F5344CB8AC3E}">
        <p14:creationId xmlns:p14="http://schemas.microsoft.com/office/powerpoint/2010/main" val="4259272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818801" y="555279"/>
            <a:ext cx="2522276" cy="2458786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356539242"/>
              </p:ext>
            </p:extLst>
          </p:nvPr>
        </p:nvGraphicFramePr>
        <p:xfrm>
          <a:off x="15582" y="6002329"/>
          <a:ext cx="9112836" cy="1236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 descr="Macintosh HD:Users:jscropper:Desktop:Screen Shot 2017-02-11 at 5.01.01 PM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49" y="3304211"/>
            <a:ext cx="2480328" cy="2780574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894377" y="744502"/>
            <a:ext cx="4924307" cy="22695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Economist</a:t>
            </a:r>
          </a:p>
          <a:p>
            <a:r>
              <a:rPr lang="en-US" sz="2000" dirty="0" smtClean="0"/>
              <a:t>20-year ROI vs </a:t>
            </a:r>
            <a:r>
              <a:rPr lang="en-US" sz="2000" dirty="0"/>
              <a:t>u</a:t>
            </a:r>
            <a:r>
              <a:rPr lang="en-US" sz="2000" dirty="0" smtClean="0"/>
              <a:t>niversity </a:t>
            </a:r>
            <a:br>
              <a:rPr lang="en-US" sz="2000" dirty="0" smtClean="0"/>
            </a:br>
            <a:r>
              <a:rPr lang="en-US" sz="2000" dirty="0" smtClean="0"/>
              <a:t>admission rate</a:t>
            </a:r>
          </a:p>
          <a:p>
            <a:r>
              <a:rPr lang="en-US" sz="2000" dirty="0"/>
              <a:t>Missing geographic </a:t>
            </a:r>
            <a:r>
              <a:rPr lang="en-US" sz="2000" dirty="0" smtClean="0"/>
              <a:t>component</a:t>
            </a:r>
            <a:endParaRPr lang="en-US" sz="20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894377" y="3483097"/>
            <a:ext cx="4924307" cy="2400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/>
              <a:t>Payscale.com</a:t>
            </a:r>
            <a:endParaRPr lang="en-US" sz="2000" dirty="0"/>
          </a:p>
          <a:p>
            <a:r>
              <a:rPr lang="en-US" sz="2000" dirty="0" smtClean="0"/>
              <a:t>Detailed 20-ROI calculations for each university</a:t>
            </a:r>
          </a:p>
          <a:p>
            <a:r>
              <a:rPr lang="en-US" sz="2000" dirty="0" smtClean="0"/>
              <a:t>Does not include employment projections</a:t>
            </a:r>
          </a:p>
        </p:txBody>
      </p:sp>
    </p:spTree>
    <p:extLst>
      <p:ext uri="{BB962C8B-B14F-4D97-AF65-F5344CB8AC3E}">
        <p14:creationId xmlns:p14="http://schemas.microsoft.com/office/powerpoint/2010/main" val="3035580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65457"/>
              </p:ext>
            </p:extLst>
          </p:nvPr>
        </p:nvGraphicFramePr>
        <p:xfrm>
          <a:off x="760661" y="1296394"/>
          <a:ext cx="7764291" cy="323802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055367"/>
                <a:gridCol w="962986"/>
                <a:gridCol w="781884"/>
                <a:gridCol w="935946"/>
                <a:gridCol w="851770"/>
                <a:gridCol w="1730762"/>
                <a:gridCol w="1445576"/>
              </a:tblGrid>
              <a:tr h="6938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Geographic Distribution</a:t>
                      </a:r>
                      <a:endParaRPr lang="en-US" sz="1100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Annual Earnings</a:t>
                      </a:r>
                      <a:endParaRPr lang="en-US" sz="1100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/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Estimated ROI </a:t>
                      </a:r>
                      <a:endParaRPr lang="en-US" sz="1100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Cost of Tuition</a:t>
                      </a:r>
                      <a:endParaRPr lang="en-US" sz="1100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Job Opportunities (Current/Projected)</a:t>
                      </a:r>
                      <a:endParaRPr lang="en-US" sz="1100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Conferred Degrees by </a:t>
                      </a:r>
                      <a:r>
                        <a:rPr lang="en-US" sz="1100" dirty="0">
                          <a:effectLst/>
                        </a:rPr>
                        <a:t>Major</a:t>
                      </a:r>
                      <a:endParaRPr lang="en-US" sz="1100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 anchor="b"/>
                </a:tc>
              </a:tr>
              <a:tr h="4047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Hamilton Report</a:t>
                      </a:r>
                      <a:endParaRPr lang="en-US" sz="1100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sym typeface="Wingdings" charset="2"/>
                        </a:rPr>
                        <a:t></a:t>
                      </a:r>
                      <a:endParaRPr lang="en-US" sz="11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/>
                </a:tc>
              </a:tr>
              <a:tr h="3469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Payscale</a:t>
                      </a:r>
                      <a:endParaRPr lang="en-US" sz="1100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sym typeface="Wingdings" charset="2"/>
                        </a:rPr>
                        <a:t></a:t>
                      </a:r>
                      <a:endParaRPr lang="en-US" sz="11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sym typeface="Wingdings" charset="2"/>
                        </a:rPr>
                        <a:t></a:t>
                      </a:r>
                      <a:endParaRPr lang="en-US" sz="11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sym typeface="Wingdings" charset="2"/>
                        </a:rPr>
                        <a:t></a:t>
                      </a:r>
                      <a:endParaRPr lang="en-US" sz="11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/>
                </a:tc>
              </a:tr>
              <a:tr h="4047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The Economist</a:t>
                      </a:r>
                      <a:endParaRPr lang="en-US" sz="1100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sym typeface="Wingdings" charset="2"/>
                        </a:rPr>
                        <a:t></a:t>
                      </a:r>
                      <a:endParaRPr lang="en-US" sz="11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/>
                </a:tc>
              </a:tr>
              <a:tr h="520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Brookings Institute</a:t>
                      </a:r>
                      <a:endParaRPr lang="en-US" sz="1100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sym typeface="Wingdings" charset="2"/>
                        </a:rPr>
                        <a:t></a:t>
                      </a:r>
                      <a:endParaRPr lang="en-US" sz="11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sym typeface="Wingdings" charset="2"/>
                        </a:rPr>
                        <a:t></a:t>
                      </a:r>
                      <a:r>
                        <a:rPr lang="en-US" sz="1100" dirty="0">
                          <a:effectLst/>
                        </a:rPr>
                        <a:t/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(</a:t>
                      </a:r>
                      <a:r>
                        <a:rPr lang="en-US" sz="1100" dirty="0" smtClean="0">
                          <a:effectLst/>
                        </a:rPr>
                        <a:t>Current Only)</a:t>
                      </a:r>
                      <a:endParaRPr lang="en-US" sz="1100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/>
                </a:tc>
              </a:tr>
              <a:tr h="520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BLS</a:t>
                      </a:r>
                      <a:endParaRPr lang="en-US" sz="1100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sym typeface="Wingdings" charset="2"/>
                        </a:rPr>
                        <a:t></a:t>
                      </a:r>
                      <a:endParaRPr lang="en-US" sz="11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sym typeface="Wingdings" charset="2"/>
                        </a:rPr>
                        <a:t></a:t>
                      </a:r>
                      <a:endParaRPr lang="en-US" sz="11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sym typeface="Wingdings" charset="2"/>
                        </a:rPr>
                        <a:t></a:t>
                      </a:r>
                      <a:r>
                        <a:rPr lang="en-US" sz="1100" dirty="0">
                          <a:effectLst/>
                        </a:rPr>
                        <a:t/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(</a:t>
                      </a:r>
                      <a:r>
                        <a:rPr lang="en-US" sz="1100" dirty="0" smtClean="0">
                          <a:effectLst/>
                        </a:rPr>
                        <a:t>Current Only)</a:t>
                      </a:r>
                      <a:endParaRPr lang="en-US" sz="1100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/>
                </a:tc>
              </a:tr>
              <a:tr h="3469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NCES</a:t>
                      </a:r>
                      <a:endParaRPr lang="en-US" sz="1100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 anchor="ctr" anchorCtr="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sym typeface="Wingdings" charset="2"/>
                        </a:rPr>
                        <a:t></a:t>
                      </a:r>
                      <a:endParaRPr lang="en-US" sz="1100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--</a:t>
                      </a:r>
                      <a:endParaRPr lang="en-US" sz="1100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sym typeface="Wingdings" charset="2"/>
                        </a:rPr>
                        <a:t></a:t>
                      </a:r>
                      <a:endParaRPr lang="en-US" sz="1100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--</a:t>
                      </a:r>
                      <a:endParaRPr lang="en-US" sz="1100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sym typeface="Wingdings" charset="2"/>
                        </a:rPr>
                        <a:t></a:t>
                      </a:r>
                      <a:endParaRPr lang="en-US" sz="1100" dirty="0">
                        <a:effectLst/>
                        <a:latin typeface="Times New Roman" charset="0"/>
                        <a:ea typeface="ＭＳ 明朝" charset="-128"/>
                      </a:endParaRPr>
                    </a:p>
                  </a:txBody>
                  <a:tcPr marL="57899" marR="57899" marT="0" marB="0"/>
                </a:tc>
              </a:tr>
            </a:tbl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45401966"/>
              </p:ext>
            </p:extLst>
          </p:nvPr>
        </p:nvGraphicFramePr>
        <p:xfrm>
          <a:off x="15582" y="6002329"/>
          <a:ext cx="9112836" cy="1236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7951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DF8B07CB-F048-4E6B-9C09-AC05CC3027E8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4247</TotalTime>
  <Words>752</Words>
  <Application>Microsoft Macintosh PowerPoint</Application>
  <PresentationFormat>On-screen Show (4:3)</PresentationFormat>
  <Paragraphs>375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Breeze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4 Presentation</dc:title>
  <dc:creator>Jackie Silber</dc:creator>
  <cp:lastModifiedBy>Jackie Silber</cp:lastModifiedBy>
  <cp:revision>568</cp:revision>
  <cp:lastPrinted>2017-10-20T18:05:01Z</cp:lastPrinted>
  <dcterms:created xsi:type="dcterms:W3CDTF">2016-06-07T04:12:55Z</dcterms:created>
  <dcterms:modified xsi:type="dcterms:W3CDTF">2017-11-19T05:20:47Z</dcterms:modified>
</cp:coreProperties>
</file>