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0" r:id="rId1"/>
  </p:sldMasterIdLst>
  <p:sldIdLst>
    <p:sldId id="256" r:id="rId2"/>
    <p:sldId id="257" r:id="rId3"/>
    <p:sldId id="287" r:id="rId4"/>
    <p:sldId id="281" r:id="rId5"/>
    <p:sldId id="285" r:id="rId6"/>
    <p:sldId id="286" r:id="rId7"/>
    <p:sldId id="282" r:id="rId8"/>
    <p:sldId id="258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8" r:id="rId17"/>
    <p:sldId id="269" r:id="rId18"/>
    <p:sldId id="270" r:id="rId19"/>
    <p:sldId id="271" r:id="rId20"/>
    <p:sldId id="272" r:id="rId21"/>
    <p:sldId id="275" r:id="rId22"/>
    <p:sldId id="276" r:id="rId23"/>
    <p:sldId id="274" r:id="rId24"/>
    <p:sldId id="277" r:id="rId25"/>
    <p:sldId id="278" r:id="rId26"/>
    <p:sldId id="279" r:id="rId27"/>
    <p:sldId id="288" r:id="rId28"/>
    <p:sldId id="28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2"/>
    <p:restoredTop sz="94609"/>
  </p:normalViewPr>
  <p:slideViewPr>
    <p:cSldViewPr snapToGrid="0" snapToObjects="1">
      <p:cViewPr varScale="1">
        <p:scale>
          <a:sx n="108" d="100"/>
          <a:sy n="108" d="100"/>
        </p:scale>
        <p:origin x="8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1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2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35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7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9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8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81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2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6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104671A-84C8-4B4C-B66E-0AB2A896014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D3F0054-B03A-DA44-895F-F05DC2741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F1C0-C10B-BD40-98FD-C8FF743F6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5562"/>
            <a:ext cx="8991600" cy="1991444"/>
          </a:xfrm>
        </p:spPr>
        <p:txBody>
          <a:bodyPr anchor="ctr">
            <a:normAutofit fontScale="90000"/>
          </a:bodyPr>
          <a:lstStyle/>
          <a:p>
            <a:br>
              <a:rPr lang="en-US" sz="3300" dirty="0"/>
            </a:br>
            <a:r>
              <a:rPr lang="en-US" sz="3300" dirty="0"/>
              <a:t>Geospatial Web App Development for The Center for Louisiana Studies Archive</a:t>
            </a:r>
            <a:b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1C972-B59D-7F48-83CB-34DD44620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6665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Blake Simon</a:t>
            </a:r>
          </a:p>
          <a:p>
            <a:r>
              <a:rPr lang="en-US" dirty="0"/>
              <a:t>Penn State University</a:t>
            </a:r>
          </a:p>
          <a:p>
            <a:r>
              <a:rPr lang="en-US" dirty="0"/>
              <a:t>GEOG 596A</a:t>
            </a:r>
          </a:p>
          <a:p>
            <a:r>
              <a:rPr lang="en-US" dirty="0"/>
              <a:t>Advisor:  </a:t>
            </a:r>
            <a:r>
              <a:rPr lang="en-US"/>
              <a:t>Kristen Jordan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10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486446"/>
          </a:xfrm>
        </p:spPr>
        <p:txBody>
          <a:bodyPr>
            <a:normAutofit fontScale="90000"/>
          </a:bodyPr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274618"/>
            <a:ext cx="7729728" cy="44654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Specific Goals The Center has for this project:</a:t>
            </a:r>
            <a:endParaRPr lang="en-US" sz="2600" dirty="0"/>
          </a:p>
          <a:p>
            <a:pPr lvl="2">
              <a:lnSpc>
                <a:spcPct val="150000"/>
              </a:lnSpc>
            </a:pPr>
            <a:r>
              <a:rPr lang="en-US" sz="2800" dirty="0"/>
              <a:t>Export current database</a:t>
            </a:r>
          </a:p>
          <a:p>
            <a:pPr lvl="2"/>
            <a:r>
              <a:rPr lang="en-US" sz="2800" dirty="0"/>
              <a:t>Creation of a Data Entry Web Application</a:t>
            </a:r>
          </a:p>
          <a:p>
            <a:pPr lvl="2"/>
            <a:r>
              <a:rPr lang="en-US" sz="2800" dirty="0"/>
              <a:t>Creation of an Archive Data Mapping/Querying Web Application</a:t>
            </a:r>
          </a:p>
          <a:p>
            <a:pPr lvl="2"/>
            <a:r>
              <a:rPr lang="en-US" sz="2800" dirty="0"/>
              <a:t>Creation of website to hold and link to applications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2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825943"/>
          </a:xfrm>
        </p:spPr>
        <p:txBody>
          <a:bodyPr>
            <a:normAutofit fontScale="90000"/>
          </a:bodyPr>
          <a:lstStyle/>
          <a:p>
            <a:r>
              <a:rPr lang="en-US" dirty="0"/>
              <a:t>Choice of Development Software and Hosting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444244"/>
            <a:ext cx="7729728" cy="31019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Many choices for web mapping tools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The University currently has an ESRI subscription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ArcGIS Online scalability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ADA14B2-15FF-2947-ABD5-86D6EB1D7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599" y="3113833"/>
            <a:ext cx="5613401" cy="37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498802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Multiple web applications working together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 ArcGIS Online applications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Backup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Capstone development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Proposed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2B769-E33F-2647-97C9-42AEC7424F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41" r="-682" b="8289"/>
          <a:stretch/>
        </p:blipFill>
        <p:spPr bwMode="auto">
          <a:xfrm>
            <a:off x="1807845" y="102870"/>
            <a:ext cx="8576310" cy="6652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3048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523516"/>
          </a:xfrm>
        </p:spPr>
        <p:txBody>
          <a:bodyPr>
            <a:normAutofit fontScale="90000"/>
          </a:bodyPr>
          <a:lstStyle/>
          <a:p>
            <a:r>
              <a:rPr lang="en-US" dirty="0"/>
              <a:t>Data – Phase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014590"/>
            <a:ext cx="7729728" cy="38874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Database currently in MySQL database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Export in Excel or CSV format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Data cleaning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Upload to ArcGIS Online as a hosted feature layer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Geocode the data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5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535873"/>
          </a:xfrm>
        </p:spPr>
        <p:txBody>
          <a:bodyPr>
            <a:normAutofit fontScale="90000"/>
          </a:bodyPr>
          <a:lstStyle/>
          <a:p>
            <a:r>
              <a:rPr lang="en-US" dirty="0"/>
              <a:t>Data – Phase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New data needs to be constantly entered by staff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Data Entry Web Application using Application Builder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Edit Widget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Security – force login by staff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5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05187A-2E3F-EB4B-A528-83389A65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EE8FC563-8E95-724A-9926-404433DCC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176" y="-12571"/>
            <a:ext cx="10101647" cy="6883142"/>
          </a:xfrm>
        </p:spPr>
      </p:pic>
    </p:spTree>
    <p:extLst>
      <p:ext uri="{BB962C8B-B14F-4D97-AF65-F5344CB8AC3E}">
        <p14:creationId xmlns:p14="http://schemas.microsoft.com/office/powerpoint/2010/main" val="2877817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485736"/>
          </a:xfrm>
        </p:spPr>
        <p:txBody>
          <a:bodyPr>
            <a:normAutofit fontScale="90000"/>
          </a:bodyPr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Why is a backup needed?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Weekly backup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Python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07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475225"/>
          </a:xfrm>
        </p:spPr>
        <p:txBody>
          <a:bodyPr>
            <a:normAutofit fontScale="90000"/>
          </a:bodyPr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767255"/>
            <a:ext cx="7729728" cy="31019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ArcGIS Notebooks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2A0B12-95AA-2B44-97B7-381438F90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295" y="1456107"/>
            <a:ext cx="8575409" cy="540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71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695942"/>
          </a:xfrm>
        </p:spPr>
        <p:txBody>
          <a:bodyPr>
            <a:normAutofit fontScale="90000"/>
          </a:bodyPr>
          <a:lstStyle/>
          <a:p>
            <a:r>
              <a:rPr lang="en-US" dirty="0"/>
              <a:t>Archive Data Mapping/Querying Web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Web application that can search through data using both simple and complex queries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Results displayed as points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Query Widget in ArcGIS Web </a:t>
            </a:r>
            <a:r>
              <a:rPr lang="en-US" sz="2800" dirty="0" err="1"/>
              <a:t>Appbuilder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967C8-F3F9-2444-B72B-A5F10041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692" y="65290"/>
            <a:ext cx="5928637" cy="1640065"/>
          </a:xfrm>
        </p:spPr>
        <p:txBody>
          <a:bodyPr>
            <a:noAutofit/>
          </a:bodyPr>
          <a:lstStyle/>
          <a:p>
            <a:r>
              <a:rPr lang="en-US" dirty="0"/>
              <a:t>The University of Louisiana at Lafayette Center for Louisiana studies </a:t>
            </a:r>
          </a:p>
        </p:txBody>
      </p:sp>
      <p:pic>
        <p:nvPicPr>
          <p:cNvPr id="7" name="Picture 6" descr="A picture containing text, ceiling, indoor, wall&#10;&#10;Description automatically generated">
            <a:extLst>
              <a:ext uri="{FF2B5EF4-FFF2-40B4-BE49-F238E27FC236}">
                <a16:creationId xmlns:a16="http://schemas.microsoft.com/office/drawing/2014/main" id="{60CFA334-BBBF-0545-B403-8CDEA50E0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2" r="2" b="2"/>
          <a:stretch/>
        </p:blipFill>
        <p:spPr>
          <a:xfrm>
            <a:off x="-274" y="-1"/>
            <a:ext cx="4654296" cy="3410712"/>
          </a:xfrm>
          <a:prstGeom prst="rect">
            <a:avLst/>
          </a:prstGeom>
        </p:spPr>
      </p:pic>
      <p:pic>
        <p:nvPicPr>
          <p:cNvPr id="9" name="Picture 8" descr="A picture containing text, indoor, music&#10;&#10;Description automatically generated">
            <a:extLst>
              <a:ext uri="{FF2B5EF4-FFF2-40B4-BE49-F238E27FC236}">
                <a16:creationId xmlns:a16="http://schemas.microsoft.com/office/drawing/2014/main" id="{6E406098-79D6-034E-B91B-36EBD06E72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86"/>
          <a:stretch/>
        </p:blipFill>
        <p:spPr>
          <a:xfrm>
            <a:off x="20" y="3447288"/>
            <a:ext cx="4654000" cy="34107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9B292-D93E-9248-81C3-962D9691D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017" y="2638044"/>
            <a:ext cx="5925312" cy="3101983"/>
          </a:xfrm>
        </p:spPr>
        <p:txBody>
          <a:bodyPr>
            <a:normAutofit/>
          </a:bodyPr>
          <a:lstStyle/>
          <a:p>
            <a:r>
              <a:rPr lang="en-US" sz="2800" dirty="0"/>
              <a:t>Over 30,000 audio recordings, video recordings, and images </a:t>
            </a:r>
          </a:p>
          <a:p>
            <a:r>
              <a:rPr lang="en-US" sz="2800" dirty="0"/>
              <a:t>Between 1934 and present day</a:t>
            </a:r>
          </a:p>
          <a:p>
            <a:r>
              <a:rPr lang="en-US" sz="2800" dirty="0"/>
              <a:t>Preservation of Louisiana cultural resources</a:t>
            </a:r>
          </a:p>
        </p:txBody>
      </p:sp>
    </p:spTree>
    <p:extLst>
      <p:ext uri="{BB962C8B-B14F-4D97-AF65-F5344CB8AC3E}">
        <p14:creationId xmlns:p14="http://schemas.microsoft.com/office/powerpoint/2010/main" val="33613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05187A-2E3F-EB4B-A528-83389A65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8FC563-8E95-724A-9926-404433DCC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45176" y="12747"/>
            <a:ext cx="10101647" cy="6832505"/>
          </a:xfrm>
        </p:spPr>
      </p:pic>
    </p:spTree>
    <p:extLst>
      <p:ext uri="{BB962C8B-B14F-4D97-AF65-F5344CB8AC3E}">
        <p14:creationId xmlns:p14="http://schemas.microsoft.com/office/powerpoint/2010/main" val="1084759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05187A-2E3F-EB4B-A528-83389A65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8FC563-8E95-724A-9926-404433DCC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04152" y="0"/>
            <a:ext cx="10383696" cy="6858000"/>
          </a:xfrm>
        </p:spPr>
      </p:pic>
    </p:spTree>
    <p:extLst>
      <p:ext uri="{BB962C8B-B14F-4D97-AF65-F5344CB8AC3E}">
        <p14:creationId xmlns:p14="http://schemas.microsoft.com/office/powerpoint/2010/main" val="668512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05187A-2E3F-EB4B-A528-83389A65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8FC563-8E95-724A-9926-404433DCC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04152" y="2380"/>
            <a:ext cx="10383696" cy="6853239"/>
          </a:xfrm>
        </p:spPr>
      </p:pic>
    </p:spTree>
    <p:extLst>
      <p:ext uri="{BB962C8B-B14F-4D97-AF65-F5344CB8AC3E}">
        <p14:creationId xmlns:p14="http://schemas.microsoft.com/office/powerpoint/2010/main" val="2280220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1"/>
            <a:ext cx="7729728" cy="496246"/>
          </a:xfrm>
        </p:spPr>
        <p:txBody>
          <a:bodyPr>
            <a:normAutofit fontScale="90000"/>
          </a:bodyPr>
          <a:lstStyle/>
          <a:p>
            <a:br>
              <a:rPr lang="en-US" u="sng" dirty="0"/>
            </a:br>
            <a:r>
              <a:rPr lang="en-US" dirty="0"/>
              <a:t>Center for Louisiana Studies Website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461248"/>
            <a:ext cx="7729728" cy="42787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Experience Builder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Built using React and TypeScript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JavaScript 3.x vs. 4.x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Embed Widget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Embed HTML,  CSS,  JavaScript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05187A-2E3F-EB4B-A528-83389A65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8FC563-8E95-724A-9926-404433DCC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04152" y="4905"/>
            <a:ext cx="10383696" cy="6848188"/>
          </a:xfrm>
        </p:spPr>
      </p:pic>
    </p:spTree>
    <p:extLst>
      <p:ext uri="{BB962C8B-B14F-4D97-AF65-F5344CB8AC3E}">
        <p14:creationId xmlns:p14="http://schemas.microsoft.com/office/powerpoint/2010/main" val="662444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05187A-2E3F-EB4B-A528-83389A65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8FC563-8E95-724A-9926-404433DCC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11370" y="4905"/>
            <a:ext cx="10369260" cy="6848188"/>
          </a:xfrm>
        </p:spPr>
      </p:pic>
    </p:spTree>
    <p:extLst>
      <p:ext uri="{BB962C8B-B14F-4D97-AF65-F5344CB8AC3E}">
        <p14:creationId xmlns:p14="http://schemas.microsoft.com/office/powerpoint/2010/main" val="246544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496246"/>
          </a:xfrm>
        </p:spPr>
        <p:txBody>
          <a:bodyPr>
            <a:normAutofit fontScale="90000"/>
          </a:bodyPr>
          <a:lstStyle/>
          <a:p>
            <a:br>
              <a:rPr lang="en-US" u="sng" dirty="0"/>
            </a:br>
            <a:r>
              <a:rPr lang="en-US" dirty="0"/>
              <a:t>Project Timeline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385456"/>
            <a:ext cx="7729728" cy="43545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December &amp; January </a:t>
            </a:r>
            <a:r>
              <a:rPr lang="en-US" sz="2800" dirty="0"/>
              <a:t>– meeting and data cleanup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February</a:t>
            </a:r>
            <a:r>
              <a:rPr lang="en-US" sz="2800" dirty="0"/>
              <a:t> – Data Entry Web Application, Python Backup, Archive Data Mapping/Querying Web Application development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March </a:t>
            </a:r>
            <a:r>
              <a:rPr lang="en-US" sz="2800" dirty="0">
                <a:solidFill>
                  <a:schemeClr val="tx1"/>
                </a:solidFill>
              </a:rPr>
              <a:t>– Update meeting, changes based on feedback, website development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069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496246"/>
          </a:xfrm>
        </p:spPr>
        <p:txBody>
          <a:bodyPr>
            <a:normAutofit fontScale="90000"/>
          </a:bodyPr>
          <a:lstStyle/>
          <a:p>
            <a:br>
              <a:rPr lang="en-US" u="sng" dirty="0"/>
            </a:br>
            <a:r>
              <a:rPr lang="en-US" dirty="0"/>
              <a:t>Project Timeline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385456"/>
            <a:ext cx="7729728" cy="43545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April </a:t>
            </a:r>
            <a:r>
              <a:rPr lang="en-US" sz="2800" dirty="0"/>
              <a:t>– Meeting to review website, changes based on feedback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May </a:t>
            </a:r>
            <a:r>
              <a:rPr lang="en-US" sz="2800" dirty="0">
                <a:solidFill>
                  <a:schemeClr val="tx1"/>
                </a:solidFill>
              </a:rPr>
              <a:t>– Final preview meeting, publish data and applications, schedule Python backup script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Present at conference – TBD – based on work and conference schedule.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73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496246"/>
          </a:xfrm>
        </p:spPr>
        <p:txBody>
          <a:bodyPr>
            <a:normAutofit fontScale="90000"/>
          </a:bodyPr>
          <a:lstStyle/>
          <a:p>
            <a:br>
              <a:rPr lang="en-US" u="sng" dirty="0"/>
            </a:br>
            <a:r>
              <a:rPr lang="en-US" dirty="0"/>
              <a:t>anticipated results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Change how people consume this data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Better understanding of data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Spatial connections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Choice of ArcGIS Online enables functionality into the future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7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967C8-F3F9-2444-B72B-A5F10041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779"/>
            <a:ext cx="7864334" cy="541169"/>
          </a:xfrm>
        </p:spPr>
        <p:txBody>
          <a:bodyPr>
            <a:normAutofit fontScale="90000"/>
          </a:bodyPr>
          <a:lstStyle/>
          <a:p>
            <a:r>
              <a:rPr lang="en-US" dirty="0"/>
              <a:t>Cajun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9B292-D93E-9248-81C3-962D9691D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51" y="2584831"/>
            <a:ext cx="7729728" cy="31019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Cajun music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Researchers use the archives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Professional musicians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613336-660D-1F45-BD13-64762747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226" y="1826903"/>
            <a:ext cx="6920949" cy="4115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A75901-2F3D-B54E-91C0-ECE73BBB39EE}"/>
              </a:ext>
            </a:extLst>
          </p:cNvPr>
          <p:cNvSpPr txBox="1"/>
          <p:nvPr/>
        </p:nvSpPr>
        <p:spPr>
          <a:xfrm>
            <a:off x="10834467" y="5942771"/>
            <a:ext cx="12747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Maine</a:t>
            </a:r>
          </a:p>
        </p:txBody>
      </p:sp>
    </p:spTree>
    <p:extLst>
      <p:ext uri="{BB962C8B-B14F-4D97-AF65-F5344CB8AC3E}">
        <p14:creationId xmlns:p14="http://schemas.microsoft.com/office/powerpoint/2010/main" val="391341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people holding instruments&#10;&#10;Description automatically generated with medium confidence">
            <a:extLst>
              <a:ext uri="{FF2B5EF4-FFF2-40B4-BE49-F238E27FC236}">
                <a16:creationId xmlns:a16="http://schemas.microsoft.com/office/drawing/2014/main" id="{1B9A6BAC-C0B6-704A-8F4D-607EC2DA6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206" b="4328"/>
          <a:stretch/>
        </p:blipFill>
        <p:spPr>
          <a:xfrm>
            <a:off x="5645948" y="2428686"/>
            <a:ext cx="6546052" cy="4429314"/>
          </a:xfrm>
        </p:spPr>
      </p:pic>
      <p:pic>
        <p:nvPicPr>
          <p:cNvPr id="3" name="Picture 2" descr="A crocodile in the water&#10;&#10;Description automatically generated with medium confidence">
            <a:extLst>
              <a:ext uri="{FF2B5EF4-FFF2-40B4-BE49-F238E27FC236}">
                <a16:creationId xmlns:a16="http://schemas.microsoft.com/office/drawing/2014/main" id="{3EC55B92-642C-9E4A-8B3F-03FE6A90F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8035"/>
            <a:ext cx="5645948" cy="3169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5F33B4-F149-B54E-8360-C81AC295B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45948" cy="38874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9A0C0E7-72A3-204C-8CC7-B33374AAC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329" y="578876"/>
            <a:ext cx="5447616" cy="1258231"/>
          </a:xfrm>
        </p:spPr>
        <p:txBody>
          <a:bodyPr>
            <a:normAutofit fontScale="90000"/>
          </a:bodyPr>
          <a:lstStyle/>
          <a:p>
            <a:r>
              <a:rPr lang="en-US" dirty="0"/>
              <a:t>Cajun Culture influenced by food and environment</a:t>
            </a:r>
          </a:p>
        </p:txBody>
      </p:sp>
    </p:spTree>
    <p:extLst>
      <p:ext uri="{BB962C8B-B14F-4D97-AF65-F5344CB8AC3E}">
        <p14:creationId xmlns:p14="http://schemas.microsoft.com/office/powerpoint/2010/main" val="3148825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B9A6BAC-C0B6-704A-8F4D-607EC2DA6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224" b="16224"/>
          <a:stretch/>
        </p:blipFill>
        <p:spPr>
          <a:xfrm>
            <a:off x="1011195" y="-11578"/>
            <a:ext cx="10169610" cy="6881155"/>
          </a:xfrm>
        </p:spPr>
      </p:pic>
    </p:spTree>
    <p:extLst>
      <p:ext uri="{BB962C8B-B14F-4D97-AF65-F5344CB8AC3E}">
        <p14:creationId xmlns:p14="http://schemas.microsoft.com/office/powerpoint/2010/main" val="3434792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old&#10;&#10;Description automatically generated">
            <a:extLst>
              <a:ext uri="{FF2B5EF4-FFF2-40B4-BE49-F238E27FC236}">
                <a16:creationId xmlns:a16="http://schemas.microsoft.com/office/drawing/2014/main" id="{5C243FB9-3CD7-5645-85A3-74C36536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017" y="-10942"/>
            <a:ext cx="5683966" cy="6879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E5B5B-EFE4-3E45-B49F-F6DE0DBEFA77}"/>
              </a:ext>
            </a:extLst>
          </p:cNvPr>
          <p:cNvSpPr txBox="1"/>
          <p:nvPr/>
        </p:nvSpPr>
        <p:spPr>
          <a:xfrm>
            <a:off x="9416717" y="3244333"/>
            <a:ext cx="2002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Alan Lomax</a:t>
            </a:r>
          </a:p>
        </p:txBody>
      </p:sp>
    </p:spTree>
    <p:extLst>
      <p:ext uri="{BB962C8B-B14F-4D97-AF65-F5344CB8AC3E}">
        <p14:creationId xmlns:p14="http://schemas.microsoft.com/office/powerpoint/2010/main" val="286732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967C8-F3F9-2444-B72B-A5F10041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779"/>
            <a:ext cx="7889048" cy="834194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problem &amp; Existing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9B292-D93E-9248-81C3-962D9691D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" y="2479018"/>
            <a:ext cx="7729728" cy="310198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Not interactive or interesting in only text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Hosted on Drupal platform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Accessed by the public through the University’s website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Geospatial component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67B3E-29A0-4749-8FEA-29A83B3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052" y="2619701"/>
            <a:ext cx="4742948" cy="28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9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708" y="230246"/>
            <a:ext cx="6764583" cy="486446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user interface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28EADE8-2FF4-494F-8783-BD9802FF0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460" y="896964"/>
            <a:ext cx="6945080" cy="596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7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B65-A056-254A-89BC-8515CC18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030"/>
            <a:ext cx="7729728" cy="474089"/>
          </a:xfrm>
        </p:spPr>
        <p:txBody>
          <a:bodyPr>
            <a:normAutofit fontScale="90000"/>
          </a:bodyPr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FC6C-0E2F-2343-AC24-A5F5EFBE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General Goals The Center has for this project:</a:t>
            </a:r>
            <a:endParaRPr lang="en-US" sz="2600" dirty="0"/>
          </a:p>
          <a:p>
            <a:pPr lvl="2">
              <a:lnSpc>
                <a:spcPct val="150000"/>
              </a:lnSpc>
            </a:pPr>
            <a:r>
              <a:rPr lang="en-US" sz="2800" dirty="0"/>
              <a:t>Develop a geospatial Archive Data System </a:t>
            </a:r>
          </a:p>
          <a:p>
            <a:pPr lvl="2">
              <a:lnSpc>
                <a:spcPct val="150000"/>
              </a:lnSpc>
            </a:pPr>
            <a:r>
              <a:rPr lang="en-US" sz="2800" dirty="0"/>
              <a:t>Long lasting with little maintenance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7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{28137FF9-4A2D-C942-A711-8FD9F29F26C6}tf10001120</Template>
  <TotalTime>4323</TotalTime>
  <Words>449</Words>
  <Application>Microsoft Office PowerPoint</Application>
  <PresentationFormat>Widescreen</PresentationFormat>
  <Paragraphs>82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Gill Sans MT</vt:lpstr>
      <vt:lpstr>Times New Roman</vt:lpstr>
      <vt:lpstr>Parcel</vt:lpstr>
      <vt:lpstr> Geospatial Web App Development for The Center for Louisiana Studies Archive </vt:lpstr>
      <vt:lpstr>The University of Louisiana at Lafayette Center for Louisiana studies </vt:lpstr>
      <vt:lpstr>Cajun music</vt:lpstr>
      <vt:lpstr>Cajun Culture influenced by food and environment</vt:lpstr>
      <vt:lpstr>PowerPoint Presentation</vt:lpstr>
      <vt:lpstr>PowerPoint Presentation</vt:lpstr>
      <vt:lpstr>Current problem &amp; Existing Database</vt:lpstr>
      <vt:lpstr>Current user interface</vt:lpstr>
      <vt:lpstr>Goals and objectives</vt:lpstr>
      <vt:lpstr>Goals and objectives</vt:lpstr>
      <vt:lpstr>Choice of Development Software and Hosting Platform</vt:lpstr>
      <vt:lpstr>Proposed Methodology</vt:lpstr>
      <vt:lpstr>Proposed Methodology</vt:lpstr>
      <vt:lpstr>Data – Phase I</vt:lpstr>
      <vt:lpstr>Data – Phase II</vt:lpstr>
      <vt:lpstr>PowerPoint Presentation</vt:lpstr>
      <vt:lpstr>Backup</vt:lpstr>
      <vt:lpstr>Backup</vt:lpstr>
      <vt:lpstr>Archive Data Mapping/Querying Web Application</vt:lpstr>
      <vt:lpstr>PowerPoint Presentation</vt:lpstr>
      <vt:lpstr>PowerPoint Presentation</vt:lpstr>
      <vt:lpstr>PowerPoint Presentation</vt:lpstr>
      <vt:lpstr> Center for Louisiana Studies Website </vt:lpstr>
      <vt:lpstr>PowerPoint Presentation</vt:lpstr>
      <vt:lpstr>PowerPoint Presentation</vt:lpstr>
      <vt:lpstr> Project Timeline </vt:lpstr>
      <vt:lpstr> Project Timeline </vt:lpstr>
      <vt:lpstr> anticipated results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Geospatial Web App Development for The University of Louisiana at Lafayette Center for Louisiana Studies Archive </dc:title>
  <dc:creator>Simon, Blake Ross</dc:creator>
  <cp:lastModifiedBy>Blake Simon</cp:lastModifiedBy>
  <cp:revision>30</cp:revision>
  <dcterms:created xsi:type="dcterms:W3CDTF">2021-12-01T01:45:21Z</dcterms:created>
  <dcterms:modified xsi:type="dcterms:W3CDTF">2021-12-15T14:45:38Z</dcterms:modified>
</cp:coreProperties>
</file>