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59" r:id="rId4"/>
    <p:sldId id="277" r:id="rId5"/>
    <p:sldId id="260" r:id="rId6"/>
    <p:sldId id="261" r:id="rId7"/>
    <p:sldId id="268" r:id="rId8"/>
    <p:sldId id="269" r:id="rId9"/>
    <p:sldId id="270" r:id="rId10"/>
    <p:sldId id="262" r:id="rId11"/>
    <p:sldId id="271" r:id="rId12"/>
    <p:sldId id="275" r:id="rId13"/>
    <p:sldId id="276" r:id="rId14"/>
    <p:sldId id="263" r:id="rId15"/>
    <p:sldId id="273" r:id="rId16"/>
    <p:sldId id="264" r:id="rId17"/>
    <p:sldId id="266" r:id="rId18"/>
    <p:sldId id="265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9" autoAdjust="0"/>
    <p:restoredTop sz="75510" autoAdjust="0"/>
  </p:normalViewPr>
  <p:slideViewPr>
    <p:cSldViewPr snapToGrid="0" snapToObjects="1">
      <p:cViewPr varScale="1">
        <p:scale>
          <a:sx n="54" d="100"/>
          <a:sy n="54" d="100"/>
        </p:scale>
        <p:origin x="18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33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222437-522A-45A6-970A-05CA6EB77F1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41361AC0-913C-471E-907B-B1C352D2DF09}">
      <dgm:prSet phldrT="[Text]"/>
      <dgm:spPr/>
      <dgm:t>
        <a:bodyPr/>
        <a:lstStyle/>
        <a:p>
          <a:r>
            <a:rPr lang="en-US" dirty="0"/>
            <a:t>Concepts</a:t>
          </a:r>
        </a:p>
      </dgm:t>
    </dgm:pt>
    <dgm:pt modelId="{970D901F-6D09-49ED-8180-4E4D55DEB7B1}" type="parTrans" cxnId="{6E6EB428-287A-4E79-8523-9187F8DF002D}">
      <dgm:prSet/>
      <dgm:spPr/>
      <dgm:t>
        <a:bodyPr/>
        <a:lstStyle/>
        <a:p>
          <a:endParaRPr lang="en-US"/>
        </a:p>
      </dgm:t>
    </dgm:pt>
    <dgm:pt modelId="{3549626A-6548-44B5-8C32-4BF16D3C3AED}" type="sibTrans" cxnId="{6E6EB428-287A-4E79-8523-9187F8DF002D}">
      <dgm:prSet/>
      <dgm:spPr/>
      <dgm:t>
        <a:bodyPr/>
        <a:lstStyle/>
        <a:p>
          <a:endParaRPr lang="en-US"/>
        </a:p>
      </dgm:t>
    </dgm:pt>
    <dgm:pt modelId="{674C17D0-FF6B-4AB8-9487-A752A1D146D5}">
      <dgm:prSet phldrT="[Text]"/>
      <dgm:spPr/>
      <dgm:t>
        <a:bodyPr/>
        <a:lstStyle/>
        <a:p>
          <a:r>
            <a:rPr lang="en-US" dirty="0"/>
            <a:t>Background</a:t>
          </a:r>
        </a:p>
      </dgm:t>
    </dgm:pt>
    <dgm:pt modelId="{40096925-F5FF-4014-AAB2-1B1E39DA3A28}" type="parTrans" cxnId="{A5A34470-B67A-4B7A-A6AE-AFC8BF5495A0}">
      <dgm:prSet/>
      <dgm:spPr/>
      <dgm:t>
        <a:bodyPr/>
        <a:lstStyle/>
        <a:p>
          <a:endParaRPr lang="en-US"/>
        </a:p>
      </dgm:t>
    </dgm:pt>
    <dgm:pt modelId="{082BDCFD-F742-4FDD-BB49-F6CC4498EF15}" type="sibTrans" cxnId="{A5A34470-B67A-4B7A-A6AE-AFC8BF5495A0}">
      <dgm:prSet/>
      <dgm:spPr/>
      <dgm:t>
        <a:bodyPr/>
        <a:lstStyle/>
        <a:p>
          <a:endParaRPr lang="en-US"/>
        </a:p>
      </dgm:t>
    </dgm:pt>
    <dgm:pt modelId="{153B1102-F1CC-40AA-874E-CD80950CB54D}">
      <dgm:prSet phldrT="[Text]"/>
      <dgm:spPr/>
      <dgm:t>
        <a:bodyPr/>
        <a:lstStyle/>
        <a:p>
          <a:r>
            <a:rPr lang="en-US" dirty="0"/>
            <a:t>Research Objectives</a:t>
          </a:r>
        </a:p>
      </dgm:t>
    </dgm:pt>
    <dgm:pt modelId="{A5792034-BE8D-4685-B1C2-CA74407F4562}" type="parTrans" cxnId="{DB11F6B9-E178-4C08-AAFC-E62EA7C8A1EF}">
      <dgm:prSet/>
      <dgm:spPr/>
      <dgm:t>
        <a:bodyPr/>
        <a:lstStyle/>
        <a:p>
          <a:endParaRPr lang="en-US"/>
        </a:p>
      </dgm:t>
    </dgm:pt>
    <dgm:pt modelId="{73E8B4B9-7CDA-4F1C-95DA-1EEAA779BDF6}" type="sibTrans" cxnId="{DB11F6B9-E178-4C08-AAFC-E62EA7C8A1EF}">
      <dgm:prSet/>
      <dgm:spPr/>
      <dgm:t>
        <a:bodyPr/>
        <a:lstStyle/>
        <a:p>
          <a:endParaRPr lang="en-US"/>
        </a:p>
      </dgm:t>
    </dgm:pt>
    <dgm:pt modelId="{12CE0D50-78E6-48B6-AC92-EF0F381440D5}">
      <dgm:prSet phldrT="[Text]"/>
      <dgm:spPr/>
      <dgm:t>
        <a:bodyPr/>
        <a:lstStyle/>
        <a:p>
          <a:r>
            <a:rPr lang="en-US" dirty="0"/>
            <a:t>Methodology</a:t>
          </a:r>
        </a:p>
      </dgm:t>
    </dgm:pt>
    <dgm:pt modelId="{546FC043-EC1C-4F3B-ABFD-E2C3AD753A97}" type="parTrans" cxnId="{ACE980F7-F2AA-4FE4-807F-DC69C62BA74F}">
      <dgm:prSet/>
      <dgm:spPr/>
      <dgm:t>
        <a:bodyPr/>
        <a:lstStyle/>
        <a:p>
          <a:endParaRPr lang="en-US"/>
        </a:p>
      </dgm:t>
    </dgm:pt>
    <dgm:pt modelId="{B91F1A68-5F66-4B33-AE15-1875125CE924}" type="sibTrans" cxnId="{ACE980F7-F2AA-4FE4-807F-DC69C62BA74F}">
      <dgm:prSet/>
      <dgm:spPr/>
      <dgm:t>
        <a:bodyPr/>
        <a:lstStyle/>
        <a:p>
          <a:endParaRPr lang="en-US"/>
        </a:p>
      </dgm:t>
    </dgm:pt>
    <dgm:pt modelId="{77CB6241-3E50-4304-95B9-F18EE03D35BF}">
      <dgm:prSet phldrT="[Text]"/>
      <dgm:spPr/>
      <dgm:t>
        <a:bodyPr/>
        <a:lstStyle/>
        <a:p>
          <a:r>
            <a:rPr lang="en-US" dirty="0"/>
            <a:t>Anticipated Results</a:t>
          </a:r>
        </a:p>
      </dgm:t>
    </dgm:pt>
    <dgm:pt modelId="{4E2C9BAD-D711-4272-8244-289E6F79C1CE}" type="parTrans" cxnId="{49E6E53E-0B65-4469-94BD-4C3CF7B230EA}">
      <dgm:prSet/>
      <dgm:spPr/>
      <dgm:t>
        <a:bodyPr/>
        <a:lstStyle/>
        <a:p>
          <a:endParaRPr lang="en-US"/>
        </a:p>
      </dgm:t>
    </dgm:pt>
    <dgm:pt modelId="{44F920D5-0895-4365-8A1B-2AF43C22E7AF}" type="sibTrans" cxnId="{49E6E53E-0B65-4469-94BD-4C3CF7B230EA}">
      <dgm:prSet/>
      <dgm:spPr/>
      <dgm:t>
        <a:bodyPr/>
        <a:lstStyle/>
        <a:p>
          <a:endParaRPr lang="en-US"/>
        </a:p>
      </dgm:t>
    </dgm:pt>
    <dgm:pt modelId="{5F7BFAA1-9BEB-4895-8429-6CC719834385}" type="pres">
      <dgm:prSet presAssocID="{9F222437-522A-45A6-970A-05CA6EB77F1B}" presName="arrowDiagram" presStyleCnt="0">
        <dgm:presLayoutVars>
          <dgm:chMax val="5"/>
          <dgm:dir/>
          <dgm:resizeHandles val="exact"/>
        </dgm:presLayoutVars>
      </dgm:prSet>
      <dgm:spPr/>
    </dgm:pt>
    <dgm:pt modelId="{9F3E1EED-6B8E-4BC4-B737-E0A0B321646C}" type="pres">
      <dgm:prSet presAssocID="{9F222437-522A-45A6-970A-05CA6EB77F1B}" presName="arrow" presStyleLbl="bgShp" presStyleIdx="0" presStyleCnt="1"/>
      <dgm:spPr/>
    </dgm:pt>
    <dgm:pt modelId="{4C959585-8DB8-41A9-9AF5-E0BF27621BB2}" type="pres">
      <dgm:prSet presAssocID="{9F222437-522A-45A6-970A-05CA6EB77F1B}" presName="arrowDiagram5" presStyleCnt="0"/>
      <dgm:spPr/>
    </dgm:pt>
    <dgm:pt modelId="{26FB7A89-2F24-48A9-B4E7-61B8FF3FEB71}" type="pres">
      <dgm:prSet presAssocID="{41361AC0-913C-471E-907B-B1C352D2DF09}" presName="bullet5a" presStyleLbl="node1" presStyleIdx="0" presStyleCnt="5"/>
      <dgm:spPr/>
    </dgm:pt>
    <dgm:pt modelId="{3BDCE1D8-863C-4362-9A76-41575B3C90E6}" type="pres">
      <dgm:prSet presAssocID="{41361AC0-913C-471E-907B-B1C352D2DF09}" presName="textBox5a" presStyleLbl="revTx" presStyleIdx="0" presStyleCnt="5">
        <dgm:presLayoutVars>
          <dgm:bulletEnabled val="1"/>
        </dgm:presLayoutVars>
      </dgm:prSet>
      <dgm:spPr/>
    </dgm:pt>
    <dgm:pt modelId="{961963FD-F763-453E-B50D-80070CC3E337}" type="pres">
      <dgm:prSet presAssocID="{674C17D0-FF6B-4AB8-9487-A752A1D146D5}" presName="bullet5b" presStyleLbl="node1" presStyleIdx="1" presStyleCnt="5"/>
      <dgm:spPr/>
    </dgm:pt>
    <dgm:pt modelId="{CB4AAAAF-978B-4F62-B9E4-EEA3185CBCB3}" type="pres">
      <dgm:prSet presAssocID="{674C17D0-FF6B-4AB8-9487-A752A1D146D5}" presName="textBox5b" presStyleLbl="revTx" presStyleIdx="1" presStyleCnt="5">
        <dgm:presLayoutVars>
          <dgm:bulletEnabled val="1"/>
        </dgm:presLayoutVars>
      </dgm:prSet>
      <dgm:spPr/>
    </dgm:pt>
    <dgm:pt modelId="{D1556F7C-8328-4588-93DF-17E9C1EAFA1A}" type="pres">
      <dgm:prSet presAssocID="{153B1102-F1CC-40AA-874E-CD80950CB54D}" presName="bullet5c" presStyleLbl="node1" presStyleIdx="2" presStyleCnt="5"/>
      <dgm:spPr/>
    </dgm:pt>
    <dgm:pt modelId="{B29743EC-7DB8-41AD-B96D-CF868315E724}" type="pres">
      <dgm:prSet presAssocID="{153B1102-F1CC-40AA-874E-CD80950CB54D}" presName="textBox5c" presStyleLbl="revTx" presStyleIdx="2" presStyleCnt="5">
        <dgm:presLayoutVars>
          <dgm:bulletEnabled val="1"/>
        </dgm:presLayoutVars>
      </dgm:prSet>
      <dgm:spPr/>
    </dgm:pt>
    <dgm:pt modelId="{9523A7F2-D109-4FB5-82B1-FD44DFE0B6B2}" type="pres">
      <dgm:prSet presAssocID="{12CE0D50-78E6-48B6-AC92-EF0F381440D5}" presName="bullet5d" presStyleLbl="node1" presStyleIdx="3" presStyleCnt="5"/>
      <dgm:spPr/>
    </dgm:pt>
    <dgm:pt modelId="{A8716D33-EB6A-48DB-8347-DAFB458C9794}" type="pres">
      <dgm:prSet presAssocID="{12CE0D50-78E6-48B6-AC92-EF0F381440D5}" presName="textBox5d" presStyleLbl="revTx" presStyleIdx="3" presStyleCnt="5">
        <dgm:presLayoutVars>
          <dgm:bulletEnabled val="1"/>
        </dgm:presLayoutVars>
      </dgm:prSet>
      <dgm:spPr/>
    </dgm:pt>
    <dgm:pt modelId="{F22093F4-0764-4ADF-8BFF-7AB4B16A0DAC}" type="pres">
      <dgm:prSet presAssocID="{77CB6241-3E50-4304-95B9-F18EE03D35BF}" presName="bullet5e" presStyleLbl="node1" presStyleIdx="4" presStyleCnt="5"/>
      <dgm:spPr/>
    </dgm:pt>
    <dgm:pt modelId="{9DB8A814-C348-4348-9A5D-F93174BEC188}" type="pres">
      <dgm:prSet presAssocID="{77CB6241-3E50-4304-95B9-F18EE03D35BF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3B87521A-DCB3-49C0-8FC4-BE48A6F37C69}" type="presOf" srcId="{153B1102-F1CC-40AA-874E-CD80950CB54D}" destId="{B29743EC-7DB8-41AD-B96D-CF868315E724}" srcOrd="0" destOrd="0" presId="urn:microsoft.com/office/officeart/2005/8/layout/arrow2"/>
    <dgm:cxn modelId="{E94C371C-21AD-4F2D-B97A-A2D37411F8FB}" type="presOf" srcId="{12CE0D50-78E6-48B6-AC92-EF0F381440D5}" destId="{A8716D33-EB6A-48DB-8347-DAFB458C9794}" srcOrd="0" destOrd="0" presId="urn:microsoft.com/office/officeart/2005/8/layout/arrow2"/>
    <dgm:cxn modelId="{704A6D27-C5DC-4575-BCAF-D23938B0FE1C}" type="presOf" srcId="{674C17D0-FF6B-4AB8-9487-A752A1D146D5}" destId="{CB4AAAAF-978B-4F62-B9E4-EEA3185CBCB3}" srcOrd="0" destOrd="0" presId="urn:microsoft.com/office/officeart/2005/8/layout/arrow2"/>
    <dgm:cxn modelId="{6E6EB428-287A-4E79-8523-9187F8DF002D}" srcId="{9F222437-522A-45A6-970A-05CA6EB77F1B}" destId="{41361AC0-913C-471E-907B-B1C352D2DF09}" srcOrd="0" destOrd="0" parTransId="{970D901F-6D09-49ED-8180-4E4D55DEB7B1}" sibTransId="{3549626A-6548-44B5-8C32-4BF16D3C3AED}"/>
    <dgm:cxn modelId="{19544C33-8C0E-4EDA-910A-CC28763EA1BD}" type="presOf" srcId="{77CB6241-3E50-4304-95B9-F18EE03D35BF}" destId="{9DB8A814-C348-4348-9A5D-F93174BEC188}" srcOrd="0" destOrd="0" presId="urn:microsoft.com/office/officeart/2005/8/layout/arrow2"/>
    <dgm:cxn modelId="{49E6E53E-0B65-4469-94BD-4C3CF7B230EA}" srcId="{9F222437-522A-45A6-970A-05CA6EB77F1B}" destId="{77CB6241-3E50-4304-95B9-F18EE03D35BF}" srcOrd="4" destOrd="0" parTransId="{4E2C9BAD-D711-4272-8244-289E6F79C1CE}" sibTransId="{44F920D5-0895-4365-8A1B-2AF43C22E7AF}"/>
    <dgm:cxn modelId="{A4336D4B-EB61-47C7-8A41-7C38924F39E1}" type="presOf" srcId="{9F222437-522A-45A6-970A-05CA6EB77F1B}" destId="{5F7BFAA1-9BEB-4895-8429-6CC719834385}" srcOrd="0" destOrd="0" presId="urn:microsoft.com/office/officeart/2005/8/layout/arrow2"/>
    <dgm:cxn modelId="{A5A34470-B67A-4B7A-A6AE-AFC8BF5495A0}" srcId="{9F222437-522A-45A6-970A-05CA6EB77F1B}" destId="{674C17D0-FF6B-4AB8-9487-A752A1D146D5}" srcOrd="1" destOrd="0" parTransId="{40096925-F5FF-4014-AAB2-1B1E39DA3A28}" sibTransId="{082BDCFD-F742-4FDD-BB49-F6CC4498EF15}"/>
    <dgm:cxn modelId="{C9A77FA7-5248-4D85-9A58-EC675E442439}" type="presOf" srcId="{41361AC0-913C-471E-907B-B1C352D2DF09}" destId="{3BDCE1D8-863C-4362-9A76-41575B3C90E6}" srcOrd="0" destOrd="0" presId="urn:microsoft.com/office/officeart/2005/8/layout/arrow2"/>
    <dgm:cxn modelId="{DB11F6B9-E178-4C08-AAFC-E62EA7C8A1EF}" srcId="{9F222437-522A-45A6-970A-05CA6EB77F1B}" destId="{153B1102-F1CC-40AA-874E-CD80950CB54D}" srcOrd="2" destOrd="0" parTransId="{A5792034-BE8D-4685-B1C2-CA74407F4562}" sibTransId="{73E8B4B9-7CDA-4F1C-95DA-1EEAA779BDF6}"/>
    <dgm:cxn modelId="{ACE980F7-F2AA-4FE4-807F-DC69C62BA74F}" srcId="{9F222437-522A-45A6-970A-05CA6EB77F1B}" destId="{12CE0D50-78E6-48B6-AC92-EF0F381440D5}" srcOrd="3" destOrd="0" parTransId="{546FC043-EC1C-4F3B-ABFD-E2C3AD753A97}" sibTransId="{B91F1A68-5F66-4B33-AE15-1875125CE924}"/>
    <dgm:cxn modelId="{55473C57-F148-42A9-BB71-3DF71C36B372}" type="presParOf" srcId="{5F7BFAA1-9BEB-4895-8429-6CC719834385}" destId="{9F3E1EED-6B8E-4BC4-B737-E0A0B321646C}" srcOrd="0" destOrd="0" presId="urn:microsoft.com/office/officeart/2005/8/layout/arrow2"/>
    <dgm:cxn modelId="{C5370BE1-BEC1-4BF6-8045-F09B0D525DA9}" type="presParOf" srcId="{5F7BFAA1-9BEB-4895-8429-6CC719834385}" destId="{4C959585-8DB8-41A9-9AF5-E0BF27621BB2}" srcOrd="1" destOrd="0" presId="urn:microsoft.com/office/officeart/2005/8/layout/arrow2"/>
    <dgm:cxn modelId="{673AB29E-A60C-4641-A7FC-838137488072}" type="presParOf" srcId="{4C959585-8DB8-41A9-9AF5-E0BF27621BB2}" destId="{26FB7A89-2F24-48A9-B4E7-61B8FF3FEB71}" srcOrd="0" destOrd="0" presId="urn:microsoft.com/office/officeart/2005/8/layout/arrow2"/>
    <dgm:cxn modelId="{C8B1AFB5-B2D8-44C6-8F5B-F0E1C7178CCF}" type="presParOf" srcId="{4C959585-8DB8-41A9-9AF5-E0BF27621BB2}" destId="{3BDCE1D8-863C-4362-9A76-41575B3C90E6}" srcOrd="1" destOrd="0" presId="urn:microsoft.com/office/officeart/2005/8/layout/arrow2"/>
    <dgm:cxn modelId="{7E37BF09-019B-4DCA-A54D-AE582438229A}" type="presParOf" srcId="{4C959585-8DB8-41A9-9AF5-E0BF27621BB2}" destId="{961963FD-F763-453E-B50D-80070CC3E337}" srcOrd="2" destOrd="0" presId="urn:microsoft.com/office/officeart/2005/8/layout/arrow2"/>
    <dgm:cxn modelId="{39E46965-9845-4FBC-8032-A0772EDC6509}" type="presParOf" srcId="{4C959585-8DB8-41A9-9AF5-E0BF27621BB2}" destId="{CB4AAAAF-978B-4F62-B9E4-EEA3185CBCB3}" srcOrd="3" destOrd="0" presId="urn:microsoft.com/office/officeart/2005/8/layout/arrow2"/>
    <dgm:cxn modelId="{1C96F543-C1C9-4399-AC38-B77B13384A9F}" type="presParOf" srcId="{4C959585-8DB8-41A9-9AF5-E0BF27621BB2}" destId="{D1556F7C-8328-4588-93DF-17E9C1EAFA1A}" srcOrd="4" destOrd="0" presId="urn:microsoft.com/office/officeart/2005/8/layout/arrow2"/>
    <dgm:cxn modelId="{37F3E829-723F-4B90-996F-3162E0272A93}" type="presParOf" srcId="{4C959585-8DB8-41A9-9AF5-E0BF27621BB2}" destId="{B29743EC-7DB8-41AD-B96D-CF868315E724}" srcOrd="5" destOrd="0" presId="urn:microsoft.com/office/officeart/2005/8/layout/arrow2"/>
    <dgm:cxn modelId="{0FDC79E3-E849-455C-828A-2F84F8BA4A21}" type="presParOf" srcId="{4C959585-8DB8-41A9-9AF5-E0BF27621BB2}" destId="{9523A7F2-D109-4FB5-82B1-FD44DFE0B6B2}" srcOrd="6" destOrd="0" presId="urn:microsoft.com/office/officeart/2005/8/layout/arrow2"/>
    <dgm:cxn modelId="{DACC0244-6255-4E7C-B7B3-766788D29FDD}" type="presParOf" srcId="{4C959585-8DB8-41A9-9AF5-E0BF27621BB2}" destId="{A8716D33-EB6A-48DB-8347-DAFB458C9794}" srcOrd="7" destOrd="0" presId="urn:microsoft.com/office/officeart/2005/8/layout/arrow2"/>
    <dgm:cxn modelId="{35A30C4A-C004-4BBE-9E78-0B537309DA32}" type="presParOf" srcId="{4C959585-8DB8-41A9-9AF5-E0BF27621BB2}" destId="{F22093F4-0764-4ADF-8BFF-7AB4B16A0DAC}" srcOrd="8" destOrd="0" presId="urn:microsoft.com/office/officeart/2005/8/layout/arrow2"/>
    <dgm:cxn modelId="{294C5B74-FDB0-4F97-A56F-88DD24509E31}" type="presParOf" srcId="{4C959585-8DB8-41A9-9AF5-E0BF27621BB2}" destId="{9DB8A814-C348-4348-9A5D-F93174BEC188}" srcOrd="9" destOrd="0" presId="urn:microsoft.com/office/officeart/2005/8/layout/arrow2"/>
  </dgm:cxnLst>
  <dgm:bg/>
  <dgm:whole>
    <a:ln w="12700">
      <a:solidFill>
        <a:schemeClr val="accent1">
          <a:hueOff val="0"/>
          <a:satOff val="0"/>
          <a:lumOff val="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3FF561-E8DC-48ED-8C7C-6BB24B5C7B64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204243-269F-4E23-A666-F1B7A9FEEBD8}">
      <dgm:prSet phldrT="[Text]"/>
      <dgm:spPr/>
      <dgm:t>
        <a:bodyPr/>
        <a:lstStyle/>
        <a:p>
          <a:r>
            <a:rPr lang="en-US" dirty="0"/>
            <a:t>Research</a:t>
          </a:r>
        </a:p>
      </dgm:t>
    </dgm:pt>
    <dgm:pt modelId="{FD4085A0-9A47-4661-8E3D-D0AC102FADD3}" type="parTrans" cxnId="{7C0BBB64-E5F7-4920-9F4E-80B0F0FC8E8D}">
      <dgm:prSet/>
      <dgm:spPr/>
      <dgm:t>
        <a:bodyPr/>
        <a:lstStyle/>
        <a:p>
          <a:endParaRPr lang="en-US"/>
        </a:p>
      </dgm:t>
    </dgm:pt>
    <dgm:pt modelId="{B3DB0ECA-6E91-4B9E-9BEC-A9CE721F9D11}" type="sibTrans" cxnId="{7C0BBB64-E5F7-4920-9F4E-80B0F0FC8E8D}">
      <dgm:prSet/>
      <dgm:spPr/>
      <dgm:t>
        <a:bodyPr/>
        <a:lstStyle/>
        <a:p>
          <a:endParaRPr lang="en-US"/>
        </a:p>
      </dgm:t>
    </dgm:pt>
    <dgm:pt modelId="{E577E218-B7D9-41A5-BB01-566CB042DDB8}">
      <dgm:prSet phldrT="[Text]"/>
      <dgm:spPr/>
      <dgm:t>
        <a:bodyPr/>
        <a:lstStyle/>
        <a:p>
          <a:r>
            <a:rPr lang="en-US" dirty="0"/>
            <a:t>Literature Review</a:t>
          </a:r>
        </a:p>
      </dgm:t>
    </dgm:pt>
    <dgm:pt modelId="{87259BAB-F3B2-42CF-B2A8-09A12E31D6C7}" type="parTrans" cxnId="{A14EF9A5-E0EF-4E0D-BF75-7B4EAF0FE37F}">
      <dgm:prSet/>
      <dgm:spPr/>
      <dgm:t>
        <a:bodyPr/>
        <a:lstStyle/>
        <a:p>
          <a:endParaRPr lang="en-US"/>
        </a:p>
      </dgm:t>
    </dgm:pt>
    <dgm:pt modelId="{2A811E81-A651-4590-A630-9AA6940B9A7A}" type="sibTrans" cxnId="{A14EF9A5-E0EF-4E0D-BF75-7B4EAF0FE37F}">
      <dgm:prSet/>
      <dgm:spPr/>
      <dgm:t>
        <a:bodyPr/>
        <a:lstStyle/>
        <a:p>
          <a:endParaRPr lang="en-US"/>
        </a:p>
      </dgm:t>
    </dgm:pt>
    <dgm:pt modelId="{37115791-225C-4AA1-BAAA-FF4AB6D28EFA}">
      <dgm:prSet phldrT="[Text]"/>
      <dgm:spPr/>
      <dgm:t>
        <a:bodyPr/>
        <a:lstStyle/>
        <a:p>
          <a:r>
            <a:rPr lang="en-US" dirty="0"/>
            <a:t>GEOINT Assessment</a:t>
          </a:r>
        </a:p>
      </dgm:t>
    </dgm:pt>
    <dgm:pt modelId="{219A242E-CF51-4DF0-B3BA-E756FDC4DF3C}" type="parTrans" cxnId="{F6B02D18-A1DE-40C3-B7FC-EFB75922D0C2}">
      <dgm:prSet/>
      <dgm:spPr/>
      <dgm:t>
        <a:bodyPr/>
        <a:lstStyle/>
        <a:p>
          <a:endParaRPr lang="en-US"/>
        </a:p>
      </dgm:t>
    </dgm:pt>
    <dgm:pt modelId="{2F8B419E-7013-4714-9D21-5D14F87A7F9F}" type="sibTrans" cxnId="{F6B02D18-A1DE-40C3-B7FC-EFB75922D0C2}">
      <dgm:prSet/>
      <dgm:spPr/>
      <dgm:t>
        <a:bodyPr/>
        <a:lstStyle/>
        <a:p>
          <a:endParaRPr lang="en-US"/>
        </a:p>
      </dgm:t>
    </dgm:pt>
    <dgm:pt modelId="{AACA20BF-747D-4042-955E-7B2A7FE65934}">
      <dgm:prSet phldrT="[Text]"/>
      <dgm:spPr/>
      <dgm:t>
        <a:bodyPr/>
        <a:lstStyle/>
        <a:p>
          <a:r>
            <a:rPr lang="en-US" dirty="0"/>
            <a:t>Imagery Change Detection</a:t>
          </a:r>
        </a:p>
      </dgm:t>
    </dgm:pt>
    <dgm:pt modelId="{02FC2B53-5086-41B5-BEC3-CFC8DBD7B609}" type="parTrans" cxnId="{A067644C-D596-44AD-BDC1-CEB373EE6128}">
      <dgm:prSet/>
      <dgm:spPr/>
      <dgm:t>
        <a:bodyPr/>
        <a:lstStyle/>
        <a:p>
          <a:endParaRPr lang="en-US"/>
        </a:p>
      </dgm:t>
    </dgm:pt>
    <dgm:pt modelId="{76154F41-3592-4C93-964D-FFB6A72FB102}" type="sibTrans" cxnId="{A067644C-D596-44AD-BDC1-CEB373EE6128}">
      <dgm:prSet/>
      <dgm:spPr/>
      <dgm:t>
        <a:bodyPr/>
        <a:lstStyle/>
        <a:p>
          <a:endParaRPr lang="en-US"/>
        </a:p>
      </dgm:t>
    </dgm:pt>
    <dgm:pt modelId="{CA685ABE-DBD7-47E3-B737-567E966FDF41}">
      <dgm:prSet phldrT="[Text]"/>
      <dgm:spPr/>
      <dgm:t>
        <a:bodyPr/>
        <a:lstStyle/>
        <a:p>
          <a:r>
            <a:rPr lang="en-US" dirty="0"/>
            <a:t>Study Results</a:t>
          </a:r>
        </a:p>
      </dgm:t>
    </dgm:pt>
    <dgm:pt modelId="{814B20C5-3A1F-4C84-82AB-B54464312AB7}" type="parTrans" cxnId="{7250D6F2-A1ED-4DDA-84EB-A5C9B2BF0E33}">
      <dgm:prSet/>
      <dgm:spPr/>
      <dgm:t>
        <a:bodyPr/>
        <a:lstStyle/>
        <a:p>
          <a:endParaRPr lang="en-US"/>
        </a:p>
      </dgm:t>
    </dgm:pt>
    <dgm:pt modelId="{AC04A012-F90D-4030-A231-432E8344E52B}" type="sibTrans" cxnId="{7250D6F2-A1ED-4DDA-84EB-A5C9B2BF0E33}">
      <dgm:prSet/>
      <dgm:spPr/>
      <dgm:t>
        <a:bodyPr/>
        <a:lstStyle/>
        <a:p>
          <a:endParaRPr lang="en-US"/>
        </a:p>
      </dgm:t>
    </dgm:pt>
    <dgm:pt modelId="{8C222813-6D7F-4D13-882D-3F56EC270825}">
      <dgm:prSet phldrT="[Text]" custT="1"/>
      <dgm:spPr/>
      <dgm:t>
        <a:bodyPr/>
        <a:lstStyle/>
        <a:p>
          <a:r>
            <a:rPr lang="en-US" sz="1900" dirty="0"/>
            <a:t>Initial Report</a:t>
          </a:r>
        </a:p>
      </dgm:t>
    </dgm:pt>
    <dgm:pt modelId="{AEEBED77-B261-4DF2-81AA-33E0D0BA2699}" type="parTrans" cxnId="{B642F1B0-B645-4CFB-AAD7-4D619C501C21}">
      <dgm:prSet/>
      <dgm:spPr/>
      <dgm:t>
        <a:bodyPr/>
        <a:lstStyle/>
        <a:p>
          <a:endParaRPr lang="en-US"/>
        </a:p>
      </dgm:t>
    </dgm:pt>
    <dgm:pt modelId="{A29F0008-4DD4-47C8-A4EA-9465A9D0F869}" type="sibTrans" cxnId="{B642F1B0-B645-4CFB-AAD7-4D619C501C21}">
      <dgm:prSet/>
      <dgm:spPr/>
      <dgm:t>
        <a:bodyPr/>
        <a:lstStyle/>
        <a:p>
          <a:endParaRPr lang="en-US"/>
        </a:p>
      </dgm:t>
    </dgm:pt>
    <dgm:pt modelId="{9A6F2608-136C-4DC1-9015-73830B1BD1FE}">
      <dgm:prSet phldrT="[Text]"/>
      <dgm:spPr/>
      <dgm:t>
        <a:bodyPr/>
        <a:lstStyle/>
        <a:p>
          <a:r>
            <a:rPr lang="en-US" dirty="0"/>
            <a:t>Imagery Selection &amp; Acquisition</a:t>
          </a:r>
        </a:p>
      </dgm:t>
    </dgm:pt>
    <dgm:pt modelId="{DB595774-2376-4A52-9DDD-E8BA919AA0AE}" type="parTrans" cxnId="{80CFFA51-8417-4C62-81B9-214E101AEC20}">
      <dgm:prSet/>
      <dgm:spPr/>
      <dgm:t>
        <a:bodyPr/>
        <a:lstStyle/>
        <a:p>
          <a:endParaRPr lang="en-US"/>
        </a:p>
      </dgm:t>
    </dgm:pt>
    <dgm:pt modelId="{6AE099F0-CD12-44F0-BC68-55EEE595726A}" type="sibTrans" cxnId="{80CFFA51-8417-4C62-81B9-214E101AEC20}">
      <dgm:prSet/>
      <dgm:spPr/>
      <dgm:t>
        <a:bodyPr/>
        <a:lstStyle/>
        <a:p>
          <a:endParaRPr lang="en-US"/>
        </a:p>
      </dgm:t>
    </dgm:pt>
    <dgm:pt modelId="{0190CA28-2597-4D7B-80AF-275F6039F437}">
      <dgm:prSet phldrT="[Text]"/>
      <dgm:spPr/>
      <dgm:t>
        <a:bodyPr/>
        <a:lstStyle/>
        <a:p>
          <a:r>
            <a:rPr lang="en-US" dirty="0"/>
            <a:t>Geospatial Predictive Modeling</a:t>
          </a:r>
        </a:p>
      </dgm:t>
    </dgm:pt>
    <dgm:pt modelId="{9D23F8EB-FDB7-4A61-B096-1039E06EE84C}" type="parTrans" cxnId="{988D0ABA-B1B0-4B74-8127-B4BE1262B9A6}">
      <dgm:prSet/>
      <dgm:spPr/>
      <dgm:t>
        <a:bodyPr/>
        <a:lstStyle/>
        <a:p>
          <a:endParaRPr lang="en-US"/>
        </a:p>
      </dgm:t>
    </dgm:pt>
    <dgm:pt modelId="{EE57B3FB-CCB5-47F6-A835-9059EBCD32A1}" type="sibTrans" cxnId="{988D0ABA-B1B0-4B74-8127-B4BE1262B9A6}">
      <dgm:prSet/>
      <dgm:spPr/>
      <dgm:t>
        <a:bodyPr/>
        <a:lstStyle/>
        <a:p>
          <a:endParaRPr lang="en-US"/>
        </a:p>
      </dgm:t>
    </dgm:pt>
    <dgm:pt modelId="{7118ECA7-4A70-4800-B35D-ECDC158997CF}">
      <dgm:prSet phldrT="[Text]"/>
      <dgm:spPr/>
      <dgm:t>
        <a:bodyPr/>
        <a:lstStyle/>
        <a:p>
          <a:r>
            <a:rPr lang="en-US" dirty="0"/>
            <a:t>Tomnod Campaign</a:t>
          </a:r>
        </a:p>
      </dgm:t>
    </dgm:pt>
    <dgm:pt modelId="{B02788D8-6600-4AEA-9B55-845BB5C37FFB}" type="parTrans" cxnId="{490CAE0F-6A88-4F18-9B96-18984FFA08A6}">
      <dgm:prSet/>
      <dgm:spPr/>
      <dgm:t>
        <a:bodyPr/>
        <a:lstStyle/>
        <a:p>
          <a:endParaRPr lang="en-US"/>
        </a:p>
      </dgm:t>
    </dgm:pt>
    <dgm:pt modelId="{4C531471-5B98-4E51-8914-C56A3A03448F}" type="sibTrans" cxnId="{490CAE0F-6A88-4F18-9B96-18984FFA08A6}">
      <dgm:prSet/>
      <dgm:spPr/>
      <dgm:t>
        <a:bodyPr/>
        <a:lstStyle/>
        <a:p>
          <a:endParaRPr lang="en-US"/>
        </a:p>
      </dgm:t>
    </dgm:pt>
    <dgm:pt modelId="{58A4587A-3D16-406B-BD0D-67D3655D427B}">
      <dgm:prSet phldrT="[Text]"/>
      <dgm:spPr/>
      <dgm:t>
        <a:bodyPr/>
        <a:lstStyle/>
        <a:p>
          <a:r>
            <a:rPr lang="en-US" dirty="0"/>
            <a:t>Signature Analyst</a:t>
          </a:r>
        </a:p>
      </dgm:t>
    </dgm:pt>
    <dgm:pt modelId="{8E53FA35-8A20-4B55-B433-85F017502BB1}" type="parTrans" cxnId="{799D21EE-42F9-4444-AE5F-2AF8BCA554E5}">
      <dgm:prSet/>
      <dgm:spPr/>
      <dgm:t>
        <a:bodyPr/>
        <a:lstStyle/>
        <a:p>
          <a:endParaRPr lang="en-US"/>
        </a:p>
      </dgm:t>
    </dgm:pt>
    <dgm:pt modelId="{626B8602-8F27-4803-AB16-91F15BD5AD12}" type="sibTrans" cxnId="{799D21EE-42F9-4444-AE5F-2AF8BCA554E5}">
      <dgm:prSet/>
      <dgm:spPr/>
      <dgm:t>
        <a:bodyPr/>
        <a:lstStyle/>
        <a:p>
          <a:endParaRPr lang="en-US"/>
        </a:p>
      </dgm:t>
    </dgm:pt>
    <dgm:pt modelId="{21680001-2BAB-4831-96CC-EBA2479E85A9}">
      <dgm:prSet phldrT="[Text]" custT="1"/>
      <dgm:spPr/>
      <dgm:t>
        <a:bodyPr/>
        <a:lstStyle/>
        <a:p>
          <a:r>
            <a:rPr lang="en-US" sz="1900" dirty="0"/>
            <a:t>Presentation</a:t>
          </a:r>
        </a:p>
      </dgm:t>
    </dgm:pt>
    <dgm:pt modelId="{9A5A0FC8-D25D-464F-AE59-7BFD14806331}" type="parTrans" cxnId="{DB09F5A5-DBD8-4A93-A1E1-BD26275F04D2}">
      <dgm:prSet/>
      <dgm:spPr/>
      <dgm:t>
        <a:bodyPr/>
        <a:lstStyle/>
        <a:p>
          <a:endParaRPr lang="en-US"/>
        </a:p>
      </dgm:t>
    </dgm:pt>
    <dgm:pt modelId="{D0E29EEC-796B-43A1-AF31-A34916B65D5A}" type="sibTrans" cxnId="{DB09F5A5-DBD8-4A93-A1E1-BD26275F04D2}">
      <dgm:prSet/>
      <dgm:spPr/>
      <dgm:t>
        <a:bodyPr/>
        <a:lstStyle/>
        <a:p>
          <a:endParaRPr lang="en-US"/>
        </a:p>
      </dgm:t>
    </dgm:pt>
    <dgm:pt modelId="{25A9324B-74E7-41DD-BC6E-542C48C619B2}">
      <dgm:prSet phldrT="[Text]"/>
      <dgm:spPr/>
      <dgm:t>
        <a:bodyPr/>
        <a:lstStyle/>
        <a:p>
          <a:endParaRPr lang="en-US" sz="1500" dirty="0"/>
        </a:p>
      </dgm:t>
    </dgm:pt>
    <dgm:pt modelId="{C3AA7639-21C5-471B-B32B-7D850D4489E5}" type="parTrans" cxnId="{559E9D9D-5C4B-4607-B670-DA46C3F3FD3B}">
      <dgm:prSet/>
      <dgm:spPr/>
      <dgm:t>
        <a:bodyPr/>
        <a:lstStyle/>
        <a:p>
          <a:endParaRPr lang="en-US"/>
        </a:p>
      </dgm:t>
    </dgm:pt>
    <dgm:pt modelId="{43E57B10-4EFF-4908-A9E0-59C43B206E81}" type="sibTrans" cxnId="{559E9D9D-5C4B-4607-B670-DA46C3F3FD3B}">
      <dgm:prSet/>
      <dgm:spPr/>
      <dgm:t>
        <a:bodyPr/>
        <a:lstStyle/>
        <a:p>
          <a:endParaRPr lang="en-US"/>
        </a:p>
      </dgm:t>
    </dgm:pt>
    <dgm:pt modelId="{110A0A2B-E481-4D79-9B37-8A14584455AF}">
      <dgm:prSet phldrT="[Text]" custT="1"/>
      <dgm:spPr/>
      <dgm:t>
        <a:bodyPr/>
        <a:lstStyle/>
        <a:p>
          <a:r>
            <a:rPr lang="en-US" sz="1900" dirty="0"/>
            <a:t>Final Report</a:t>
          </a:r>
        </a:p>
      </dgm:t>
    </dgm:pt>
    <dgm:pt modelId="{16F4EEC0-982E-4C0F-AB7F-5C928499D7FD}" type="parTrans" cxnId="{90472CC4-8834-41E5-BA2F-818EA3AD6E9E}">
      <dgm:prSet/>
      <dgm:spPr/>
      <dgm:t>
        <a:bodyPr/>
        <a:lstStyle/>
        <a:p>
          <a:endParaRPr lang="en-US"/>
        </a:p>
      </dgm:t>
    </dgm:pt>
    <dgm:pt modelId="{ED59585B-913F-425E-B304-200B5EFDF3A4}" type="sibTrans" cxnId="{90472CC4-8834-41E5-BA2F-818EA3AD6E9E}">
      <dgm:prSet/>
      <dgm:spPr/>
      <dgm:t>
        <a:bodyPr/>
        <a:lstStyle/>
        <a:p>
          <a:endParaRPr lang="en-US"/>
        </a:p>
      </dgm:t>
    </dgm:pt>
    <dgm:pt modelId="{027425A5-B698-4E73-8789-346CC229A222}" type="pres">
      <dgm:prSet presAssocID="{BA3FF561-E8DC-48ED-8C7C-6BB24B5C7B64}" presName="rootnode" presStyleCnt="0">
        <dgm:presLayoutVars>
          <dgm:chMax/>
          <dgm:chPref/>
          <dgm:dir/>
          <dgm:animLvl val="lvl"/>
        </dgm:presLayoutVars>
      </dgm:prSet>
      <dgm:spPr/>
    </dgm:pt>
    <dgm:pt modelId="{8DA03685-4CAE-4246-94EA-CD825943197B}" type="pres">
      <dgm:prSet presAssocID="{2F204243-269F-4E23-A666-F1B7A9FEEBD8}" presName="composite" presStyleCnt="0"/>
      <dgm:spPr/>
    </dgm:pt>
    <dgm:pt modelId="{D2AA619B-58EF-47EF-A24F-BCF7814230C6}" type="pres">
      <dgm:prSet presAssocID="{2F204243-269F-4E23-A666-F1B7A9FEEBD8}" presName="bentUpArrow1" presStyleLbl="alignImgPlace1" presStyleIdx="0" presStyleCnt="2"/>
      <dgm:spPr/>
    </dgm:pt>
    <dgm:pt modelId="{B594005D-EA84-4DF8-88EE-3BEEB49246CE}" type="pres">
      <dgm:prSet presAssocID="{2F204243-269F-4E23-A666-F1B7A9FEEBD8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C7472429-E994-4139-B20A-29E1A0BA8F3D}" type="pres">
      <dgm:prSet presAssocID="{2F204243-269F-4E23-A666-F1B7A9FEEBD8}" presName="ChildText" presStyleLbl="revTx" presStyleIdx="0" presStyleCnt="3" custScaleX="245626" custLinFactNeighborX="73588">
        <dgm:presLayoutVars>
          <dgm:chMax val="0"/>
          <dgm:chPref val="0"/>
          <dgm:bulletEnabled val="1"/>
        </dgm:presLayoutVars>
      </dgm:prSet>
      <dgm:spPr/>
    </dgm:pt>
    <dgm:pt modelId="{12425B18-5C07-4204-ADC1-9BE1AE574669}" type="pres">
      <dgm:prSet presAssocID="{B3DB0ECA-6E91-4B9E-9BEC-A9CE721F9D11}" presName="sibTrans" presStyleCnt="0"/>
      <dgm:spPr/>
    </dgm:pt>
    <dgm:pt modelId="{480F61BB-C0C1-42E9-A8B1-0FEEE5DC92AF}" type="pres">
      <dgm:prSet presAssocID="{37115791-225C-4AA1-BAAA-FF4AB6D28EFA}" presName="composite" presStyleCnt="0"/>
      <dgm:spPr/>
    </dgm:pt>
    <dgm:pt modelId="{556851C4-E220-4695-9B00-640E5BFD8E0E}" type="pres">
      <dgm:prSet presAssocID="{37115791-225C-4AA1-BAAA-FF4AB6D28EFA}" presName="bentUpArrow1" presStyleLbl="alignImgPlace1" presStyleIdx="1" presStyleCnt="2"/>
      <dgm:spPr/>
    </dgm:pt>
    <dgm:pt modelId="{A47322B0-29BB-4F11-A5FC-A0170FFA9627}" type="pres">
      <dgm:prSet presAssocID="{37115791-225C-4AA1-BAAA-FF4AB6D28EFA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D63316F-F6AB-4CD7-9EE1-3D4CC2C32CEB}" type="pres">
      <dgm:prSet presAssocID="{37115791-225C-4AA1-BAAA-FF4AB6D28EFA}" presName="ChildText" presStyleLbl="revTx" presStyleIdx="1" presStyleCnt="3" custScaleX="213211" custLinFactNeighborX="57630" custLinFactNeighborY="0">
        <dgm:presLayoutVars>
          <dgm:chMax val="0"/>
          <dgm:chPref val="0"/>
          <dgm:bulletEnabled val="1"/>
        </dgm:presLayoutVars>
      </dgm:prSet>
      <dgm:spPr/>
    </dgm:pt>
    <dgm:pt modelId="{4B41D6EB-3B05-4671-A173-855A63001E65}" type="pres">
      <dgm:prSet presAssocID="{2F8B419E-7013-4714-9D21-5D14F87A7F9F}" presName="sibTrans" presStyleCnt="0"/>
      <dgm:spPr/>
    </dgm:pt>
    <dgm:pt modelId="{E826E92B-DD4D-4D9F-A8B9-4906B056F8DA}" type="pres">
      <dgm:prSet presAssocID="{CA685ABE-DBD7-47E3-B737-567E966FDF41}" presName="composite" presStyleCnt="0"/>
      <dgm:spPr/>
    </dgm:pt>
    <dgm:pt modelId="{04D0AC30-4909-4372-AF3D-814ACBFB2F90}" type="pres">
      <dgm:prSet presAssocID="{CA685ABE-DBD7-47E3-B737-567E966FDF41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F83B4055-BAB4-448A-818A-CAA4CFDCD325}" type="pres">
      <dgm:prSet presAssocID="{CA685ABE-DBD7-47E3-B737-567E966FDF41}" presName="FinalChildText" presStyleLbl="revTx" presStyleIdx="2" presStyleCnt="3" custScaleX="124429" custLinFactNeighborX="11085">
        <dgm:presLayoutVars>
          <dgm:chMax val="0"/>
          <dgm:chPref val="0"/>
          <dgm:bulletEnabled val="1"/>
        </dgm:presLayoutVars>
      </dgm:prSet>
      <dgm:spPr/>
    </dgm:pt>
  </dgm:ptLst>
  <dgm:cxnLst>
    <dgm:cxn modelId="{490CAE0F-6A88-4F18-9B96-18984FFA08A6}" srcId="{37115791-225C-4AA1-BAAA-FF4AB6D28EFA}" destId="{7118ECA7-4A70-4800-B35D-ECDC158997CF}" srcOrd="1" destOrd="0" parTransId="{B02788D8-6600-4AEA-9B55-845BB5C37FFB}" sibTransId="{4C531471-5B98-4E51-8914-C56A3A03448F}"/>
    <dgm:cxn modelId="{DDDB7513-939B-4065-99DB-B760DFAF633C}" type="presOf" srcId="{25A9324B-74E7-41DD-BC6E-542C48C619B2}" destId="{F83B4055-BAB4-448A-818A-CAA4CFDCD325}" srcOrd="0" destOrd="3" presId="urn:microsoft.com/office/officeart/2005/8/layout/StepDownProcess"/>
    <dgm:cxn modelId="{F6B02D18-A1DE-40C3-B7FC-EFB75922D0C2}" srcId="{BA3FF561-E8DC-48ED-8C7C-6BB24B5C7B64}" destId="{37115791-225C-4AA1-BAAA-FF4AB6D28EFA}" srcOrd="1" destOrd="0" parTransId="{219A242E-CF51-4DF0-B3BA-E756FDC4DF3C}" sibTransId="{2F8B419E-7013-4714-9D21-5D14F87A7F9F}"/>
    <dgm:cxn modelId="{D7CBBC1A-7C32-4434-85E4-961931D08000}" type="presOf" srcId="{8C222813-6D7F-4D13-882D-3F56EC270825}" destId="{F83B4055-BAB4-448A-818A-CAA4CFDCD325}" srcOrd="0" destOrd="0" presId="urn:microsoft.com/office/officeart/2005/8/layout/StepDownProcess"/>
    <dgm:cxn modelId="{B10BD220-E70A-465A-936D-184688BB9690}" type="presOf" srcId="{9A6F2608-136C-4DC1-9015-73830B1BD1FE}" destId="{C7472429-E994-4139-B20A-29E1A0BA8F3D}" srcOrd="0" destOrd="1" presId="urn:microsoft.com/office/officeart/2005/8/layout/StepDownProcess"/>
    <dgm:cxn modelId="{0C42F126-CCD7-4C9B-BF83-A2C98B38C379}" type="presOf" srcId="{E577E218-B7D9-41A5-BB01-566CB042DDB8}" destId="{C7472429-E994-4139-B20A-29E1A0BA8F3D}" srcOrd="0" destOrd="0" presId="urn:microsoft.com/office/officeart/2005/8/layout/StepDownProcess"/>
    <dgm:cxn modelId="{4524D93D-8EB3-4BD7-A88A-871E76D03126}" type="presOf" srcId="{0190CA28-2597-4D7B-80AF-275F6039F437}" destId="{C7472429-E994-4139-B20A-29E1A0BA8F3D}" srcOrd="0" destOrd="2" presId="urn:microsoft.com/office/officeart/2005/8/layout/StepDownProcess"/>
    <dgm:cxn modelId="{7C0BBB64-E5F7-4920-9F4E-80B0F0FC8E8D}" srcId="{BA3FF561-E8DC-48ED-8C7C-6BB24B5C7B64}" destId="{2F204243-269F-4E23-A666-F1B7A9FEEBD8}" srcOrd="0" destOrd="0" parTransId="{FD4085A0-9A47-4661-8E3D-D0AC102FADD3}" sibTransId="{B3DB0ECA-6E91-4B9E-9BEC-A9CE721F9D11}"/>
    <dgm:cxn modelId="{CFAA596B-A4DC-442C-A1FD-EE4BEBBB5F34}" type="presOf" srcId="{AACA20BF-747D-4042-955E-7B2A7FE65934}" destId="{1D63316F-F6AB-4CD7-9EE1-3D4CC2C32CEB}" srcOrd="0" destOrd="0" presId="urn:microsoft.com/office/officeart/2005/8/layout/StepDownProcess"/>
    <dgm:cxn modelId="{A067644C-D596-44AD-BDC1-CEB373EE6128}" srcId="{37115791-225C-4AA1-BAAA-FF4AB6D28EFA}" destId="{AACA20BF-747D-4042-955E-7B2A7FE65934}" srcOrd="0" destOrd="0" parTransId="{02FC2B53-5086-41B5-BEC3-CFC8DBD7B609}" sibTransId="{76154F41-3592-4C93-964D-FFB6A72FB102}"/>
    <dgm:cxn modelId="{80CFFA51-8417-4C62-81B9-214E101AEC20}" srcId="{2F204243-269F-4E23-A666-F1B7A9FEEBD8}" destId="{9A6F2608-136C-4DC1-9015-73830B1BD1FE}" srcOrd="1" destOrd="0" parTransId="{DB595774-2376-4A52-9DDD-E8BA919AA0AE}" sibTransId="{6AE099F0-CD12-44F0-BC68-55EEE595726A}"/>
    <dgm:cxn modelId="{1619F37B-87D0-4D87-A0E5-B60161F5A05D}" type="presOf" srcId="{110A0A2B-E481-4D79-9B37-8A14584455AF}" destId="{F83B4055-BAB4-448A-818A-CAA4CFDCD325}" srcOrd="0" destOrd="2" presId="urn:microsoft.com/office/officeart/2005/8/layout/StepDownProcess"/>
    <dgm:cxn modelId="{8F571187-9CE4-4BC5-B572-FF854BB8ACA9}" type="presOf" srcId="{2F204243-269F-4E23-A666-F1B7A9FEEBD8}" destId="{B594005D-EA84-4DF8-88EE-3BEEB49246CE}" srcOrd="0" destOrd="0" presId="urn:microsoft.com/office/officeart/2005/8/layout/StepDownProcess"/>
    <dgm:cxn modelId="{2618DF91-D339-4EFB-8668-790DD9FDE923}" type="presOf" srcId="{21680001-2BAB-4831-96CC-EBA2479E85A9}" destId="{F83B4055-BAB4-448A-818A-CAA4CFDCD325}" srcOrd="0" destOrd="1" presId="urn:microsoft.com/office/officeart/2005/8/layout/StepDownProcess"/>
    <dgm:cxn modelId="{559E9D9D-5C4B-4607-B670-DA46C3F3FD3B}" srcId="{CA685ABE-DBD7-47E3-B737-567E966FDF41}" destId="{25A9324B-74E7-41DD-BC6E-542C48C619B2}" srcOrd="3" destOrd="0" parTransId="{C3AA7639-21C5-471B-B32B-7D850D4489E5}" sibTransId="{43E57B10-4EFF-4908-A9E0-59C43B206E81}"/>
    <dgm:cxn modelId="{DB09F5A5-DBD8-4A93-A1E1-BD26275F04D2}" srcId="{CA685ABE-DBD7-47E3-B737-567E966FDF41}" destId="{21680001-2BAB-4831-96CC-EBA2479E85A9}" srcOrd="1" destOrd="0" parTransId="{9A5A0FC8-D25D-464F-AE59-7BFD14806331}" sibTransId="{D0E29EEC-796B-43A1-AF31-A34916B65D5A}"/>
    <dgm:cxn modelId="{A14EF9A5-E0EF-4E0D-BF75-7B4EAF0FE37F}" srcId="{2F204243-269F-4E23-A666-F1B7A9FEEBD8}" destId="{E577E218-B7D9-41A5-BB01-566CB042DDB8}" srcOrd="0" destOrd="0" parTransId="{87259BAB-F3B2-42CF-B2A8-09A12E31D6C7}" sibTransId="{2A811E81-A651-4590-A630-9AA6940B9A7A}"/>
    <dgm:cxn modelId="{2CA84DA9-EDBD-4631-A014-57A278B6F625}" type="presOf" srcId="{CA685ABE-DBD7-47E3-B737-567E966FDF41}" destId="{04D0AC30-4909-4372-AF3D-814ACBFB2F90}" srcOrd="0" destOrd="0" presId="urn:microsoft.com/office/officeart/2005/8/layout/StepDownProcess"/>
    <dgm:cxn modelId="{B642F1B0-B645-4CFB-AAD7-4D619C501C21}" srcId="{CA685ABE-DBD7-47E3-B737-567E966FDF41}" destId="{8C222813-6D7F-4D13-882D-3F56EC270825}" srcOrd="0" destOrd="0" parTransId="{AEEBED77-B261-4DF2-81AA-33E0D0BA2699}" sibTransId="{A29F0008-4DD4-47C8-A4EA-9465A9D0F869}"/>
    <dgm:cxn modelId="{988D0ABA-B1B0-4B74-8127-B4BE1262B9A6}" srcId="{2F204243-269F-4E23-A666-F1B7A9FEEBD8}" destId="{0190CA28-2597-4D7B-80AF-275F6039F437}" srcOrd="2" destOrd="0" parTransId="{9D23F8EB-FDB7-4A61-B096-1039E06EE84C}" sibTransId="{EE57B3FB-CCB5-47F6-A835-9059EBCD32A1}"/>
    <dgm:cxn modelId="{24EEE3BE-C78C-4A12-B18B-3610337567BE}" type="presOf" srcId="{58A4587A-3D16-406B-BD0D-67D3655D427B}" destId="{1D63316F-F6AB-4CD7-9EE1-3D4CC2C32CEB}" srcOrd="0" destOrd="2" presId="urn:microsoft.com/office/officeart/2005/8/layout/StepDownProcess"/>
    <dgm:cxn modelId="{90472CC4-8834-41E5-BA2F-818EA3AD6E9E}" srcId="{CA685ABE-DBD7-47E3-B737-567E966FDF41}" destId="{110A0A2B-E481-4D79-9B37-8A14584455AF}" srcOrd="2" destOrd="0" parTransId="{16F4EEC0-982E-4C0F-AB7F-5C928499D7FD}" sibTransId="{ED59585B-913F-425E-B304-200B5EFDF3A4}"/>
    <dgm:cxn modelId="{0FF8BBC5-F710-4308-9F01-E5C20B977754}" type="presOf" srcId="{37115791-225C-4AA1-BAAA-FF4AB6D28EFA}" destId="{A47322B0-29BB-4F11-A5FC-A0170FFA9627}" srcOrd="0" destOrd="0" presId="urn:microsoft.com/office/officeart/2005/8/layout/StepDownProcess"/>
    <dgm:cxn modelId="{58E17BCE-D622-4E62-BD40-12BF7BEE153D}" type="presOf" srcId="{BA3FF561-E8DC-48ED-8C7C-6BB24B5C7B64}" destId="{027425A5-B698-4E73-8789-346CC229A222}" srcOrd="0" destOrd="0" presId="urn:microsoft.com/office/officeart/2005/8/layout/StepDownProcess"/>
    <dgm:cxn modelId="{799D21EE-42F9-4444-AE5F-2AF8BCA554E5}" srcId="{37115791-225C-4AA1-BAAA-FF4AB6D28EFA}" destId="{58A4587A-3D16-406B-BD0D-67D3655D427B}" srcOrd="2" destOrd="0" parTransId="{8E53FA35-8A20-4B55-B433-85F017502BB1}" sibTransId="{626B8602-8F27-4803-AB16-91F15BD5AD12}"/>
    <dgm:cxn modelId="{2538B4F1-0076-47E3-BAD5-5A0B34998ABF}" type="presOf" srcId="{7118ECA7-4A70-4800-B35D-ECDC158997CF}" destId="{1D63316F-F6AB-4CD7-9EE1-3D4CC2C32CEB}" srcOrd="0" destOrd="1" presId="urn:microsoft.com/office/officeart/2005/8/layout/StepDownProcess"/>
    <dgm:cxn modelId="{7250D6F2-A1ED-4DDA-84EB-A5C9B2BF0E33}" srcId="{BA3FF561-E8DC-48ED-8C7C-6BB24B5C7B64}" destId="{CA685ABE-DBD7-47E3-B737-567E966FDF41}" srcOrd="2" destOrd="0" parTransId="{814B20C5-3A1F-4C84-82AB-B54464312AB7}" sibTransId="{AC04A012-F90D-4030-A231-432E8344E52B}"/>
    <dgm:cxn modelId="{52DCBFE0-7349-49D9-B3B8-84F3E1AAE98D}" type="presParOf" srcId="{027425A5-B698-4E73-8789-346CC229A222}" destId="{8DA03685-4CAE-4246-94EA-CD825943197B}" srcOrd="0" destOrd="0" presId="urn:microsoft.com/office/officeart/2005/8/layout/StepDownProcess"/>
    <dgm:cxn modelId="{B71A1C61-9CBB-4A03-AE01-65423CD5F32C}" type="presParOf" srcId="{8DA03685-4CAE-4246-94EA-CD825943197B}" destId="{D2AA619B-58EF-47EF-A24F-BCF7814230C6}" srcOrd="0" destOrd="0" presId="urn:microsoft.com/office/officeart/2005/8/layout/StepDownProcess"/>
    <dgm:cxn modelId="{4DAC7E4C-8A8F-43C3-B698-4AA828A88589}" type="presParOf" srcId="{8DA03685-4CAE-4246-94EA-CD825943197B}" destId="{B594005D-EA84-4DF8-88EE-3BEEB49246CE}" srcOrd="1" destOrd="0" presId="urn:microsoft.com/office/officeart/2005/8/layout/StepDownProcess"/>
    <dgm:cxn modelId="{7D1F0F3A-41E4-4CFD-BB4B-912B89784B56}" type="presParOf" srcId="{8DA03685-4CAE-4246-94EA-CD825943197B}" destId="{C7472429-E994-4139-B20A-29E1A0BA8F3D}" srcOrd="2" destOrd="0" presId="urn:microsoft.com/office/officeart/2005/8/layout/StepDownProcess"/>
    <dgm:cxn modelId="{A075B885-B996-406B-8C59-640DAF99B472}" type="presParOf" srcId="{027425A5-B698-4E73-8789-346CC229A222}" destId="{12425B18-5C07-4204-ADC1-9BE1AE574669}" srcOrd="1" destOrd="0" presId="urn:microsoft.com/office/officeart/2005/8/layout/StepDownProcess"/>
    <dgm:cxn modelId="{C788220E-C182-4519-94C2-F2AFAB2C8A34}" type="presParOf" srcId="{027425A5-B698-4E73-8789-346CC229A222}" destId="{480F61BB-C0C1-42E9-A8B1-0FEEE5DC92AF}" srcOrd="2" destOrd="0" presId="urn:microsoft.com/office/officeart/2005/8/layout/StepDownProcess"/>
    <dgm:cxn modelId="{F4DD3A48-89C1-4B91-A238-E4DA1E162F93}" type="presParOf" srcId="{480F61BB-C0C1-42E9-A8B1-0FEEE5DC92AF}" destId="{556851C4-E220-4695-9B00-640E5BFD8E0E}" srcOrd="0" destOrd="0" presId="urn:microsoft.com/office/officeart/2005/8/layout/StepDownProcess"/>
    <dgm:cxn modelId="{81B04529-EBF8-4022-AB2E-8A7C598C5B89}" type="presParOf" srcId="{480F61BB-C0C1-42E9-A8B1-0FEEE5DC92AF}" destId="{A47322B0-29BB-4F11-A5FC-A0170FFA9627}" srcOrd="1" destOrd="0" presId="urn:microsoft.com/office/officeart/2005/8/layout/StepDownProcess"/>
    <dgm:cxn modelId="{02E3BB6A-456A-414B-A83D-42BD641C8BC1}" type="presParOf" srcId="{480F61BB-C0C1-42E9-A8B1-0FEEE5DC92AF}" destId="{1D63316F-F6AB-4CD7-9EE1-3D4CC2C32CEB}" srcOrd="2" destOrd="0" presId="urn:microsoft.com/office/officeart/2005/8/layout/StepDownProcess"/>
    <dgm:cxn modelId="{D8877EDF-9D58-4FC6-A5D9-8577867FF54F}" type="presParOf" srcId="{027425A5-B698-4E73-8789-346CC229A222}" destId="{4B41D6EB-3B05-4671-A173-855A63001E65}" srcOrd="3" destOrd="0" presId="urn:microsoft.com/office/officeart/2005/8/layout/StepDownProcess"/>
    <dgm:cxn modelId="{857E5DB7-7D2D-4D7E-94AF-9C6996F8B8C5}" type="presParOf" srcId="{027425A5-B698-4E73-8789-346CC229A222}" destId="{E826E92B-DD4D-4D9F-A8B9-4906B056F8DA}" srcOrd="4" destOrd="0" presId="urn:microsoft.com/office/officeart/2005/8/layout/StepDownProcess"/>
    <dgm:cxn modelId="{049910FB-53F7-47BD-AEDE-6545373825E2}" type="presParOf" srcId="{E826E92B-DD4D-4D9F-A8B9-4906B056F8DA}" destId="{04D0AC30-4909-4372-AF3D-814ACBFB2F90}" srcOrd="0" destOrd="0" presId="urn:microsoft.com/office/officeart/2005/8/layout/StepDownProcess"/>
    <dgm:cxn modelId="{E55CB858-8AE9-4460-AC20-54AA669859AA}" type="presParOf" srcId="{E826E92B-DD4D-4D9F-A8B9-4906B056F8DA}" destId="{F83B4055-BAB4-448A-818A-CAA4CFDCD325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469F33-290D-414A-8C6E-D19620D43864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accent1_2" csCatId="accent1" phldr="1"/>
      <dgm:spPr/>
    </dgm:pt>
    <dgm:pt modelId="{BD697A82-7068-48C5-8854-99CC5458EFA7}">
      <dgm:prSet phldrT="[Text]" custT="1"/>
      <dgm:spPr/>
      <dgm:t>
        <a:bodyPr/>
        <a:lstStyle/>
        <a:p>
          <a:r>
            <a:rPr lang="en-US" sz="1600" dirty="0"/>
            <a:t>Research</a:t>
          </a:r>
        </a:p>
      </dgm:t>
    </dgm:pt>
    <dgm:pt modelId="{12D03893-B8B9-4D71-9C45-0B0A4EEA5C75}" type="parTrans" cxnId="{BA1308B9-0C1B-4135-B0FF-31E03C1907A6}">
      <dgm:prSet/>
      <dgm:spPr/>
      <dgm:t>
        <a:bodyPr/>
        <a:lstStyle/>
        <a:p>
          <a:endParaRPr lang="en-US"/>
        </a:p>
      </dgm:t>
    </dgm:pt>
    <dgm:pt modelId="{340F8F9B-8655-4B54-9BA2-3652E01E701D}" type="sibTrans" cxnId="{BA1308B9-0C1B-4135-B0FF-31E03C1907A6}">
      <dgm:prSet/>
      <dgm:spPr/>
      <dgm:t>
        <a:bodyPr/>
        <a:lstStyle/>
        <a:p>
          <a:endParaRPr lang="en-US"/>
        </a:p>
      </dgm:t>
    </dgm:pt>
    <dgm:pt modelId="{451188FD-B6E3-4F22-80D2-34FDDBCB6FDA}">
      <dgm:prSet phldrT="[Text]" custT="1"/>
      <dgm:spPr/>
      <dgm:t>
        <a:bodyPr/>
        <a:lstStyle/>
        <a:p>
          <a:r>
            <a:rPr lang="en-US" sz="1600" dirty="0"/>
            <a:t>GEOINT Assessment</a:t>
          </a:r>
        </a:p>
      </dgm:t>
    </dgm:pt>
    <dgm:pt modelId="{CDA6EA9D-E50D-4005-AA1C-8176F533BB77}" type="parTrans" cxnId="{78A79C56-41C2-438A-94F7-F7338BCDA8C5}">
      <dgm:prSet/>
      <dgm:spPr/>
      <dgm:t>
        <a:bodyPr/>
        <a:lstStyle/>
        <a:p>
          <a:endParaRPr lang="en-US"/>
        </a:p>
      </dgm:t>
    </dgm:pt>
    <dgm:pt modelId="{5A2E94D0-CE62-4D4E-8619-8C1C793C0C3C}" type="sibTrans" cxnId="{78A79C56-41C2-438A-94F7-F7338BCDA8C5}">
      <dgm:prSet/>
      <dgm:spPr/>
      <dgm:t>
        <a:bodyPr/>
        <a:lstStyle/>
        <a:p>
          <a:endParaRPr lang="en-US"/>
        </a:p>
      </dgm:t>
    </dgm:pt>
    <dgm:pt modelId="{CC5768DE-FFE5-4739-9D20-B2AD57AA2B77}">
      <dgm:prSet phldrT="[Text]" custT="1"/>
      <dgm:spPr/>
      <dgm:t>
        <a:bodyPr/>
        <a:lstStyle/>
        <a:p>
          <a:r>
            <a:rPr lang="en-US" sz="1600" dirty="0"/>
            <a:t>Draft Report</a:t>
          </a:r>
        </a:p>
      </dgm:t>
    </dgm:pt>
    <dgm:pt modelId="{C646E9C4-C9DE-45D5-9188-E3E44ABA6DB6}" type="parTrans" cxnId="{9939405D-3D05-4691-99A8-5FAE775CB73C}">
      <dgm:prSet/>
      <dgm:spPr/>
      <dgm:t>
        <a:bodyPr/>
        <a:lstStyle/>
        <a:p>
          <a:endParaRPr lang="en-US"/>
        </a:p>
      </dgm:t>
    </dgm:pt>
    <dgm:pt modelId="{1B6D89D8-2F72-489A-A048-630DBE3206F8}" type="sibTrans" cxnId="{9939405D-3D05-4691-99A8-5FAE775CB73C}">
      <dgm:prSet/>
      <dgm:spPr/>
      <dgm:t>
        <a:bodyPr/>
        <a:lstStyle/>
        <a:p>
          <a:endParaRPr lang="en-US"/>
        </a:p>
      </dgm:t>
    </dgm:pt>
    <dgm:pt modelId="{42942333-BDA9-4CEA-A274-F814BF7F4A19}">
      <dgm:prSet phldrT="[Text]" custT="1"/>
      <dgm:spPr/>
      <dgm:t>
        <a:bodyPr/>
        <a:lstStyle/>
        <a:p>
          <a:r>
            <a:rPr lang="en-US" sz="1600" dirty="0"/>
            <a:t>Presentation &amp; Feedback</a:t>
          </a:r>
        </a:p>
      </dgm:t>
    </dgm:pt>
    <dgm:pt modelId="{8549B75F-D011-4728-8122-54C8BAF156D2}" type="parTrans" cxnId="{AC557E7B-1E0D-42E9-84FB-2894C36ADD28}">
      <dgm:prSet/>
      <dgm:spPr/>
      <dgm:t>
        <a:bodyPr/>
        <a:lstStyle/>
        <a:p>
          <a:endParaRPr lang="en-US"/>
        </a:p>
      </dgm:t>
    </dgm:pt>
    <dgm:pt modelId="{8029A918-1A24-4DB2-8535-F44690C44716}" type="sibTrans" cxnId="{AC557E7B-1E0D-42E9-84FB-2894C36ADD28}">
      <dgm:prSet/>
      <dgm:spPr/>
      <dgm:t>
        <a:bodyPr/>
        <a:lstStyle/>
        <a:p>
          <a:endParaRPr lang="en-US"/>
        </a:p>
      </dgm:t>
    </dgm:pt>
    <dgm:pt modelId="{CCB2FD41-A56A-4C6D-98EE-F76D93689696}">
      <dgm:prSet phldrT="[Text]" custT="1"/>
      <dgm:spPr/>
      <dgm:t>
        <a:bodyPr/>
        <a:lstStyle/>
        <a:p>
          <a:r>
            <a:rPr lang="en-US" sz="1600" dirty="0"/>
            <a:t>Final Report </a:t>
          </a:r>
        </a:p>
      </dgm:t>
    </dgm:pt>
    <dgm:pt modelId="{2B76E2CB-DF93-44B5-B75E-93ED24DE416A}" type="parTrans" cxnId="{AF296EA7-1EFE-41A3-A887-72A1C78E6577}">
      <dgm:prSet/>
      <dgm:spPr/>
      <dgm:t>
        <a:bodyPr/>
        <a:lstStyle/>
        <a:p>
          <a:endParaRPr lang="en-US"/>
        </a:p>
      </dgm:t>
    </dgm:pt>
    <dgm:pt modelId="{CBC46E40-E754-4E8F-8DD8-84EC00850AD2}" type="sibTrans" cxnId="{AF296EA7-1EFE-41A3-A887-72A1C78E6577}">
      <dgm:prSet/>
      <dgm:spPr/>
      <dgm:t>
        <a:bodyPr/>
        <a:lstStyle/>
        <a:p>
          <a:endParaRPr lang="en-US"/>
        </a:p>
      </dgm:t>
    </dgm:pt>
    <dgm:pt modelId="{241BA798-2A44-4BF6-A10E-42C5B108D751}" type="pres">
      <dgm:prSet presAssocID="{A7469F33-290D-414A-8C6E-D19620D43864}" presName="Name0" presStyleCnt="0">
        <dgm:presLayoutVars>
          <dgm:dir/>
          <dgm:resizeHandles val="exact"/>
        </dgm:presLayoutVars>
      </dgm:prSet>
      <dgm:spPr/>
    </dgm:pt>
    <dgm:pt modelId="{FA97D7CF-57DF-4C91-B0D2-A4EA1D9601B0}" type="pres">
      <dgm:prSet presAssocID="{BD697A82-7068-48C5-8854-99CC5458EFA7}" presName="composite" presStyleCnt="0"/>
      <dgm:spPr/>
    </dgm:pt>
    <dgm:pt modelId="{A01188A3-3D5E-4962-B682-CEAC84EF10EB}" type="pres">
      <dgm:prSet presAssocID="{BD697A82-7068-48C5-8854-99CC5458EFA7}" presName="bgChev" presStyleLbl="node1" presStyleIdx="0" presStyleCnt="5"/>
      <dgm:spPr/>
    </dgm:pt>
    <dgm:pt modelId="{99984034-A7B3-432C-9CFE-26E417C20613}" type="pres">
      <dgm:prSet presAssocID="{BD697A82-7068-48C5-8854-99CC5458EFA7}" presName="txNode" presStyleLbl="fgAcc1" presStyleIdx="0" presStyleCnt="5">
        <dgm:presLayoutVars>
          <dgm:bulletEnabled val="1"/>
        </dgm:presLayoutVars>
      </dgm:prSet>
      <dgm:spPr/>
    </dgm:pt>
    <dgm:pt modelId="{FE4BB3AB-9A42-4384-B9E7-4A32C849392A}" type="pres">
      <dgm:prSet presAssocID="{340F8F9B-8655-4B54-9BA2-3652E01E701D}" presName="compositeSpace" presStyleCnt="0"/>
      <dgm:spPr/>
    </dgm:pt>
    <dgm:pt modelId="{D2EA447B-13E7-48FA-83B6-FB88C3EFE552}" type="pres">
      <dgm:prSet presAssocID="{451188FD-B6E3-4F22-80D2-34FDDBCB6FDA}" presName="composite" presStyleCnt="0"/>
      <dgm:spPr/>
    </dgm:pt>
    <dgm:pt modelId="{EDEA8509-5FF7-42F7-A732-F23F10508F05}" type="pres">
      <dgm:prSet presAssocID="{451188FD-B6E3-4F22-80D2-34FDDBCB6FDA}" presName="bgChev" presStyleLbl="node1" presStyleIdx="1" presStyleCnt="5"/>
      <dgm:spPr/>
    </dgm:pt>
    <dgm:pt modelId="{9445902A-1D73-449D-A5B8-2C38385D5035}" type="pres">
      <dgm:prSet presAssocID="{451188FD-B6E3-4F22-80D2-34FDDBCB6FDA}" presName="txNode" presStyleLbl="fgAcc1" presStyleIdx="1" presStyleCnt="5" custScaleX="117310">
        <dgm:presLayoutVars>
          <dgm:bulletEnabled val="1"/>
        </dgm:presLayoutVars>
      </dgm:prSet>
      <dgm:spPr/>
    </dgm:pt>
    <dgm:pt modelId="{02777618-B85E-404E-A0D1-181D34E48604}" type="pres">
      <dgm:prSet presAssocID="{5A2E94D0-CE62-4D4E-8619-8C1C793C0C3C}" presName="compositeSpace" presStyleCnt="0"/>
      <dgm:spPr/>
    </dgm:pt>
    <dgm:pt modelId="{73209A21-B6D9-46E7-9300-0D3C9C05562E}" type="pres">
      <dgm:prSet presAssocID="{CC5768DE-FFE5-4739-9D20-B2AD57AA2B77}" presName="composite" presStyleCnt="0"/>
      <dgm:spPr/>
    </dgm:pt>
    <dgm:pt modelId="{8EB966C0-F598-4AA5-843E-A4B0B208B0D1}" type="pres">
      <dgm:prSet presAssocID="{CC5768DE-FFE5-4739-9D20-B2AD57AA2B77}" presName="bgChev" presStyleLbl="node1" presStyleIdx="2" presStyleCnt="5"/>
      <dgm:spPr/>
    </dgm:pt>
    <dgm:pt modelId="{95310E08-E8F3-4FD8-898E-1C49E9581D38}" type="pres">
      <dgm:prSet presAssocID="{CC5768DE-FFE5-4739-9D20-B2AD57AA2B77}" presName="txNode" presStyleLbl="fgAcc1" presStyleIdx="2" presStyleCnt="5">
        <dgm:presLayoutVars>
          <dgm:bulletEnabled val="1"/>
        </dgm:presLayoutVars>
      </dgm:prSet>
      <dgm:spPr/>
    </dgm:pt>
    <dgm:pt modelId="{2D2FBA69-263B-4F34-8B34-B9AB692FE09A}" type="pres">
      <dgm:prSet presAssocID="{1B6D89D8-2F72-489A-A048-630DBE3206F8}" presName="compositeSpace" presStyleCnt="0"/>
      <dgm:spPr/>
    </dgm:pt>
    <dgm:pt modelId="{60ED0FBD-03D8-45FF-8C6F-803EDBBF52E0}" type="pres">
      <dgm:prSet presAssocID="{42942333-BDA9-4CEA-A274-F814BF7F4A19}" presName="composite" presStyleCnt="0"/>
      <dgm:spPr/>
    </dgm:pt>
    <dgm:pt modelId="{87393336-5214-4EFC-AB3E-CAD507222C18}" type="pres">
      <dgm:prSet presAssocID="{42942333-BDA9-4CEA-A274-F814BF7F4A19}" presName="bgChev" presStyleLbl="node1" presStyleIdx="3" presStyleCnt="5"/>
      <dgm:spPr/>
    </dgm:pt>
    <dgm:pt modelId="{EF422F01-2AC5-4012-B65F-9188C57DF7C3}" type="pres">
      <dgm:prSet presAssocID="{42942333-BDA9-4CEA-A274-F814BF7F4A19}" presName="txNode" presStyleLbl="fgAcc1" presStyleIdx="3" presStyleCnt="5" custScaleX="123699">
        <dgm:presLayoutVars>
          <dgm:bulletEnabled val="1"/>
        </dgm:presLayoutVars>
      </dgm:prSet>
      <dgm:spPr/>
    </dgm:pt>
    <dgm:pt modelId="{39EC6BAF-384F-4F61-9493-5B4A40A1FA36}" type="pres">
      <dgm:prSet presAssocID="{8029A918-1A24-4DB2-8535-F44690C44716}" presName="compositeSpace" presStyleCnt="0"/>
      <dgm:spPr/>
    </dgm:pt>
    <dgm:pt modelId="{B8BFA809-41A5-4A85-B00D-B4F6A4C1DE0F}" type="pres">
      <dgm:prSet presAssocID="{CCB2FD41-A56A-4C6D-98EE-F76D93689696}" presName="composite" presStyleCnt="0"/>
      <dgm:spPr/>
    </dgm:pt>
    <dgm:pt modelId="{6F628035-02D0-4922-8BE9-F55D7B43A886}" type="pres">
      <dgm:prSet presAssocID="{CCB2FD41-A56A-4C6D-98EE-F76D93689696}" presName="bgChev" presStyleLbl="node1" presStyleIdx="4" presStyleCnt="5"/>
      <dgm:spPr/>
    </dgm:pt>
    <dgm:pt modelId="{D50A76BE-EAB7-442D-8226-6C0B659A3EED}" type="pres">
      <dgm:prSet presAssocID="{CCB2FD41-A56A-4C6D-98EE-F76D93689696}" presName="txNode" presStyleLbl="fgAcc1" presStyleIdx="4" presStyleCnt="5">
        <dgm:presLayoutVars>
          <dgm:bulletEnabled val="1"/>
        </dgm:presLayoutVars>
      </dgm:prSet>
      <dgm:spPr/>
    </dgm:pt>
  </dgm:ptLst>
  <dgm:cxnLst>
    <dgm:cxn modelId="{969B4121-8B6B-48DD-8E59-DDE52923A79C}" type="presOf" srcId="{42942333-BDA9-4CEA-A274-F814BF7F4A19}" destId="{EF422F01-2AC5-4012-B65F-9188C57DF7C3}" srcOrd="0" destOrd="0" presId="urn:microsoft.com/office/officeart/2005/8/layout/chevronAccent+Icon"/>
    <dgm:cxn modelId="{CEC9072E-4B0E-4D66-ABD0-37FE929B369B}" type="presOf" srcId="{A7469F33-290D-414A-8C6E-D19620D43864}" destId="{241BA798-2A44-4BF6-A10E-42C5B108D751}" srcOrd="0" destOrd="0" presId="urn:microsoft.com/office/officeart/2005/8/layout/chevronAccent+Icon"/>
    <dgm:cxn modelId="{9817175C-D805-4E8B-BB14-BB2E597D9A17}" type="presOf" srcId="{BD697A82-7068-48C5-8854-99CC5458EFA7}" destId="{99984034-A7B3-432C-9CFE-26E417C20613}" srcOrd="0" destOrd="0" presId="urn:microsoft.com/office/officeart/2005/8/layout/chevronAccent+Icon"/>
    <dgm:cxn modelId="{9939405D-3D05-4691-99A8-5FAE775CB73C}" srcId="{A7469F33-290D-414A-8C6E-D19620D43864}" destId="{CC5768DE-FFE5-4739-9D20-B2AD57AA2B77}" srcOrd="2" destOrd="0" parTransId="{C646E9C4-C9DE-45D5-9188-E3E44ABA6DB6}" sibTransId="{1B6D89D8-2F72-489A-A048-630DBE3206F8}"/>
    <dgm:cxn modelId="{6C566E6F-7A02-4CB8-8D76-1628EF157DEF}" type="presOf" srcId="{CC5768DE-FFE5-4739-9D20-B2AD57AA2B77}" destId="{95310E08-E8F3-4FD8-898E-1C49E9581D38}" srcOrd="0" destOrd="0" presId="urn:microsoft.com/office/officeart/2005/8/layout/chevronAccent+Icon"/>
    <dgm:cxn modelId="{78A79C56-41C2-438A-94F7-F7338BCDA8C5}" srcId="{A7469F33-290D-414A-8C6E-D19620D43864}" destId="{451188FD-B6E3-4F22-80D2-34FDDBCB6FDA}" srcOrd="1" destOrd="0" parTransId="{CDA6EA9D-E50D-4005-AA1C-8176F533BB77}" sibTransId="{5A2E94D0-CE62-4D4E-8619-8C1C793C0C3C}"/>
    <dgm:cxn modelId="{AC557E7B-1E0D-42E9-84FB-2894C36ADD28}" srcId="{A7469F33-290D-414A-8C6E-D19620D43864}" destId="{42942333-BDA9-4CEA-A274-F814BF7F4A19}" srcOrd="3" destOrd="0" parTransId="{8549B75F-D011-4728-8122-54C8BAF156D2}" sibTransId="{8029A918-1A24-4DB2-8535-F44690C44716}"/>
    <dgm:cxn modelId="{69A0339F-A815-4A90-96D6-C817657D9EB6}" type="presOf" srcId="{451188FD-B6E3-4F22-80D2-34FDDBCB6FDA}" destId="{9445902A-1D73-449D-A5B8-2C38385D5035}" srcOrd="0" destOrd="0" presId="urn:microsoft.com/office/officeart/2005/8/layout/chevronAccent+Icon"/>
    <dgm:cxn modelId="{AF296EA7-1EFE-41A3-A887-72A1C78E6577}" srcId="{A7469F33-290D-414A-8C6E-D19620D43864}" destId="{CCB2FD41-A56A-4C6D-98EE-F76D93689696}" srcOrd="4" destOrd="0" parTransId="{2B76E2CB-DF93-44B5-B75E-93ED24DE416A}" sibTransId="{CBC46E40-E754-4E8F-8DD8-84EC00850AD2}"/>
    <dgm:cxn modelId="{3CE580AE-E6AA-4B48-820D-AB9B54A3A202}" type="presOf" srcId="{CCB2FD41-A56A-4C6D-98EE-F76D93689696}" destId="{D50A76BE-EAB7-442D-8226-6C0B659A3EED}" srcOrd="0" destOrd="0" presId="urn:microsoft.com/office/officeart/2005/8/layout/chevronAccent+Icon"/>
    <dgm:cxn modelId="{BA1308B9-0C1B-4135-B0FF-31E03C1907A6}" srcId="{A7469F33-290D-414A-8C6E-D19620D43864}" destId="{BD697A82-7068-48C5-8854-99CC5458EFA7}" srcOrd="0" destOrd="0" parTransId="{12D03893-B8B9-4D71-9C45-0B0A4EEA5C75}" sibTransId="{340F8F9B-8655-4B54-9BA2-3652E01E701D}"/>
    <dgm:cxn modelId="{B4D8E7FF-E50B-4724-8DDB-DD9CB9D21C03}" type="presParOf" srcId="{241BA798-2A44-4BF6-A10E-42C5B108D751}" destId="{FA97D7CF-57DF-4C91-B0D2-A4EA1D9601B0}" srcOrd="0" destOrd="0" presId="urn:microsoft.com/office/officeart/2005/8/layout/chevronAccent+Icon"/>
    <dgm:cxn modelId="{24014E27-BEC4-439D-9D90-A6326BAB6FF5}" type="presParOf" srcId="{FA97D7CF-57DF-4C91-B0D2-A4EA1D9601B0}" destId="{A01188A3-3D5E-4962-B682-CEAC84EF10EB}" srcOrd="0" destOrd="0" presId="urn:microsoft.com/office/officeart/2005/8/layout/chevronAccent+Icon"/>
    <dgm:cxn modelId="{4DF99D9C-07EB-4CE4-BA8A-58768FF31121}" type="presParOf" srcId="{FA97D7CF-57DF-4C91-B0D2-A4EA1D9601B0}" destId="{99984034-A7B3-432C-9CFE-26E417C20613}" srcOrd="1" destOrd="0" presId="urn:microsoft.com/office/officeart/2005/8/layout/chevronAccent+Icon"/>
    <dgm:cxn modelId="{D97C2F62-2E85-4130-A39E-9D20BD4F6560}" type="presParOf" srcId="{241BA798-2A44-4BF6-A10E-42C5B108D751}" destId="{FE4BB3AB-9A42-4384-B9E7-4A32C849392A}" srcOrd="1" destOrd="0" presId="urn:microsoft.com/office/officeart/2005/8/layout/chevronAccent+Icon"/>
    <dgm:cxn modelId="{4CB1FFE1-97F1-4D22-B8E0-DA9D18FC29C9}" type="presParOf" srcId="{241BA798-2A44-4BF6-A10E-42C5B108D751}" destId="{D2EA447B-13E7-48FA-83B6-FB88C3EFE552}" srcOrd="2" destOrd="0" presId="urn:microsoft.com/office/officeart/2005/8/layout/chevronAccent+Icon"/>
    <dgm:cxn modelId="{09F0FCAE-207A-4265-8A97-17E420BCC8C6}" type="presParOf" srcId="{D2EA447B-13E7-48FA-83B6-FB88C3EFE552}" destId="{EDEA8509-5FF7-42F7-A732-F23F10508F05}" srcOrd="0" destOrd="0" presId="urn:microsoft.com/office/officeart/2005/8/layout/chevronAccent+Icon"/>
    <dgm:cxn modelId="{9E481E4C-7C40-43AD-BE4B-34C46E0C5DB4}" type="presParOf" srcId="{D2EA447B-13E7-48FA-83B6-FB88C3EFE552}" destId="{9445902A-1D73-449D-A5B8-2C38385D5035}" srcOrd="1" destOrd="0" presId="urn:microsoft.com/office/officeart/2005/8/layout/chevronAccent+Icon"/>
    <dgm:cxn modelId="{456537A7-8C15-4D38-B5E7-B51087E6CAC3}" type="presParOf" srcId="{241BA798-2A44-4BF6-A10E-42C5B108D751}" destId="{02777618-B85E-404E-A0D1-181D34E48604}" srcOrd="3" destOrd="0" presId="urn:microsoft.com/office/officeart/2005/8/layout/chevronAccent+Icon"/>
    <dgm:cxn modelId="{9E008079-DFE7-491E-B38E-FE6945CC2E50}" type="presParOf" srcId="{241BA798-2A44-4BF6-A10E-42C5B108D751}" destId="{73209A21-B6D9-46E7-9300-0D3C9C05562E}" srcOrd="4" destOrd="0" presId="urn:microsoft.com/office/officeart/2005/8/layout/chevronAccent+Icon"/>
    <dgm:cxn modelId="{C09E440C-CD5D-4B28-AFD8-38A0F3F14CEF}" type="presParOf" srcId="{73209A21-B6D9-46E7-9300-0D3C9C05562E}" destId="{8EB966C0-F598-4AA5-843E-A4B0B208B0D1}" srcOrd="0" destOrd="0" presId="urn:microsoft.com/office/officeart/2005/8/layout/chevronAccent+Icon"/>
    <dgm:cxn modelId="{D86FFB5B-C094-49E8-AD38-084BC8A228FA}" type="presParOf" srcId="{73209A21-B6D9-46E7-9300-0D3C9C05562E}" destId="{95310E08-E8F3-4FD8-898E-1C49E9581D38}" srcOrd="1" destOrd="0" presId="urn:microsoft.com/office/officeart/2005/8/layout/chevronAccent+Icon"/>
    <dgm:cxn modelId="{75BFAD98-6F12-4AC3-822D-45218622C88E}" type="presParOf" srcId="{241BA798-2A44-4BF6-A10E-42C5B108D751}" destId="{2D2FBA69-263B-4F34-8B34-B9AB692FE09A}" srcOrd="5" destOrd="0" presId="urn:microsoft.com/office/officeart/2005/8/layout/chevronAccent+Icon"/>
    <dgm:cxn modelId="{2693DDAF-AA88-4C74-B45F-4C61C3F184CB}" type="presParOf" srcId="{241BA798-2A44-4BF6-A10E-42C5B108D751}" destId="{60ED0FBD-03D8-45FF-8C6F-803EDBBF52E0}" srcOrd="6" destOrd="0" presId="urn:microsoft.com/office/officeart/2005/8/layout/chevronAccent+Icon"/>
    <dgm:cxn modelId="{D9CAF894-276B-4048-A515-070E4376DD9C}" type="presParOf" srcId="{60ED0FBD-03D8-45FF-8C6F-803EDBBF52E0}" destId="{87393336-5214-4EFC-AB3E-CAD507222C18}" srcOrd="0" destOrd="0" presId="urn:microsoft.com/office/officeart/2005/8/layout/chevronAccent+Icon"/>
    <dgm:cxn modelId="{9E3E7D1E-BF72-4250-BFB6-D2D9BDA0650F}" type="presParOf" srcId="{60ED0FBD-03D8-45FF-8C6F-803EDBBF52E0}" destId="{EF422F01-2AC5-4012-B65F-9188C57DF7C3}" srcOrd="1" destOrd="0" presId="urn:microsoft.com/office/officeart/2005/8/layout/chevronAccent+Icon"/>
    <dgm:cxn modelId="{2D25C61D-EBC7-4402-908D-9CA3A53D6E4D}" type="presParOf" srcId="{241BA798-2A44-4BF6-A10E-42C5B108D751}" destId="{39EC6BAF-384F-4F61-9493-5B4A40A1FA36}" srcOrd="7" destOrd="0" presId="urn:microsoft.com/office/officeart/2005/8/layout/chevronAccent+Icon"/>
    <dgm:cxn modelId="{665091AF-1D92-4F20-833F-1BFF85077FB7}" type="presParOf" srcId="{241BA798-2A44-4BF6-A10E-42C5B108D751}" destId="{B8BFA809-41A5-4A85-B00D-B4F6A4C1DE0F}" srcOrd="8" destOrd="0" presId="urn:microsoft.com/office/officeart/2005/8/layout/chevronAccent+Icon"/>
    <dgm:cxn modelId="{622E991E-BB15-4942-8B25-33F628973B22}" type="presParOf" srcId="{B8BFA809-41A5-4A85-B00D-B4F6A4C1DE0F}" destId="{6F628035-02D0-4922-8BE9-F55D7B43A886}" srcOrd="0" destOrd="0" presId="urn:microsoft.com/office/officeart/2005/8/layout/chevronAccent+Icon"/>
    <dgm:cxn modelId="{9809E4DF-3F77-40AF-86CB-6DFF77C13611}" type="presParOf" srcId="{B8BFA809-41A5-4A85-B00D-B4F6A4C1DE0F}" destId="{D50A76BE-EAB7-442D-8226-6C0B659A3EED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E1EED-6B8E-4BC4-B737-E0A0B321646C}">
      <dsp:nvSpPr>
        <dsp:cNvPr id="0" name=""/>
        <dsp:cNvSpPr/>
      </dsp:nvSpPr>
      <dsp:spPr>
        <a:xfrm>
          <a:off x="338230" y="0"/>
          <a:ext cx="6854640" cy="428415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B7A89-2F24-48A9-B4E7-61B8FF3FEB71}">
      <dsp:nvSpPr>
        <dsp:cNvPr id="0" name=""/>
        <dsp:cNvSpPr/>
      </dsp:nvSpPr>
      <dsp:spPr>
        <a:xfrm>
          <a:off x="1013412" y="3185693"/>
          <a:ext cx="157656" cy="1576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CE1D8-863C-4362-9A76-41575B3C90E6}">
      <dsp:nvSpPr>
        <dsp:cNvPr id="0" name=""/>
        <dsp:cNvSpPr/>
      </dsp:nvSpPr>
      <dsp:spPr>
        <a:xfrm>
          <a:off x="1092240" y="3264522"/>
          <a:ext cx="897957" cy="1019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539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Concepts</a:t>
          </a:r>
        </a:p>
      </dsp:txBody>
      <dsp:txXfrm>
        <a:off x="1092240" y="3264522"/>
        <a:ext cx="897957" cy="1019627"/>
      </dsp:txXfrm>
    </dsp:sp>
    <dsp:sp modelId="{961963FD-F763-453E-B50D-80070CC3E337}">
      <dsp:nvSpPr>
        <dsp:cNvPr id="0" name=""/>
        <dsp:cNvSpPr/>
      </dsp:nvSpPr>
      <dsp:spPr>
        <a:xfrm>
          <a:off x="1866814" y="2365707"/>
          <a:ext cx="246767" cy="2467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4AAAAF-978B-4F62-B9E4-EEA3185CBCB3}">
      <dsp:nvSpPr>
        <dsp:cNvPr id="0" name=""/>
        <dsp:cNvSpPr/>
      </dsp:nvSpPr>
      <dsp:spPr>
        <a:xfrm>
          <a:off x="1990198" y="2489091"/>
          <a:ext cx="1137870" cy="179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757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Background</a:t>
          </a:r>
        </a:p>
      </dsp:txBody>
      <dsp:txXfrm>
        <a:off x="1990198" y="2489091"/>
        <a:ext cx="1137870" cy="1795058"/>
      </dsp:txXfrm>
    </dsp:sp>
    <dsp:sp modelId="{D1556F7C-8328-4588-93DF-17E9C1EAFA1A}">
      <dsp:nvSpPr>
        <dsp:cNvPr id="0" name=""/>
        <dsp:cNvSpPr/>
      </dsp:nvSpPr>
      <dsp:spPr>
        <a:xfrm>
          <a:off x="2963557" y="1711946"/>
          <a:ext cx="329022" cy="3290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743EC-7DB8-41AD-B96D-CF868315E724}">
      <dsp:nvSpPr>
        <dsp:cNvPr id="0" name=""/>
        <dsp:cNvSpPr/>
      </dsp:nvSpPr>
      <dsp:spPr>
        <a:xfrm>
          <a:off x="3128068" y="1876457"/>
          <a:ext cx="1322945" cy="2407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342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Research Objectives</a:t>
          </a:r>
        </a:p>
      </dsp:txBody>
      <dsp:txXfrm>
        <a:off x="3128068" y="1876457"/>
        <a:ext cx="1322945" cy="2407692"/>
      </dsp:txXfrm>
    </dsp:sp>
    <dsp:sp modelId="{9523A7F2-D109-4FB5-82B1-FD44DFE0B6B2}">
      <dsp:nvSpPr>
        <dsp:cNvPr id="0" name=""/>
        <dsp:cNvSpPr/>
      </dsp:nvSpPr>
      <dsp:spPr>
        <a:xfrm>
          <a:off x="4238520" y="1201275"/>
          <a:ext cx="424987" cy="424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16D33-EB6A-48DB-8347-DAFB458C9794}">
      <dsp:nvSpPr>
        <dsp:cNvPr id="0" name=""/>
        <dsp:cNvSpPr/>
      </dsp:nvSpPr>
      <dsp:spPr>
        <a:xfrm>
          <a:off x="4451014" y="1413769"/>
          <a:ext cx="1370928" cy="2870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192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Methodology</a:t>
          </a:r>
        </a:p>
      </dsp:txBody>
      <dsp:txXfrm>
        <a:off x="4451014" y="1413769"/>
        <a:ext cx="1370928" cy="2870380"/>
      </dsp:txXfrm>
    </dsp:sp>
    <dsp:sp modelId="{F22093F4-0764-4ADF-8BFF-7AB4B16A0DAC}">
      <dsp:nvSpPr>
        <dsp:cNvPr id="0" name=""/>
        <dsp:cNvSpPr/>
      </dsp:nvSpPr>
      <dsp:spPr>
        <a:xfrm>
          <a:off x="5551183" y="860257"/>
          <a:ext cx="541516" cy="5415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B8A814-C348-4348-9A5D-F93174BEC188}">
      <dsp:nvSpPr>
        <dsp:cNvPr id="0" name=""/>
        <dsp:cNvSpPr/>
      </dsp:nvSpPr>
      <dsp:spPr>
        <a:xfrm>
          <a:off x="5821942" y="1131015"/>
          <a:ext cx="1370928" cy="3153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938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Anticipated Results</a:t>
          </a:r>
        </a:p>
      </dsp:txBody>
      <dsp:txXfrm>
        <a:off x="5821942" y="1131015"/>
        <a:ext cx="1370928" cy="31531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A619B-58EF-47EF-A24F-BCF7814230C6}">
      <dsp:nvSpPr>
        <dsp:cNvPr id="0" name=""/>
        <dsp:cNvSpPr/>
      </dsp:nvSpPr>
      <dsp:spPr>
        <a:xfrm rot="5400000">
          <a:off x="474810" y="1339971"/>
          <a:ext cx="1185089" cy="134918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94005D-EA84-4DF8-88EE-3BEEB49246CE}">
      <dsp:nvSpPr>
        <dsp:cNvPr id="0" name=""/>
        <dsp:cNvSpPr/>
      </dsp:nvSpPr>
      <dsp:spPr>
        <a:xfrm>
          <a:off x="160833" y="26276"/>
          <a:ext cx="1994993" cy="139643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Research</a:t>
          </a:r>
        </a:p>
      </dsp:txBody>
      <dsp:txXfrm>
        <a:off x="229013" y="94456"/>
        <a:ext cx="1858633" cy="1260070"/>
      </dsp:txXfrm>
    </dsp:sp>
    <dsp:sp modelId="{C7472429-E994-4139-B20A-29E1A0BA8F3D}">
      <dsp:nvSpPr>
        <dsp:cNvPr id="0" name=""/>
        <dsp:cNvSpPr/>
      </dsp:nvSpPr>
      <dsp:spPr>
        <a:xfrm>
          <a:off x="2167071" y="159457"/>
          <a:ext cx="3563954" cy="1128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Literature Review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Imagery Selection &amp; Acquisition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Geospatial Predictive Modeling</a:t>
          </a:r>
        </a:p>
      </dsp:txBody>
      <dsp:txXfrm>
        <a:off x="2167071" y="159457"/>
        <a:ext cx="3563954" cy="1128656"/>
      </dsp:txXfrm>
    </dsp:sp>
    <dsp:sp modelId="{556851C4-E220-4695-9B00-640E5BFD8E0E}">
      <dsp:nvSpPr>
        <dsp:cNvPr id="0" name=""/>
        <dsp:cNvSpPr/>
      </dsp:nvSpPr>
      <dsp:spPr>
        <a:xfrm rot="5400000">
          <a:off x="2635988" y="2908624"/>
          <a:ext cx="1185089" cy="134918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7322B0-29BB-4F11-A5FC-A0170FFA9627}">
      <dsp:nvSpPr>
        <dsp:cNvPr id="0" name=""/>
        <dsp:cNvSpPr/>
      </dsp:nvSpPr>
      <dsp:spPr>
        <a:xfrm>
          <a:off x="2322011" y="1594928"/>
          <a:ext cx="1994993" cy="139643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GEOINT Assessment</a:t>
          </a:r>
        </a:p>
      </dsp:txBody>
      <dsp:txXfrm>
        <a:off x="2390191" y="1663108"/>
        <a:ext cx="1858633" cy="1260070"/>
      </dsp:txXfrm>
    </dsp:sp>
    <dsp:sp modelId="{1D63316F-F6AB-4CD7-9EE1-3D4CC2C32CEB}">
      <dsp:nvSpPr>
        <dsp:cNvPr id="0" name=""/>
        <dsp:cNvSpPr/>
      </dsp:nvSpPr>
      <dsp:spPr>
        <a:xfrm>
          <a:off x="4331870" y="1728110"/>
          <a:ext cx="3093623" cy="1128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Imagery Change Detection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Tomnod Campaign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Signature Analyst</a:t>
          </a:r>
        </a:p>
      </dsp:txBody>
      <dsp:txXfrm>
        <a:off x="4331870" y="1728110"/>
        <a:ext cx="3093623" cy="1128656"/>
      </dsp:txXfrm>
    </dsp:sp>
    <dsp:sp modelId="{04D0AC30-4909-4372-AF3D-814ACBFB2F90}">
      <dsp:nvSpPr>
        <dsp:cNvPr id="0" name=""/>
        <dsp:cNvSpPr/>
      </dsp:nvSpPr>
      <dsp:spPr>
        <a:xfrm>
          <a:off x="4483189" y="3163581"/>
          <a:ext cx="1994993" cy="139643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Study Results</a:t>
          </a:r>
        </a:p>
      </dsp:txBody>
      <dsp:txXfrm>
        <a:off x="4551369" y="3231761"/>
        <a:ext cx="1858633" cy="1260070"/>
      </dsp:txXfrm>
    </dsp:sp>
    <dsp:sp modelId="{F83B4055-BAB4-448A-818A-CAA4CFDCD325}">
      <dsp:nvSpPr>
        <dsp:cNvPr id="0" name=""/>
        <dsp:cNvSpPr/>
      </dsp:nvSpPr>
      <dsp:spPr>
        <a:xfrm>
          <a:off x="6461787" y="3296762"/>
          <a:ext cx="1805425" cy="1128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Initial Report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Presentation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Final Report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</dsp:txBody>
      <dsp:txXfrm>
        <a:off x="6461787" y="3296762"/>
        <a:ext cx="1805425" cy="11286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188A3-3D5E-4962-B682-CEAC84EF10EB}">
      <dsp:nvSpPr>
        <dsp:cNvPr id="0" name=""/>
        <dsp:cNvSpPr/>
      </dsp:nvSpPr>
      <dsp:spPr>
        <a:xfrm>
          <a:off x="2950" y="2195042"/>
          <a:ext cx="1426634" cy="55068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984034-A7B3-432C-9CFE-26E417C20613}">
      <dsp:nvSpPr>
        <dsp:cNvPr id="0" name=""/>
        <dsp:cNvSpPr/>
      </dsp:nvSpPr>
      <dsp:spPr>
        <a:xfrm>
          <a:off x="383386" y="2332713"/>
          <a:ext cx="1204713" cy="550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Research</a:t>
          </a:r>
        </a:p>
      </dsp:txBody>
      <dsp:txXfrm>
        <a:off x="399515" y="2348842"/>
        <a:ext cx="1172455" cy="518423"/>
      </dsp:txXfrm>
    </dsp:sp>
    <dsp:sp modelId="{EDEA8509-5FF7-42F7-A732-F23F10508F05}">
      <dsp:nvSpPr>
        <dsp:cNvPr id="0" name=""/>
        <dsp:cNvSpPr/>
      </dsp:nvSpPr>
      <dsp:spPr>
        <a:xfrm>
          <a:off x="1632484" y="2195042"/>
          <a:ext cx="1426634" cy="55068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45902A-1D73-449D-A5B8-2C38385D5035}">
      <dsp:nvSpPr>
        <dsp:cNvPr id="0" name=""/>
        <dsp:cNvSpPr/>
      </dsp:nvSpPr>
      <dsp:spPr>
        <a:xfrm>
          <a:off x="1908652" y="2332713"/>
          <a:ext cx="1413249" cy="550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GEOINT Assessment</a:t>
          </a:r>
        </a:p>
      </dsp:txBody>
      <dsp:txXfrm>
        <a:off x="1924781" y="2348842"/>
        <a:ext cx="1380991" cy="518423"/>
      </dsp:txXfrm>
    </dsp:sp>
    <dsp:sp modelId="{8EB966C0-F598-4AA5-843E-A4B0B208B0D1}">
      <dsp:nvSpPr>
        <dsp:cNvPr id="0" name=""/>
        <dsp:cNvSpPr/>
      </dsp:nvSpPr>
      <dsp:spPr>
        <a:xfrm>
          <a:off x="3366286" y="2195042"/>
          <a:ext cx="1426634" cy="55068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10E08-E8F3-4FD8-898E-1C49E9581D38}">
      <dsp:nvSpPr>
        <dsp:cNvPr id="0" name=""/>
        <dsp:cNvSpPr/>
      </dsp:nvSpPr>
      <dsp:spPr>
        <a:xfrm>
          <a:off x="3746722" y="2332713"/>
          <a:ext cx="1204713" cy="550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Draft Report</a:t>
          </a:r>
        </a:p>
      </dsp:txBody>
      <dsp:txXfrm>
        <a:off x="3762851" y="2348842"/>
        <a:ext cx="1172455" cy="518423"/>
      </dsp:txXfrm>
    </dsp:sp>
    <dsp:sp modelId="{87393336-5214-4EFC-AB3E-CAD507222C18}">
      <dsp:nvSpPr>
        <dsp:cNvPr id="0" name=""/>
        <dsp:cNvSpPr/>
      </dsp:nvSpPr>
      <dsp:spPr>
        <a:xfrm>
          <a:off x="4995820" y="2195042"/>
          <a:ext cx="1426634" cy="55068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22F01-2AC5-4012-B65F-9188C57DF7C3}">
      <dsp:nvSpPr>
        <dsp:cNvPr id="0" name=""/>
        <dsp:cNvSpPr/>
      </dsp:nvSpPr>
      <dsp:spPr>
        <a:xfrm>
          <a:off x="5233504" y="2332713"/>
          <a:ext cx="1490218" cy="550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Presentation &amp; Feedback</a:t>
          </a:r>
        </a:p>
      </dsp:txBody>
      <dsp:txXfrm>
        <a:off x="5249633" y="2348842"/>
        <a:ext cx="1457960" cy="518423"/>
      </dsp:txXfrm>
    </dsp:sp>
    <dsp:sp modelId="{6F628035-02D0-4922-8BE9-F55D7B43A886}">
      <dsp:nvSpPr>
        <dsp:cNvPr id="0" name=""/>
        <dsp:cNvSpPr/>
      </dsp:nvSpPr>
      <dsp:spPr>
        <a:xfrm>
          <a:off x="6768107" y="2195042"/>
          <a:ext cx="1426634" cy="55068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0A76BE-EAB7-442D-8226-6C0B659A3EED}">
      <dsp:nvSpPr>
        <dsp:cNvPr id="0" name=""/>
        <dsp:cNvSpPr/>
      </dsp:nvSpPr>
      <dsp:spPr>
        <a:xfrm>
          <a:off x="7148543" y="2332713"/>
          <a:ext cx="1204713" cy="550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Final Report </a:t>
          </a:r>
        </a:p>
      </dsp:txBody>
      <dsp:txXfrm>
        <a:off x="7164672" y="2348842"/>
        <a:ext cx="1172455" cy="518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B087B-05ED-8B4F-A335-03B16F424403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F00BD-A473-D743-90BF-03FE4FF6C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41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B6BA4-F7F3-6B4C-9D3E-C9B1792DC132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B4A39-D9BA-BC44-9DC0-866A3CD9D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387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B4A39-D9BA-BC44-9DC0-866A3CD9D5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23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B4A39-D9BA-BC44-9DC0-866A3CD9D5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Significance: If the method is valid, it can be used to understand and predict human patterns in denied areas such as North Korea; Yemen; or several countries in Africa: Chad, Burundi, Eastern Mauritania.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B4A39-D9BA-BC44-9DC0-866A3CD9D5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47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Power generation: Tabqa Dam, Ba’ath Dam</a:t>
            </a:r>
          </a:p>
          <a:p>
            <a:pPr lvl="1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Cities: Ar Raqqah, Dayr az Zawr</a:t>
            </a:r>
          </a:p>
          <a:p>
            <a:pPr lvl="1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Oil &amp; Gas production: Tuweinan, Tabiya facilities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B4A39-D9BA-BC44-9DC0-866A3CD9D5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80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Finally an Assessment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B4A39-D9BA-BC44-9DC0-866A3CD9D5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43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7E57-6792-8A44-9461-52D33AFF8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7E57-6792-8A44-9461-52D33AFF8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350" y="833799"/>
            <a:ext cx="914159" cy="52923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899" y="833799"/>
            <a:ext cx="6019800" cy="52923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7E57-6792-8A44-9461-52D33AFF8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7E57-6792-8A44-9461-52D33AFF8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28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7E57-6792-8A44-9461-52D33AFF8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3873"/>
            <a:ext cx="4038600" cy="470229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3873"/>
            <a:ext cx="4038600" cy="470229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7E57-6792-8A44-9461-52D33AFF8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7E57-6792-8A44-9461-52D33AFF8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7E57-6792-8A44-9461-52D33AFF8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7E57-6792-8A44-9461-52D33AFF8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727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7278"/>
            <a:ext cx="5111750" cy="519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16568"/>
            <a:ext cx="3008313" cy="400959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7E57-6792-8A44-9461-52D33AFF8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7E57-6792-8A44-9461-52D33AFF8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700" y="624403"/>
            <a:ext cx="6174816" cy="802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190" y="1539322"/>
            <a:ext cx="7530730" cy="4586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latin typeface="Helvetica"/>
              </a:defRPr>
            </a:lvl1pPr>
          </a:lstStyle>
          <a:p>
            <a:fld id="{AFE87E57-6792-8A44-9461-52D33AFF8D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 typeface="Arial"/>
        <a:buChar char="•"/>
        <a:defRPr sz="2400" b="1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2000" b="1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Ø"/>
        <a:defRPr sz="1800" b="1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1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1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72163"/>
            <a:ext cx="8190914" cy="1470025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600" dirty="0"/>
              <a:t>Performing GEOINT in the Dark: A Prediction of Proto-State Control Using Nighttime Light Patterns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444263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Dan Steiner</a:t>
            </a:r>
          </a:p>
          <a:p>
            <a:r>
              <a:rPr lang="en-US" sz="22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MGIS – GEOINT Option</a:t>
            </a:r>
          </a:p>
          <a:p>
            <a:r>
              <a:rPr lang="en-US" sz="22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DMS6551@psu.edu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Adviser: Dr. Todd S. Bacastow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2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December 19, 2017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3EFF47-233B-44B7-9318-44CFFAD80CE6}"/>
              </a:ext>
            </a:extLst>
          </p:cNvPr>
          <p:cNvSpPr txBox="1"/>
          <p:nvPr/>
        </p:nvSpPr>
        <p:spPr>
          <a:xfrm>
            <a:off x="685800" y="541606"/>
            <a:ext cx="2853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GEOG596A – Capstone Proposal</a:t>
            </a:r>
          </a:p>
        </p:txBody>
      </p:sp>
    </p:spTree>
    <p:extLst>
      <p:ext uri="{BB962C8B-B14F-4D97-AF65-F5344CB8AC3E}">
        <p14:creationId xmlns:p14="http://schemas.microsoft.com/office/powerpoint/2010/main" val="2758328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EE720B4-BC86-44E5-9C77-3588F3124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 contrast="-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74" y="151389"/>
            <a:ext cx="9097326" cy="61087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225E9C-594F-4C85-8FF2-283943B83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700" y="597876"/>
            <a:ext cx="6174816" cy="802887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Methodology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050FEC9-4E41-431D-B60F-8B83E79618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56500" y="3813254"/>
            <a:ext cx="7430999" cy="122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8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5E9C-594F-4C85-8FF2-283943B83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Workflow to Complete the Capstone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0212DA7-0C80-4322-AD61-F7D0330FE2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3569044"/>
              </p:ext>
            </p:extLst>
          </p:nvPr>
        </p:nvGraphicFramePr>
        <p:xfrm>
          <a:off x="482892" y="1539875"/>
          <a:ext cx="8267213" cy="4586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826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B3080-D206-4662-A042-35FCC68F2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915" y="222959"/>
            <a:ext cx="6174816" cy="802887"/>
          </a:xfrm>
        </p:spPr>
        <p:txBody>
          <a:bodyPr/>
          <a:lstStyle/>
          <a:p>
            <a:r>
              <a:rPr lang="en-US" dirty="0"/>
              <a:t>Workflow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72DC10A-4F03-4E3E-BDA3-22EFE95291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877" y="927870"/>
            <a:ext cx="7988245" cy="526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8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B3080-D206-4662-A042-35FCC68F2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592" y="222959"/>
            <a:ext cx="6174816" cy="802887"/>
          </a:xfrm>
        </p:spPr>
        <p:txBody>
          <a:bodyPr/>
          <a:lstStyle/>
          <a:p>
            <a:r>
              <a:rPr lang="en-US" dirty="0"/>
              <a:t>Workflow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07BF4C4-E3C8-45A5-A9EE-52740BA6AA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24" y="1166523"/>
            <a:ext cx="8621151" cy="432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16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5E9C-594F-4C85-8FF2-283943B83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700" y="514441"/>
            <a:ext cx="6174816" cy="802887"/>
          </a:xfrm>
        </p:spPr>
        <p:txBody>
          <a:bodyPr>
            <a:normAutofit fontScale="90000"/>
          </a:bodyPr>
          <a:lstStyle/>
          <a:p>
            <a:r>
              <a:rPr lang="en-US" dirty="0"/>
              <a:t>Anticipated Results – </a:t>
            </a:r>
            <a:br>
              <a:rPr lang="en-US" dirty="0"/>
            </a:br>
            <a:r>
              <a:rPr lang="en-US" dirty="0"/>
              <a:t>Imagery Change Detection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07C3478D-8DB6-4825-9EAA-9434B33B1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41" y="1448973"/>
            <a:ext cx="8968717" cy="477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6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5307B6-A278-4C0A-9F75-3F4C85AFD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43" y="909739"/>
            <a:ext cx="8876714" cy="51189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225E9C-594F-4C85-8FF2-283943B83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700" y="161681"/>
            <a:ext cx="6174816" cy="802887"/>
          </a:xfrm>
        </p:spPr>
        <p:txBody>
          <a:bodyPr>
            <a:normAutofit fontScale="90000"/>
          </a:bodyPr>
          <a:lstStyle/>
          <a:p>
            <a:r>
              <a:rPr lang="en-US" dirty="0"/>
              <a:t>Anticipated Results – </a:t>
            </a:r>
            <a:br>
              <a:rPr lang="en-US" dirty="0"/>
            </a:br>
            <a:r>
              <a:rPr lang="en-US" dirty="0"/>
              <a:t>Geospatial Preference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79925-CC83-409B-B28C-C6D209903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C0EF20-1060-446B-AC9E-BECC3246B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20" y="4158653"/>
            <a:ext cx="3429000" cy="21145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4AE330-535B-4F5C-AA44-8774CCBC4428}"/>
              </a:ext>
            </a:extLst>
          </p:cNvPr>
          <p:cNvSpPr txBox="1"/>
          <p:nvPr/>
        </p:nvSpPr>
        <p:spPr>
          <a:xfrm>
            <a:off x="935673" y="6234094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Statistical Curves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73CD8-3616-410E-9506-FBA2EA8D8D34}"/>
              </a:ext>
            </a:extLst>
          </p:cNvPr>
          <p:cNvSpPr txBox="1"/>
          <p:nvPr/>
        </p:nvSpPr>
        <p:spPr>
          <a:xfrm>
            <a:off x="259847" y="2330016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Heat Map </a:t>
            </a:r>
          </a:p>
        </p:txBody>
      </p:sp>
    </p:spTree>
    <p:extLst>
      <p:ext uri="{BB962C8B-B14F-4D97-AF65-F5344CB8AC3E}">
        <p14:creationId xmlns:p14="http://schemas.microsoft.com/office/powerpoint/2010/main" val="3985371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5E9C-594F-4C85-8FF2-283943B83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Timeframe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972D573D-7F61-44E4-9C01-6F3585118F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231402"/>
              </p:ext>
            </p:extLst>
          </p:nvPr>
        </p:nvGraphicFramePr>
        <p:xfrm>
          <a:off x="450167" y="1308294"/>
          <a:ext cx="8356208" cy="5078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343B881-1D96-4674-A477-C0963871DE14}"/>
              </a:ext>
            </a:extLst>
          </p:cNvPr>
          <p:cNvSpPr txBox="1"/>
          <p:nvPr/>
        </p:nvSpPr>
        <p:spPr>
          <a:xfrm>
            <a:off x="604911" y="2658794"/>
            <a:ext cx="8088921" cy="369332"/>
          </a:xfrm>
          <a:prstGeom prst="rect">
            <a:avLst/>
          </a:prstGeom>
          <a:noFill/>
          <a:ln>
            <a:solidFill>
              <a:schemeClr val="accent1">
                <a:hueOff val="0"/>
                <a:satOff val="0"/>
                <a:lumOff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GEOG596A	       …		           GEOG596B	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EC8669-9A14-46F8-97A7-037BFDE0CE23}"/>
              </a:ext>
            </a:extLst>
          </p:cNvPr>
          <p:cNvSpPr txBox="1"/>
          <p:nvPr/>
        </p:nvSpPr>
        <p:spPr>
          <a:xfrm>
            <a:off x="773723" y="4909626"/>
            <a:ext cx="1170891" cy="323165"/>
          </a:xfrm>
          <a:prstGeom prst="rect">
            <a:avLst/>
          </a:prstGeom>
          <a:noFill/>
          <a:ln>
            <a:solidFill>
              <a:schemeClr val="accent1">
                <a:hueOff val="0"/>
                <a:satOff val="0"/>
                <a:lumOff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/>
              <a:t>Dec 2017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E3D01B-57AF-4CFC-AC94-D8C184E3974A}"/>
              </a:ext>
            </a:extLst>
          </p:cNvPr>
          <p:cNvSpPr txBox="1"/>
          <p:nvPr/>
        </p:nvSpPr>
        <p:spPr>
          <a:xfrm>
            <a:off x="2151041" y="4913920"/>
            <a:ext cx="2582136" cy="323165"/>
          </a:xfrm>
          <a:prstGeom prst="rect">
            <a:avLst/>
          </a:prstGeom>
          <a:noFill/>
          <a:ln>
            <a:solidFill>
              <a:schemeClr val="accent1">
                <a:hueOff val="0"/>
                <a:satOff val="0"/>
                <a:lumOff val="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Jan - Mar 2018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6E2CA3-90D4-4408-81F8-579A3B2A6D25}"/>
              </a:ext>
            </a:extLst>
          </p:cNvPr>
          <p:cNvSpPr txBox="1"/>
          <p:nvPr/>
        </p:nvSpPr>
        <p:spPr>
          <a:xfrm>
            <a:off x="4965895" y="4904934"/>
            <a:ext cx="3513876" cy="323165"/>
          </a:xfrm>
          <a:prstGeom prst="rect">
            <a:avLst/>
          </a:prstGeom>
          <a:noFill/>
          <a:ln>
            <a:solidFill>
              <a:schemeClr val="accent1">
                <a:hueOff val="0"/>
                <a:satOff val="0"/>
                <a:lumOff val="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Apr – May 2018</a:t>
            </a:r>
          </a:p>
        </p:txBody>
      </p:sp>
    </p:spTree>
    <p:extLst>
      <p:ext uri="{BB962C8B-B14F-4D97-AF65-F5344CB8AC3E}">
        <p14:creationId xmlns:p14="http://schemas.microsoft.com/office/powerpoint/2010/main" val="2904503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5E9C-594F-4C85-8FF2-283943B83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79925-CC83-409B-B28C-C6D209903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190" y="2242708"/>
            <a:ext cx="7530730" cy="3567250"/>
          </a:xfrm>
        </p:spPr>
        <p:txBody>
          <a:bodyPr/>
          <a:lstStyle/>
          <a:p>
            <a:pPr marL="0" indent="0" algn="ctr">
              <a:buNone/>
            </a:pPr>
            <a:r>
              <a:rPr lang="en-US" sz="2200" dirty="0"/>
              <a:t>For guidance, suggestions of research direction, support, and explanations of context.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200" dirty="0"/>
              <a:t>Maxar Technologies/Radiant Solutions</a:t>
            </a:r>
          </a:p>
          <a:p>
            <a:pPr marL="0" indent="0" algn="ctr">
              <a:buNone/>
            </a:pPr>
            <a:r>
              <a:rPr lang="en-US" sz="2200" dirty="0"/>
              <a:t>Todd Bacastow, Ph.D., PSU, Adviser</a:t>
            </a:r>
          </a:p>
          <a:p>
            <a:pPr marL="0" indent="0" algn="ctr">
              <a:buNone/>
            </a:pPr>
            <a:r>
              <a:rPr lang="en-US" sz="2200" dirty="0"/>
              <a:t>Steve Handwerk, PSU</a:t>
            </a:r>
          </a:p>
          <a:p>
            <a:pPr marL="0" indent="0" algn="ctr">
              <a:buNone/>
            </a:pPr>
            <a:r>
              <a:rPr lang="en-US" sz="2200" dirty="0"/>
              <a:t>Dennis Bellafiore, Ph.D., PSU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183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5E9C-594F-4C85-8FF2-283943B83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592" y="226920"/>
            <a:ext cx="6174816" cy="613554"/>
          </a:xfrm>
        </p:spPr>
        <p:txBody>
          <a:bodyPr>
            <a:normAutofit/>
          </a:bodyPr>
          <a:lstStyle/>
          <a:p>
            <a:r>
              <a:rPr lang="en-US" sz="2200" dirty="0"/>
              <a:t>References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3516EC-A9A7-4D28-B0C2-7A9EBC824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852" y="722654"/>
            <a:ext cx="6986295" cy="576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51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F46AB04-4615-4533-958C-275B92A86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384" y="818463"/>
            <a:ext cx="7821637" cy="59570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458AD7-7EED-429C-A98A-B08A4788F174}"/>
              </a:ext>
            </a:extLst>
          </p:cNvPr>
          <p:cNvSpPr txBox="1"/>
          <p:nvPr/>
        </p:nvSpPr>
        <p:spPr>
          <a:xfrm flipH="1">
            <a:off x="2999935" y="3566148"/>
            <a:ext cx="283815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bg1">
                <a:lumMod val="95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30476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Right 8">
            <a:extLst>
              <a:ext uri="{FF2B5EF4-FFF2-40B4-BE49-F238E27FC236}">
                <a16:creationId xmlns:a16="http://schemas.microsoft.com/office/drawing/2014/main" id="{FCF03AE4-D38A-4756-8A78-26373D73ABE1}"/>
              </a:ext>
            </a:extLst>
          </p:cNvPr>
          <p:cNvSpPr/>
          <p:nvPr/>
        </p:nvSpPr>
        <p:spPr>
          <a:xfrm>
            <a:off x="5287694" y="4731905"/>
            <a:ext cx="2180934" cy="8031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eparation 6">
            <a:extLst>
              <a:ext uri="{FF2B5EF4-FFF2-40B4-BE49-F238E27FC236}">
                <a16:creationId xmlns:a16="http://schemas.microsoft.com/office/drawing/2014/main" id="{51A3AE87-8509-4667-8D2F-DE8521EFAE74}"/>
              </a:ext>
            </a:extLst>
          </p:cNvPr>
          <p:cNvSpPr/>
          <p:nvPr/>
        </p:nvSpPr>
        <p:spPr>
          <a:xfrm>
            <a:off x="843804" y="1786597"/>
            <a:ext cx="2264899" cy="970671"/>
          </a:xfrm>
          <a:prstGeom prst="flowChartPreparat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25E9C-594F-4C85-8FF2-283943B83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700" y="493494"/>
            <a:ext cx="6174816" cy="802887"/>
          </a:xfrm>
        </p:spPr>
        <p:txBody>
          <a:bodyPr>
            <a:normAutofit/>
          </a:bodyPr>
          <a:lstStyle/>
          <a:p>
            <a:r>
              <a:rPr lang="en-US" sz="2400" dirty="0"/>
              <a:t>Outline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6B909A2-26CB-4401-B067-695639D91F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019021"/>
              </p:ext>
            </p:extLst>
          </p:nvPr>
        </p:nvGraphicFramePr>
        <p:xfrm>
          <a:off x="806450" y="1539875"/>
          <a:ext cx="7531100" cy="4284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44888F3-C26F-474A-A66F-FAFDF7DBC04B}"/>
              </a:ext>
            </a:extLst>
          </p:cNvPr>
          <p:cNvSpPr txBox="1"/>
          <p:nvPr/>
        </p:nvSpPr>
        <p:spPr>
          <a:xfrm>
            <a:off x="1037502" y="2110154"/>
            <a:ext cx="187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Research Problem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EAB3D9-DCFD-4325-A12C-0FF00036F123}"/>
              </a:ext>
            </a:extLst>
          </p:cNvPr>
          <p:cNvSpPr txBox="1"/>
          <p:nvPr/>
        </p:nvSpPr>
        <p:spPr>
          <a:xfrm>
            <a:off x="5385582" y="4948793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DA36D4-9969-4C60-98CD-1F0AEE24BD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6412" y="5878170"/>
            <a:ext cx="559117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53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5E9C-594F-4C85-8FF2-283943B83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700" y="441523"/>
            <a:ext cx="6174816" cy="802887"/>
          </a:xfrm>
        </p:spPr>
        <p:txBody>
          <a:bodyPr>
            <a:normAutofit/>
          </a:bodyPr>
          <a:lstStyle/>
          <a:p>
            <a:r>
              <a:rPr lang="en-US" sz="2400" dirty="0"/>
              <a:t>Research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79925-CC83-409B-B28C-C6D209903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0" y="1487385"/>
            <a:ext cx="7983277" cy="3883229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n-US" sz="4500" dirty="0"/>
              <a:t>Thesis: There is a (hypothesized) relationship between where a militant secessionist group controls power generation and nighttime electricity use. 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en-US" sz="4500" dirty="0"/>
          </a:p>
          <a:p>
            <a:pPr algn="just">
              <a:lnSpc>
                <a:spcPct val="170000"/>
              </a:lnSpc>
            </a:pPr>
            <a:r>
              <a:rPr lang="en-US" sz="4000" dirty="0"/>
              <a:t>Using ISIS in Syrian cities to test the hypothesis and method.</a:t>
            </a:r>
          </a:p>
          <a:p>
            <a:pPr algn="just">
              <a:lnSpc>
                <a:spcPct val="170000"/>
              </a:lnSpc>
            </a:pPr>
            <a:r>
              <a:rPr lang="en-US" sz="4000" dirty="0"/>
              <a:t>The method examines this problem through an inductive approach.</a:t>
            </a:r>
            <a:endParaRPr lang="en-US" sz="4500" dirty="0"/>
          </a:p>
          <a:p>
            <a:pPr marL="0" indent="0" algn="ctr">
              <a:lnSpc>
                <a:spcPct val="170000"/>
              </a:lnSpc>
              <a:buNone/>
            </a:pPr>
            <a:endParaRPr lang="en-US" sz="4500" dirty="0"/>
          </a:p>
          <a:p>
            <a:pPr marL="0" indent="0" algn="ctr">
              <a:lnSpc>
                <a:spcPct val="170000"/>
              </a:lnSpc>
              <a:buNone/>
            </a:pPr>
            <a:endParaRPr lang="en-US" sz="3400" dirty="0"/>
          </a:p>
          <a:p>
            <a:endParaRPr lang="en-US" sz="2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511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7A9E7-272C-4B03-A201-4CC5BC822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BB319-3832-430D-A31E-60A853DBB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190" y="1539322"/>
            <a:ext cx="7530730" cy="39291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Design a method to evaluate: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Geospatial Event Information</a:t>
            </a:r>
          </a:p>
          <a:p>
            <a:r>
              <a:rPr lang="en-US" dirty="0"/>
              <a:t>Open Sourced Imagery</a:t>
            </a:r>
          </a:p>
          <a:p>
            <a:r>
              <a:rPr lang="en-US" dirty="0"/>
              <a:t>Crowdsourced Identification of Places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Analyzed in Geospatial Preference Modeling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To determine the likelihood that similar events may occur in other places</a:t>
            </a:r>
          </a:p>
        </p:txBody>
      </p:sp>
    </p:spTree>
    <p:extLst>
      <p:ext uri="{BB962C8B-B14F-4D97-AF65-F5344CB8AC3E}">
        <p14:creationId xmlns:p14="http://schemas.microsoft.com/office/powerpoint/2010/main" val="2927922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54D7185-7357-42B8-A8AE-491823CEB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303" y="4681955"/>
            <a:ext cx="1823830" cy="1534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BE8D33-AF0C-41D4-8E87-77401CFBF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589" y="2569569"/>
            <a:ext cx="1710562" cy="567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225E9C-594F-4C85-8FF2-283943B83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700" y="441523"/>
            <a:ext cx="6174816" cy="802887"/>
          </a:xfrm>
        </p:spPr>
        <p:txBody>
          <a:bodyPr>
            <a:normAutofit/>
          </a:bodyPr>
          <a:lstStyle/>
          <a:p>
            <a:r>
              <a:rPr lang="en-US" sz="2400" dirty="0"/>
              <a:t>Data and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79925-CC83-409B-B28C-C6D209903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867" y="1547447"/>
            <a:ext cx="7530730" cy="433956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Satellite Imagery </a:t>
            </a:r>
          </a:p>
          <a:p>
            <a:pPr lvl="1"/>
            <a:r>
              <a:rPr lang="en-US" dirty="0"/>
              <a:t>Radiance</a:t>
            </a:r>
          </a:p>
          <a:p>
            <a:pPr lvl="1"/>
            <a:r>
              <a:rPr lang="en-US" dirty="0"/>
              <a:t>Change Detection</a:t>
            </a:r>
          </a:p>
          <a:p>
            <a:endParaRPr lang="en-US" dirty="0"/>
          </a:p>
          <a:p>
            <a:r>
              <a:rPr lang="en-US" dirty="0"/>
              <a:t>Social Media </a:t>
            </a:r>
          </a:p>
          <a:p>
            <a:pPr lvl="1"/>
            <a:r>
              <a:rPr lang="en-US" dirty="0"/>
              <a:t>Crowdsourcing Geospatial Information</a:t>
            </a:r>
          </a:p>
          <a:p>
            <a:pPr lvl="1"/>
            <a:r>
              <a:rPr lang="en-US" dirty="0"/>
              <a:t>Tomnod Campaign (Maxar Technologies/Radiant Solutions, fmr Digital Globe)</a:t>
            </a:r>
          </a:p>
          <a:p>
            <a:endParaRPr lang="en-US" dirty="0"/>
          </a:p>
          <a:p>
            <a:r>
              <a:rPr lang="en-US" dirty="0"/>
              <a:t>Geospatial Preference Modeling </a:t>
            </a:r>
          </a:p>
          <a:p>
            <a:pPr lvl="1"/>
            <a:r>
              <a:rPr lang="en-US" dirty="0"/>
              <a:t>aka Predictive Analytics</a:t>
            </a:r>
          </a:p>
          <a:p>
            <a:pPr lvl="1"/>
            <a:r>
              <a:rPr lang="en-US" dirty="0"/>
              <a:t>Statistical Likelihood of an Event or Relationship</a:t>
            </a:r>
          </a:p>
          <a:p>
            <a:pPr lvl="1"/>
            <a:r>
              <a:rPr lang="en-US" dirty="0"/>
              <a:t>Signature Analyst (Maxar Technologies/Radiant Solutions, fmr Digital Globe)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83CE40-32A1-409E-9289-2331BE930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85644">
            <a:off x="4941399" y="1462131"/>
            <a:ext cx="1354906" cy="52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09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A7099D-1F5A-4CC0-860B-C8358A30D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172" y="106413"/>
            <a:ext cx="5554683" cy="66451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225E9C-594F-4C85-8FF2-283943B83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700" y="385589"/>
            <a:ext cx="6174816" cy="802887"/>
          </a:xfrm>
        </p:spPr>
        <p:txBody>
          <a:bodyPr>
            <a:normAutofit/>
          </a:bodyPr>
          <a:lstStyle/>
          <a:p>
            <a:pPr algn="l"/>
            <a:r>
              <a:rPr lang="en-US" sz="2300" dirty="0"/>
              <a:t>Background - Geography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79925-CC83-409B-B28C-C6D209903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024" y="1539322"/>
            <a:ext cx="7530730" cy="45868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Map of Syria &amp; </a:t>
            </a:r>
          </a:p>
          <a:p>
            <a:pPr marL="0" indent="0">
              <a:buNone/>
            </a:pPr>
            <a:r>
              <a:rPr lang="en-US" sz="2000" dirty="0"/>
              <a:t>Area of Interest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8F220C-CD16-48B4-B242-297A36795417}"/>
              </a:ext>
            </a:extLst>
          </p:cNvPr>
          <p:cNvSpPr/>
          <p:nvPr/>
        </p:nvSpPr>
        <p:spPr>
          <a:xfrm>
            <a:off x="6553829" y="5779914"/>
            <a:ext cx="17907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/>
              <a:t>Landsat scenes: </a:t>
            </a:r>
          </a:p>
          <a:p>
            <a:r>
              <a:rPr lang="en-US" sz="1300" dirty="0"/>
              <a:t>March – June 2016, </a:t>
            </a:r>
          </a:p>
          <a:p>
            <a:r>
              <a:rPr lang="en-US" sz="1300" dirty="0"/>
              <a:t>descending day  </a:t>
            </a:r>
          </a:p>
        </p:txBody>
      </p:sp>
    </p:spTree>
    <p:extLst>
      <p:ext uri="{BB962C8B-B14F-4D97-AF65-F5344CB8AC3E}">
        <p14:creationId xmlns:p14="http://schemas.microsoft.com/office/powerpoint/2010/main" val="2821229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5E9C-594F-4C85-8FF2-283943B83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700" y="496767"/>
            <a:ext cx="6174816" cy="693480"/>
          </a:xfrm>
        </p:spPr>
        <p:txBody>
          <a:bodyPr>
            <a:normAutofit/>
          </a:bodyPr>
          <a:lstStyle/>
          <a:p>
            <a:r>
              <a:rPr lang="en-US" sz="2200" dirty="0"/>
              <a:t>Background – Timeline of Syrian Turmoil</a:t>
            </a:r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330CF3E7-C733-42E7-ACFB-6C5F0419F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82" y="1317883"/>
            <a:ext cx="7741251" cy="506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78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8">
            <a:extLst>
              <a:ext uri="{FF2B5EF4-FFF2-40B4-BE49-F238E27FC236}">
                <a16:creationId xmlns:a16="http://schemas.microsoft.com/office/drawing/2014/main" id="{01A78B33-00BC-4D5C-9844-C36AA6930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17" y="0"/>
            <a:ext cx="8112727" cy="683637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225E9C-594F-4C85-8FF2-283943B83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700" y="714230"/>
            <a:ext cx="6174816" cy="80288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Background - VIIRS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79925-CC83-409B-B28C-C6D209903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56" y="4873305"/>
            <a:ext cx="4666142" cy="1648917"/>
          </a:xfr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2200" dirty="0">
                <a:ln>
                  <a:solidFill>
                    <a:schemeClr val="bg1">
                      <a:lumMod val="95000"/>
                    </a:schemeClr>
                  </a:solidFill>
                </a:ln>
              </a:rPr>
              <a:t>Visible Infrared Imaging Radiometer Suite (VIIRS)</a:t>
            </a:r>
          </a:p>
          <a:p>
            <a:r>
              <a:rPr lang="en-US" sz="2200" dirty="0">
                <a:ln>
                  <a:solidFill>
                    <a:schemeClr val="bg1">
                      <a:lumMod val="95000"/>
                    </a:schemeClr>
                  </a:solidFill>
                </a:ln>
              </a:rPr>
              <a:t>NASA/NOAA Partnership Suomi Satellite Program</a:t>
            </a:r>
          </a:p>
          <a:p>
            <a:r>
              <a:rPr lang="en-US" sz="2200" dirty="0">
                <a:ln>
                  <a:solidFill>
                    <a:schemeClr val="bg1">
                      <a:lumMod val="95000"/>
                    </a:schemeClr>
                  </a:solidFill>
                </a:ln>
              </a:rPr>
              <a:t>Day/Night Band (0.7</a:t>
            </a:r>
            <a:r>
              <a:rPr lang="el-GR" sz="2200" dirty="0">
                <a:ln>
                  <a:solidFill>
                    <a:schemeClr val="bg1">
                      <a:lumMod val="95000"/>
                    </a:schemeClr>
                  </a:solidFill>
                </a:ln>
                <a:ea typeface="NSimSun" panose="02010609030101010101" pitchFamily="49" charset="-122"/>
              </a:rPr>
              <a:t>μ</a:t>
            </a:r>
            <a:r>
              <a:rPr lang="en-US" sz="2200" dirty="0">
                <a:ln>
                  <a:solidFill>
                    <a:schemeClr val="bg1">
                      <a:lumMod val="95000"/>
                    </a:schemeClr>
                  </a:solidFill>
                </a:ln>
                <a:ea typeface="NSimSun" panose="02010609030101010101" pitchFamily="49" charset="-122"/>
              </a:rPr>
              <a:t>)</a:t>
            </a:r>
            <a:endParaRPr lang="en-US" sz="2200" dirty="0">
              <a:ln>
                <a:solidFill>
                  <a:schemeClr val="bg1">
                    <a:lumMod val="95000"/>
                  </a:schemeClr>
                </a:solidFill>
              </a:ln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83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5E9C-594F-4C85-8FF2-283943B83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79925-CC83-409B-B28C-C6D209903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39" y="1646757"/>
            <a:ext cx="7301132" cy="337541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Militant group controls utility infrastructure in a manner different than before gaining control.</a:t>
            </a:r>
          </a:p>
          <a:p>
            <a:endParaRPr lang="en-US" dirty="0"/>
          </a:p>
          <a:p>
            <a:r>
              <a:rPr lang="en-US" dirty="0"/>
              <a:t>Power generation and distribution can be judged using nighttime illumination.</a:t>
            </a:r>
          </a:p>
          <a:p>
            <a:endParaRPr lang="en-US" dirty="0"/>
          </a:p>
          <a:p>
            <a:r>
              <a:rPr lang="en-US" dirty="0"/>
              <a:t>The control by militant groups extends to other places.</a:t>
            </a:r>
          </a:p>
          <a:p>
            <a:endParaRPr lang="en-US" dirty="0"/>
          </a:p>
          <a:p>
            <a:r>
              <a:rPr lang="en-US" dirty="0"/>
              <a:t>Similar places can be predicted using inductive methods or Bayesian approach to analysis.</a:t>
            </a:r>
          </a:p>
        </p:txBody>
      </p:sp>
    </p:spTree>
    <p:extLst>
      <p:ext uri="{BB962C8B-B14F-4D97-AF65-F5344CB8AC3E}">
        <p14:creationId xmlns:p14="http://schemas.microsoft.com/office/powerpoint/2010/main" val="1999443089"/>
      </p:ext>
    </p:extLst>
  </p:cSld>
  <p:clrMapOvr>
    <a:masterClrMapping/>
  </p:clrMapOvr>
</p:sld>
</file>

<file path=ppt/theme/theme1.xml><?xml version="1.0" encoding="utf-8"?>
<a:theme xmlns:a="http://schemas.openxmlformats.org/drawingml/2006/main" name="GEOINT Template 2016033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GEOINT Template 20160330</Template>
  <TotalTime>3593</TotalTime>
  <Words>480</Words>
  <Application>Microsoft Office PowerPoint</Application>
  <PresentationFormat>On-screen Show (4:3)</PresentationFormat>
  <Paragraphs>115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NSimSun</vt:lpstr>
      <vt:lpstr>Arial</vt:lpstr>
      <vt:lpstr>Calibri</vt:lpstr>
      <vt:lpstr>Courier New</vt:lpstr>
      <vt:lpstr>Helvetica</vt:lpstr>
      <vt:lpstr>Wingdings</vt:lpstr>
      <vt:lpstr>GEOINT Template 20160330</vt:lpstr>
      <vt:lpstr>Performing GEOINT in the Dark: A Prediction of Proto-State Control Using Nighttime Light Patterns</vt:lpstr>
      <vt:lpstr>Outline</vt:lpstr>
      <vt:lpstr>Research Problem</vt:lpstr>
      <vt:lpstr>Purpose</vt:lpstr>
      <vt:lpstr>Data and Methods</vt:lpstr>
      <vt:lpstr>Background - Geography</vt:lpstr>
      <vt:lpstr>Background – Timeline of Syrian Turmoil</vt:lpstr>
      <vt:lpstr>Background - VIIRS</vt:lpstr>
      <vt:lpstr>Assumptions</vt:lpstr>
      <vt:lpstr>Methodology</vt:lpstr>
      <vt:lpstr>Workflow to Complete the Capstone</vt:lpstr>
      <vt:lpstr>Workflow</vt:lpstr>
      <vt:lpstr>Workflow</vt:lpstr>
      <vt:lpstr>Anticipated Results –  Imagery Change Detection</vt:lpstr>
      <vt:lpstr>Anticipated Results –  Geospatial Preference Modeling</vt:lpstr>
      <vt:lpstr>Timeframe</vt:lpstr>
      <vt:lpstr>Acknowledgments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Steiner</dc:creator>
  <cp:lastModifiedBy>Dan Steiner</cp:lastModifiedBy>
  <cp:revision>51</cp:revision>
  <dcterms:created xsi:type="dcterms:W3CDTF">2017-07-12T03:37:22Z</dcterms:created>
  <dcterms:modified xsi:type="dcterms:W3CDTF">2017-12-19T14:31:50Z</dcterms:modified>
</cp:coreProperties>
</file>