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258" r:id="rId5"/>
    <p:sldId id="262" r:id="rId6"/>
    <p:sldId id="261" r:id="rId7"/>
    <p:sldId id="271" r:id="rId8"/>
    <p:sldId id="283" r:id="rId9"/>
    <p:sldId id="269" r:id="rId10"/>
    <p:sldId id="275" r:id="rId11"/>
    <p:sldId id="276" r:id="rId12"/>
    <p:sldId id="287" r:id="rId13"/>
    <p:sldId id="298" r:id="rId14"/>
    <p:sldId id="313" r:id="rId15"/>
    <p:sldId id="333" r:id="rId16"/>
    <p:sldId id="334" r:id="rId17"/>
    <p:sldId id="335" r:id="rId18"/>
    <p:sldId id="302" r:id="rId19"/>
    <p:sldId id="324" r:id="rId20"/>
    <p:sldId id="325" r:id="rId21"/>
    <p:sldId id="327" r:id="rId22"/>
    <p:sldId id="311" r:id="rId23"/>
    <p:sldId id="316" r:id="rId24"/>
    <p:sldId id="330" r:id="rId25"/>
    <p:sldId id="331" r:id="rId26"/>
    <p:sldId id="332" r:id="rId27"/>
    <p:sldId id="328" r:id="rId28"/>
    <p:sldId id="292" r:id="rId29"/>
    <p:sldId id="329" r:id="rId30"/>
    <p:sldId id="336" r:id="rId31"/>
    <p:sldId id="259" r:id="rId3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098"/>
    <a:srgbClr val="59C8E7"/>
    <a:srgbClr val="AA182C"/>
    <a:srgbClr val="F24E04"/>
    <a:srgbClr val="F66400"/>
    <a:srgbClr val="FF5050"/>
    <a:srgbClr val="42182C"/>
    <a:srgbClr val="E6A8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89250" autoAdjust="0"/>
  </p:normalViewPr>
  <p:slideViewPr>
    <p:cSldViewPr snapToGrid="0">
      <p:cViewPr varScale="1">
        <p:scale>
          <a:sx n="68" d="100"/>
          <a:sy n="68" d="100"/>
        </p:scale>
        <p:origin x="134" y="590"/>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5" d="100"/>
          <a:sy n="85" d="100"/>
        </p:scale>
        <p:origin x="-38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287696-6A97-46A4-AEF7-FB4CACAB4C1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itchFamily="34" charset="0"/>
                <a:cs typeface="+mn-cs"/>
              </a:defRPr>
            </a:lvl1pPr>
          </a:lstStyle>
          <a:p>
            <a:pPr>
              <a:defRPr/>
            </a:pPr>
            <a:endParaRPr lang="en-US"/>
          </a:p>
        </p:txBody>
      </p:sp>
      <p:sp>
        <p:nvSpPr>
          <p:cNvPr id="3" name="Date Placeholder 2">
            <a:extLst>
              <a:ext uri="{FF2B5EF4-FFF2-40B4-BE49-F238E27FC236}">
                <a16:creationId xmlns:a16="http://schemas.microsoft.com/office/drawing/2014/main" id="{330B8BB3-1A8C-4A64-94EB-FBC57730263C}"/>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itchFamily="34" charset="0"/>
                <a:cs typeface="+mn-cs"/>
              </a:defRPr>
            </a:lvl1pPr>
          </a:lstStyle>
          <a:p>
            <a:pPr>
              <a:defRPr/>
            </a:pPr>
            <a:fld id="{AF2EA9DB-58DA-4379-AA41-379605E4BFC3}" type="datetimeFigureOut">
              <a:rPr lang="en-US"/>
              <a:pPr>
                <a:defRPr/>
              </a:pPr>
              <a:t>11/24/2020</a:t>
            </a:fld>
            <a:endParaRPr lang="en-US" dirty="0"/>
          </a:p>
        </p:txBody>
      </p:sp>
      <p:sp>
        <p:nvSpPr>
          <p:cNvPr id="4" name="Footer Placeholder 3">
            <a:extLst>
              <a:ext uri="{FF2B5EF4-FFF2-40B4-BE49-F238E27FC236}">
                <a16:creationId xmlns:a16="http://schemas.microsoft.com/office/drawing/2014/main" id="{564E20B3-B2AF-46D2-ABDF-C5C2FEE8E959}"/>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itchFamily="34" charset="0"/>
                <a:cs typeface="+mn-cs"/>
              </a:defRPr>
            </a:lvl1pPr>
          </a:lstStyle>
          <a:p>
            <a:pPr>
              <a:defRPr/>
            </a:pPr>
            <a:endParaRPr lang="en-US"/>
          </a:p>
        </p:txBody>
      </p:sp>
      <p:sp>
        <p:nvSpPr>
          <p:cNvPr id="5" name="Slide Number Placeholder 4">
            <a:extLst>
              <a:ext uri="{FF2B5EF4-FFF2-40B4-BE49-F238E27FC236}">
                <a16:creationId xmlns:a16="http://schemas.microsoft.com/office/drawing/2014/main" id="{84AA2F05-6C92-4F9F-9458-CB2FFB923097}"/>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9C424EC-308F-46A5-82E2-FEDD0777CBD9}"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B2814E-AE53-4E6C-ABEE-CD8C0CD212F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CCF3277B-7F5F-4662-9B94-6933F305011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C0C289FF-3D34-407D-8AE0-2F200448DB66}" type="datetimeFigureOut">
              <a:rPr lang="en-US"/>
              <a:pPr>
                <a:defRPr/>
              </a:pPr>
              <a:t>11/24/2020</a:t>
            </a:fld>
            <a:endParaRPr lang="en-US" dirty="0"/>
          </a:p>
        </p:txBody>
      </p:sp>
      <p:sp>
        <p:nvSpPr>
          <p:cNvPr id="4" name="Slide Image Placeholder 3">
            <a:extLst>
              <a:ext uri="{FF2B5EF4-FFF2-40B4-BE49-F238E27FC236}">
                <a16:creationId xmlns:a16="http://schemas.microsoft.com/office/drawing/2014/main" id="{3B80963E-A051-4170-AD05-9E771CF911B0}"/>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9A05D5D8-2845-4816-8221-26DD8DF7B73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6CD5C6A-9B18-4E13-82FD-5FDDE87A560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2D7CBBB1-3D4A-48D8-A329-409FEC92100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2CC03943-377F-42AD-A9A9-6E665546DC1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 to</a:t>
            </a:r>
            <a:r>
              <a:rPr lang="en-US" baseline="0" dirty="0" smtClean="0"/>
              <a:t> east coasters and good morning to west coasters</a:t>
            </a:r>
          </a:p>
          <a:p>
            <a:endParaRPr lang="en-US" dirty="0" smtClean="0"/>
          </a:p>
          <a:p>
            <a:r>
              <a:rPr lang="en-US" dirty="0" smtClean="0"/>
              <a:t>Introduce</a:t>
            </a:r>
            <a:r>
              <a:rPr lang="en-US" baseline="0" dirty="0" smtClean="0"/>
              <a:t> yourself!</a:t>
            </a:r>
          </a:p>
          <a:p>
            <a:endParaRPr lang="en-US" baseline="0" dirty="0" smtClean="0"/>
          </a:p>
          <a:p>
            <a:r>
              <a:rPr lang="en-US" baseline="0" dirty="0" smtClean="0"/>
              <a:t>Thank Fritz </a:t>
            </a:r>
            <a:endParaRPr lang="en-US" dirty="0"/>
          </a:p>
        </p:txBody>
      </p:sp>
      <p:sp>
        <p:nvSpPr>
          <p:cNvPr id="4" name="Slide Number Placeholder 3"/>
          <p:cNvSpPr>
            <a:spLocks noGrp="1"/>
          </p:cNvSpPr>
          <p:nvPr>
            <p:ph type="sldNum" sz="quarter" idx="10"/>
          </p:nvPr>
        </p:nvSpPr>
        <p:spPr/>
        <p:txBody>
          <a:bodyPr/>
          <a:lstStyle/>
          <a:p>
            <a:fld id="{2CC03943-377F-42AD-A9A9-6E665546DC15}" type="slidenum">
              <a:rPr lang="en-US" altLang="en-US" smtClean="0"/>
              <a:pPr/>
              <a:t>1</a:t>
            </a:fld>
            <a:endParaRPr lang="en-US" altLang="en-US"/>
          </a:p>
        </p:txBody>
      </p:sp>
    </p:spTree>
    <p:extLst>
      <p:ext uri="{BB962C8B-B14F-4D97-AF65-F5344CB8AC3E}">
        <p14:creationId xmlns:p14="http://schemas.microsoft.com/office/powerpoint/2010/main" val="910193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5B8D3F3C-00D6-4496-B855-735E007E2B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723BE65A-2C22-401F-8AAE-63A0EBE64A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Total of 98 control</a:t>
            </a:r>
            <a:r>
              <a:rPr lang="en-US" altLang="en-US" baseline="0" dirty="0" smtClean="0"/>
              <a:t> pipes</a:t>
            </a:r>
            <a:endParaRPr lang="en-US" altLang="en-US" dirty="0"/>
          </a:p>
        </p:txBody>
      </p:sp>
      <p:sp>
        <p:nvSpPr>
          <p:cNvPr id="53252" name="Slide Number Placeholder 3">
            <a:extLst>
              <a:ext uri="{FF2B5EF4-FFF2-40B4-BE49-F238E27FC236}">
                <a16:creationId xmlns:a16="http://schemas.microsoft.com/office/drawing/2014/main" id="{5A9A48E5-F1BD-4FDD-B1E6-8EC167AA82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37DFE9B-DB9A-4BBB-BAED-8B97B7F9E1E1}" type="slidenum">
              <a:rPr lang="en-US" altLang="en-US">
                <a:latin typeface="Arial" panose="020B0604020202020204" pitchFamily="34" charset="0"/>
              </a:rPr>
              <a:pPr>
                <a:spcBef>
                  <a:spcPct val="0"/>
                </a:spcBef>
              </a:pPr>
              <a:t>11</a:t>
            </a:fld>
            <a:endParaRPr lang="en-US" altLang="en-US">
              <a:latin typeface="Arial" panose="020B0604020202020204" pitchFamily="34" charset="0"/>
            </a:endParaRPr>
          </a:p>
        </p:txBody>
      </p:sp>
    </p:spTree>
    <p:extLst>
      <p:ext uri="{BB962C8B-B14F-4D97-AF65-F5344CB8AC3E}">
        <p14:creationId xmlns:p14="http://schemas.microsoft.com/office/powerpoint/2010/main" val="3135687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5B8D3F3C-00D6-4496-B855-735E007E2B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723BE65A-2C22-401F-8AAE-63A0EBE64A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 </a:t>
            </a:r>
            <a:r>
              <a:rPr lang="en-US" altLang="en-US" dirty="0" smtClean="0"/>
              <a:t>Add Stream Order bar chart for BR-02, show count by Stream order</a:t>
            </a:r>
            <a:endParaRPr lang="en-US" altLang="en-US" dirty="0"/>
          </a:p>
        </p:txBody>
      </p:sp>
      <p:sp>
        <p:nvSpPr>
          <p:cNvPr id="53252" name="Slide Number Placeholder 3">
            <a:extLst>
              <a:ext uri="{FF2B5EF4-FFF2-40B4-BE49-F238E27FC236}">
                <a16:creationId xmlns:a16="http://schemas.microsoft.com/office/drawing/2014/main" id="{5A9A48E5-F1BD-4FDD-B1E6-8EC167AA82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37DFE9B-DB9A-4BBB-BAED-8B97B7F9E1E1}" type="slidenum">
              <a:rPr lang="en-US" altLang="en-US">
                <a:latin typeface="Arial" panose="020B0604020202020204" pitchFamily="34" charset="0"/>
              </a:rPr>
              <a:pPr>
                <a:spcBef>
                  <a:spcPct val="0"/>
                </a:spcBef>
              </a:pPr>
              <a:t>12</a:t>
            </a:fld>
            <a:endParaRPr lang="en-US" altLang="en-US">
              <a:latin typeface="Arial" panose="020B0604020202020204" pitchFamily="34" charset="0"/>
            </a:endParaRPr>
          </a:p>
        </p:txBody>
      </p:sp>
    </p:spTree>
    <p:extLst>
      <p:ext uri="{BB962C8B-B14F-4D97-AF65-F5344CB8AC3E}">
        <p14:creationId xmlns:p14="http://schemas.microsoft.com/office/powerpoint/2010/main" val="2279320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5B8D3F3C-00D6-4496-B855-735E007E2B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723BE65A-2C22-401F-8AAE-63A0EBE64A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 </a:t>
            </a:r>
            <a:r>
              <a:rPr lang="en-US" altLang="en-US" dirty="0" smtClean="0"/>
              <a:t>Add Stream Order bar chart for BR-02, show count by Stream order</a:t>
            </a:r>
            <a:endParaRPr lang="en-US" altLang="en-US" dirty="0"/>
          </a:p>
        </p:txBody>
      </p:sp>
      <p:sp>
        <p:nvSpPr>
          <p:cNvPr id="53252" name="Slide Number Placeholder 3">
            <a:extLst>
              <a:ext uri="{FF2B5EF4-FFF2-40B4-BE49-F238E27FC236}">
                <a16:creationId xmlns:a16="http://schemas.microsoft.com/office/drawing/2014/main" id="{5A9A48E5-F1BD-4FDD-B1E6-8EC167AA82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37DFE9B-DB9A-4BBB-BAED-8B97B7F9E1E1}" type="slidenum">
              <a:rPr lang="en-US" altLang="en-US">
                <a:latin typeface="Arial" panose="020B0604020202020204" pitchFamily="34" charset="0"/>
              </a:rPr>
              <a:pPr>
                <a:spcBef>
                  <a:spcPct val="0"/>
                </a:spcBef>
              </a:pPr>
              <a:t>13</a:t>
            </a:fld>
            <a:endParaRPr lang="en-US" altLang="en-US">
              <a:latin typeface="Arial" panose="020B0604020202020204" pitchFamily="34" charset="0"/>
            </a:endParaRPr>
          </a:p>
        </p:txBody>
      </p:sp>
    </p:spTree>
    <p:extLst>
      <p:ext uri="{BB962C8B-B14F-4D97-AF65-F5344CB8AC3E}">
        <p14:creationId xmlns:p14="http://schemas.microsoft.com/office/powerpoint/2010/main" val="1831739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5B8D3F3C-00D6-4496-B855-735E007E2B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723BE65A-2C22-401F-8AAE-63A0EBE64A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i="1" dirty="0" smtClean="0"/>
              <a:t>Forward Selection Method:</a:t>
            </a:r>
            <a:r>
              <a:rPr lang="en-US" altLang="en-US" i="1" baseline="0" dirty="0" smtClean="0"/>
              <a:t> </a:t>
            </a:r>
            <a:r>
              <a:rPr lang="en-US" altLang="en-US" dirty="0" smtClean="0"/>
              <a:t>Stepwise method which adds or removes independent variables into the regression equation based on it’s statistical significance to </a:t>
            </a:r>
            <a:r>
              <a:rPr lang="en-US" altLang="en-US" baseline="0" dirty="0" smtClean="0"/>
              <a:t>minimize the -2 log likelihood value.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 </a:t>
            </a:r>
            <a:endParaRPr lang="en-US" altLang="en-US" dirty="0" smtClean="0"/>
          </a:p>
        </p:txBody>
      </p:sp>
      <p:sp>
        <p:nvSpPr>
          <p:cNvPr id="53252" name="Slide Number Placeholder 3">
            <a:extLst>
              <a:ext uri="{FF2B5EF4-FFF2-40B4-BE49-F238E27FC236}">
                <a16:creationId xmlns:a16="http://schemas.microsoft.com/office/drawing/2014/main" id="{5A9A48E5-F1BD-4FDD-B1E6-8EC167AA82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37DFE9B-DB9A-4BBB-BAED-8B97B7F9E1E1}" type="slidenum">
              <a:rPr lang="en-US" altLang="en-US">
                <a:latin typeface="Arial" panose="020B0604020202020204" pitchFamily="34" charset="0"/>
              </a:rPr>
              <a:pPr>
                <a:spcBef>
                  <a:spcPct val="0"/>
                </a:spcBef>
              </a:pPr>
              <a:t>14</a:t>
            </a:fld>
            <a:endParaRPr lang="en-US" altLang="en-US">
              <a:latin typeface="Arial" panose="020B0604020202020204" pitchFamily="34" charset="0"/>
            </a:endParaRPr>
          </a:p>
        </p:txBody>
      </p:sp>
    </p:spTree>
    <p:extLst>
      <p:ext uri="{BB962C8B-B14F-4D97-AF65-F5344CB8AC3E}">
        <p14:creationId xmlns:p14="http://schemas.microsoft.com/office/powerpoint/2010/main" val="962853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Hosmer and </a:t>
            </a:r>
            <a:r>
              <a:rPr lang="en-US" baseline="0" dirty="0" err="1" smtClean="0"/>
              <a:t>Lemeshow</a:t>
            </a:r>
            <a:r>
              <a:rPr lang="en-US" baseline="0" dirty="0" smtClean="0"/>
              <a:t> Test shows the statistical significance of the model, which in this case proved to be statistically significant at the .1 level with a value of .</a:t>
            </a:r>
            <a:r>
              <a:rPr lang="en-US" baseline="0" dirty="0" smtClean="0"/>
              <a:t>033.</a:t>
            </a:r>
            <a:endParaRPr lang="en-US" baseline="0" dirty="0" smtClean="0"/>
          </a:p>
          <a:p>
            <a:endParaRPr lang="en-US" baseline="0" dirty="0" smtClean="0"/>
          </a:p>
          <a:p>
            <a:r>
              <a:rPr lang="en-US" baseline="0" dirty="0" smtClean="0"/>
              <a:t>The Classification table shows the results of the model in how it predicts the occurrence of an overflow, shown as the number 1 or not shown as the number 0. The rows on the left show the values in the data that was analyzed. The unbalanced data set had more pipes without an overflow than pipes with an overflow.</a:t>
            </a:r>
          </a:p>
          <a:p>
            <a:endParaRPr lang="en-US" baseline="0" dirty="0" smtClean="0"/>
          </a:p>
          <a:p>
            <a:r>
              <a:rPr lang="en-US" baseline="0" dirty="0" smtClean="0"/>
              <a:t>The model did a great job at predicting 0’s or pipes not experiencing an overflow, being correct </a:t>
            </a:r>
            <a:r>
              <a:rPr lang="en-US" baseline="0" dirty="0" smtClean="0"/>
              <a:t>100% </a:t>
            </a:r>
            <a:r>
              <a:rPr lang="en-US" baseline="0" dirty="0" smtClean="0"/>
              <a:t>of the time but the model did not </a:t>
            </a:r>
            <a:r>
              <a:rPr lang="en-US" baseline="0" dirty="0" smtClean="0"/>
              <a:t>predict any overflows.</a:t>
            </a:r>
            <a:endParaRPr lang="en-US" baseline="0" dirty="0" smtClean="0"/>
          </a:p>
          <a:p>
            <a:endParaRPr lang="en-US" dirty="0" smtClean="0"/>
          </a:p>
          <a:p>
            <a:r>
              <a:rPr lang="en-US" dirty="0" smtClean="0"/>
              <a:t>The</a:t>
            </a:r>
            <a:r>
              <a:rPr lang="en-US" baseline="0" dirty="0" smtClean="0"/>
              <a:t> variables table shows the statistical significance of each variable in the model. The </a:t>
            </a:r>
            <a:r>
              <a:rPr lang="en-US" dirty="0" smtClean="0"/>
              <a:t>pipe material data and the stream ordering</a:t>
            </a:r>
            <a:r>
              <a:rPr lang="en-US" baseline="0" dirty="0" smtClean="0"/>
              <a:t> data are categorical so I had to create dummy variables for the regression analysis to use the information. None of the variables were statistically significant.</a:t>
            </a:r>
            <a:endParaRPr lang="en-US" dirty="0"/>
          </a:p>
        </p:txBody>
      </p:sp>
      <p:sp>
        <p:nvSpPr>
          <p:cNvPr id="4" name="Slide Number Placeholder 3"/>
          <p:cNvSpPr>
            <a:spLocks noGrp="1"/>
          </p:cNvSpPr>
          <p:nvPr>
            <p:ph type="sldNum" sz="quarter" idx="10"/>
          </p:nvPr>
        </p:nvSpPr>
        <p:spPr/>
        <p:txBody>
          <a:bodyPr/>
          <a:lstStyle/>
          <a:p>
            <a:fld id="{2CC03943-377F-42AD-A9A9-6E665546DC15}" type="slidenum">
              <a:rPr lang="en-US" altLang="en-US" smtClean="0"/>
              <a:pPr/>
              <a:t>15</a:t>
            </a:fld>
            <a:endParaRPr lang="en-US" altLang="en-US"/>
          </a:p>
        </p:txBody>
      </p:sp>
    </p:spTree>
    <p:extLst>
      <p:ext uri="{BB962C8B-B14F-4D97-AF65-F5344CB8AC3E}">
        <p14:creationId xmlns:p14="http://schemas.microsoft.com/office/powerpoint/2010/main" val="2933352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Hosmer and </a:t>
            </a:r>
            <a:r>
              <a:rPr lang="en-US" baseline="0" dirty="0" err="1" smtClean="0"/>
              <a:t>Lemeshow</a:t>
            </a:r>
            <a:r>
              <a:rPr lang="en-US" baseline="0" dirty="0" smtClean="0"/>
              <a:t> Test shows the model is not statistically significant with a value of .543</a:t>
            </a:r>
          </a:p>
          <a:p>
            <a:endParaRPr lang="en-US" baseline="0" dirty="0" smtClean="0"/>
          </a:p>
          <a:p>
            <a:r>
              <a:rPr lang="en-US" baseline="0" dirty="0" smtClean="0"/>
              <a:t>The balanced data set had an even number of pipes with and without an overflow.</a:t>
            </a:r>
          </a:p>
          <a:p>
            <a:endParaRPr lang="en-US" baseline="0" dirty="0" smtClean="0"/>
          </a:p>
          <a:p>
            <a:r>
              <a:rPr lang="en-US" baseline="0" dirty="0" smtClean="0"/>
              <a:t>The overall model accuracy was worse at 75% but the model did a better job predicting pipes that would experience an overflow, with an accuracy of 65%.</a:t>
            </a:r>
          </a:p>
          <a:p>
            <a:r>
              <a:rPr lang="en-US" baseline="0" dirty="0" smtClean="0"/>
              <a:t> </a:t>
            </a:r>
            <a:endParaRPr lang="en-US" dirty="0" smtClean="0"/>
          </a:p>
          <a:p>
            <a:r>
              <a:rPr lang="en-US" dirty="0" smtClean="0"/>
              <a:t>Again,</a:t>
            </a:r>
            <a:r>
              <a:rPr lang="en-US" baseline="0" dirty="0" smtClean="0"/>
              <a:t> None of the variables were statistically significant.</a:t>
            </a:r>
            <a:endParaRPr lang="en-US" dirty="0" smtClean="0"/>
          </a:p>
          <a:p>
            <a:pPr lvl="0">
              <a:buFont typeface="Courier New" panose="02070309020205020404" pitchFamily="49" charset="0"/>
              <a:buNone/>
            </a:pPr>
            <a:endParaRPr lang="en-US" altLang="en-US" sz="3200" b="1" dirty="0" smtClean="0">
              <a:latin typeface="Roboto" pitchFamily="2" charset="0"/>
              <a:ea typeface="Roboto" pitchFamily="2" charset="0"/>
            </a:endParaRPr>
          </a:p>
        </p:txBody>
      </p:sp>
      <p:sp>
        <p:nvSpPr>
          <p:cNvPr id="4" name="Slide Number Placeholder 3"/>
          <p:cNvSpPr>
            <a:spLocks noGrp="1"/>
          </p:cNvSpPr>
          <p:nvPr>
            <p:ph type="sldNum" sz="quarter" idx="10"/>
          </p:nvPr>
        </p:nvSpPr>
        <p:spPr/>
        <p:txBody>
          <a:bodyPr/>
          <a:lstStyle/>
          <a:p>
            <a:fld id="{2CC03943-377F-42AD-A9A9-6E665546DC15}" type="slidenum">
              <a:rPr lang="en-US" altLang="en-US" smtClean="0"/>
              <a:pPr/>
              <a:t>16</a:t>
            </a:fld>
            <a:endParaRPr lang="en-US" altLang="en-US"/>
          </a:p>
        </p:txBody>
      </p:sp>
    </p:spTree>
    <p:extLst>
      <p:ext uri="{BB962C8B-B14F-4D97-AF65-F5344CB8AC3E}">
        <p14:creationId xmlns:p14="http://schemas.microsoft.com/office/powerpoint/2010/main" val="912220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Hosmer and </a:t>
            </a:r>
            <a:r>
              <a:rPr lang="en-US" baseline="0" dirty="0" err="1" smtClean="0"/>
              <a:t>Lemeshow</a:t>
            </a:r>
            <a:r>
              <a:rPr lang="en-US" baseline="0" dirty="0" smtClean="0"/>
              <a:t> Test shows the model is not statistically significant with a value of .796</a:t>
            </a:r>
          </a:p>
          <a:p>
            <a:endParaRPr lang="en-US" baseline="0" dirty="0" smtClean="0"/>
          </a:p>
          <a:p>
            <a:r>
              <a:rPr lang="en-US" baseline="0" dirty="0" smtClean="0"/>
              <a:t>The balanced data set had an even number of pipes with and without an overflow.</a:t>
            </a:r>
          </a:p>
          <a:p>
            <a:endParaRPr lang="en-US" baseline="0" dirty="0" smtClean="0"/>
          </a:p>
          <a:p>
            <a:r>
              <a:rPr lang="en-US" baseline="0" dirty="0" smtClean="0"/>
              <a:t>The overall model accuracy was worse at 68.3% but the model did a better job predicting pipes that would experience an overflow, with an accuracy of 71.5%.</a:t>
            </a:r>
          </a:p>
          <a:p>
            <a:r>
              <a:rPr lang="en-US" baseline="0" dirty="0" smtClean="0"/>
              <a:t> </a:t>
            </a:r>
            <a:endParaRPr lang="en-US" dirty="0" smtClean="0"/>
          </a:p>
          <a:p>
            <a:r>
              <a:rPr lang="en-US" dirty="0" smtClean="0"/>
              <a:t>The only variable that showed any statistical significance</a:t>
            </a:r>
            <a:r>
              <a:rPr lang="en-US" baseline="0" dirty="0" smtClean="0"/>
              <a:t> was age.</a:t>
            </a:r>
            <a:endParaRPr lang="en-US" dirty="0" smtClean="0"/>
          </a:p>
          <a:p>
            <a:pPr lvl="0">
              <a:buFont typeface="Courier New" panose="02070309020205020404" pitchFamily="49" charset="0"/>
              <a:buNone/>
            </a:pPr>
            <a:endParaRPr lang="en-US" altLang="en-US" sz="3200" b="1" dirty="0" smtClean="0">
              <a:latin typeface="Roboto" pitchFamily="2" charset="0"/>
              <a:ea typeface="Roboto" pitchFamily="2" charset="0"/>
            </a:endParaRPr>
          </a:p>
        </p:txBody>
      </p:sp>
      <p:sp>
        <p:nvSpPr>
          <p:cNvPr id="4" name="Slide Number Placeholder 3"/>
          <p:cNvSpPr>
            <a:spLocks noGrp="1"/>
          </p:cNvSpPr>
          <p:nvPr>
            <p:ph type="sldNum" sz="quarter" idx="10"/>
          </p:nvPr>
        </p:nvSpPr>
        <p:spPr/>
        <p:txBody>
          <a:bodyPr/>
          <a:lstStyle/>
          <a:p>
            <a:fld id="{2CC03943-377F-42AD-A9A9-6E665546DC15}" type="slidenum">
              <a:rPr lang="en-US" altLang="en-US" smtClean="0"/>
              <a:pPr/>
              <a:t>17</a:t>
            </a:fld>
            <a:endParaRPr lang="en-US" altLang="en-US"/>
          </a:p>
        </p:txBody>
      </p:sp>
    </p:spTree>
    <p:extLst>
      <p:ext uri="{BB962C8B-B14F-4D97-AF65-F5344CB8AC3E}">
        <p14:creationId xmlns:p14="http://schemas.microsoft.com/office/powerpoint/2010/main" val="1305997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i="1" dirty="0" smtClean="0"/>
              <a:t>Forward Selection Method:</a:t>
            </a:r>
            <a:r>
              <a:rPr lang="en-US" altLang="en-US" i="1" baseline="0" dirty="0" smtClean="0"/>
              <a:t> </a:t>
            </a:r>
            <a:r>
              <a:rPr lang="en-US" altLang="en-US" dirty="0" smtClean="0"/>
              <a:t>Stepwise method which adds or removes independent variables into the regression equation based on it’s statistical significance to </a:t>
            </a:r>
            <a:r>
              <a:rPr lang="en-US" altLang="en-US" baseline="0" dirty="0" smtClean="0"/>
              <a:t>minimize the -2 log likelihood value.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aseline="0" dirty="0" smtClean="0"/>
              <a:t> </a:t>
            </a:r>
            <a:endParaRPr lang="en-US" alt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This analysis created 3 different model</a:t>
            </a:r>
            <a:r>
              <a:rPr lang="en-US" altLang="en-US" baseline="0" dirty="0" smtClean="0"/>
              <a:t>s. The third model was statistically insignificant and therefore the model stopped.  </a:t>
            </a:r>
            <a:endParaRPr lang="en-US" altLang="en-US" dirty="0" smtClean="0"/>
          </a:p>
          <a:p>
            <a:endParaRPr lang="en-US" baseline="0" dirty="0" smtClean="0"/>
          </a:p>
          <a:p>
            <a:r>
              <a:rPr lang="en-US" baseline="0" dirty="0" smtClean="0"/>
              <a:t>Hosmer and </a:t>
            </a:r>
            <a:r>
              <a:rPr lang="en-US" baseline="0" dirty="0" err="1" smtClean="0"/>
              <a:t>Lemeshow</a:t>
            </a:r>
            <a:r>
              <a:rPr lang="en-US" baseline="0" dirty="0" smtClean="0"/>
              <a:t> Test shows the significance of each model. </a:t>
            </a:r>
          </a:p>
          <a:p>
            <a:endParaRPr lang="en-US" baseline="0" dirty="0" smtClean="0"/>
          </a:p>
          <a:p>
            <a:r>
              <a:rPr lang="en-US" baseline="0" dirty="0" smtClean="0"/>
              <a:t>Models 1 was statistically significant less than .1</a:t>
            </a:r>
          </a:p>
          <a:p>
            <a:r>
              <a:rPr lang="en-US" baseline="0" dirty="0" smtClean="0"/>
              <a:t>Model 2 was statistically significant less than .05.</a:t>
            </a:r>
          </a:p>
          <a:p>
            <a:r>
              <a:rPr lang="en-US" baseline="0" dirty="0" smtClean="0"/>
              <a:t>Model 3 was not statistically significant</a:t>
            </a:r>
          </a:p>
          <a:p>
            <a:endParaRPr lang="en-US" baseline="0" dirty="0" smtClean="0"/>
          </a:p>
          <a:p>
            <a:r>
              <a:rPr lang="en-US" baseline="0" dirty="0" smtClean="0"/>
              <a:t>Discuss model accuracies </a:t>
            </a:r>
          </a:p>
          <a:p>
            <a:endParaRPr lang="en-US" baseline="0" dirty="0" smtClean="0"/>
          </a:p>
          <a:p>
            <a:r>
              <a:rPr lang="en-US" baseline="0" dirty="0" smtClean="0"/>
              <a:t>Variables in the equation are shown for each model,  model one only uses the age variable, model two uses age and 3</a:t>
            </a:r>
            <a:r>
              <a:rPr lang="en-US" baseline="30000" dirty="0" smtClean="0"/>
              <a:t>rd</a:t>
            </a:r>
            <a:r>
              <a:rPr lang="en-US" baseline="0" dirty="0" smtClean="0"/>
              <a:t> order stream segments, and the third model uses age, 3</a:t>
            </a:r>
            <a:r>
              <a:rPr lang="en-US" baseline="30000" dirty="0" smtClean="0"/>
              <a:t>rd</a:t>
            </a:r>
            <a:r>
              <a:rPr lang="en-US" baseline="0" dirty="0" smtClean="0"/>
              <a:t> order streams and the slope of the pipe. Each was determined to be significant and therefore used in the equation. </a:t>
            </a:r>
            <a:endParaRPr lang="en-US" dirty="0" smtClean="0"/>
          </a:p>
          <a:p>
            <a:pPr lvl="0">
              <a:buFont typeface="Courier New" panose="02070309020205020404" pitchFamily="49" charset="0"/>
              <a:buNone/>
            </a:pPr>
            <a:endParaRPr lang="en-US" altLang="en-US" sz="3200" b="1" dirty="0" smtClean="0">
              <a:latin typeface="Roboto" pitchFamily="2" charset="0"/>
              <a:ea typeface="Roboto" pitchFamily="2" charset="0"/>
            </a:endParaRPr>
          </a:p>
        </p:txBody>
      </p:sp>
      <p:sp>
        <p:nvSpPr>
          <p:cNvPr id="4" name="Slide Number Placeholder 3"/>
          <p:cNvSpPr>
            <a:spLocks noGrp="1"/>
          </p:cNvSpPr>
          <p:nvPr>
            <p:ph type="sldNum" sz="quarter" idx="10"/>
          </p:nvPr>
        </p:nvSpPr>
        <p:spPr/>
        <p:txBody>
          <a:bodyPr/>
          <a:lstStyle/>
          <a:p>
            <a:fld id="{2CC03943-377F-42AD-A9A9-6E665546DC15}" type="slidenum">
              <a:rPr lang="en-US" altLang="en-US" smtClean="0"/>
              <a:pPr/>
              <a:t>18</a:t>
            </a:fld>
            <a:endParaRPr lang="en-US" altLang="en-US"/>
          </a:p>
        </p:txBody>
      </p:sp>
    </p:spTree>
    <p:extLst>
      <p:ext uri="{BB962C8B-B14F-4D97-AF65-F5344CB8AC3E}">
        <p14:creationId xmlns:p14="http://schemas.microsoft.com/office/powerpoint/2010/main" val="3384996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F1F59BD5-8C88-41AB-A19B-6DFA32E229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669A9701-579E-49D9-BCC7-01CE5374EF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Comparing the Forward Likelihood ratio method</a:t>
            </a:r>
            <a:r>
              <a:rPr lang="en-US" altLang="en-US" baseline="0" dirty="0" smtClean="0"/>
              <a:t> to the Enter method.</a:t>
            </a:r>
          </a:p>
          <a:p>
            <a:endParaRPr lang="en-US" altLang="en-US" baseline="0" dirty="0" smtClean="0"/>
          </a:p>
          <a:p>
            <a:r>
              <a:rPr lang="en-US" altLang="en-US" baseline="0" dirty="0" smtClean="0"/>
              <a:t>The enter method is a good way to evaluate and test the significance of all the independent variables.</a:t>
            </a:r>
          </a:p>
          <a:p>
            <a:endParaRPr lang="en-US" altLang="en-US" dirty="0" smtClean="0"/>
          </a:p>
          <a:p>
            <a:r>
              <a:rPr lang="en-US" altLang="en-US" dirty="0" smtClean="0"/>
              <a:t>The forward</a:t>
            </a:r>
            <a:r>
              <a:rPr lang="en-US" altLang="en-US" baseline="0" dirty="0" smtClean="0"/>
              <a:t> likelihood ratio method brings independent variables into the equation based on minimizing the -2 log likelihood value. </a:t>
            </a:r>
            <a:endParaRPr lang="en-US" altLang="en-US" dirty="0"/>
          </a:p>
        </p:txBody>
      </p:sp>
      <p:sp>
        <p:nvSpPr>
          <p:cNvPr id="61444" name="Slide Number Placeholder 3">
            <a:extLst>
              <a:ext uri="{FF2B5EF4-FFF2-40B4-BE49-F238E27FC236}">
                <a16:creationId xmlns:a16="http://schemas.microsoft.com/office/drawing/2014/main" id="{47552D1A-E3EE-49D4-B4FE-57DC63B836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0B9D49-102D-4616-AB33-9E47CC3FA282}" type="slidenum">
              <a:rPr lang="en-US" altLang="en-US"/>
              <a:pPr/>
              <a:t>19</a:t>
            </a:fld>
            <a:endParaRPr lang="en-US" altLang="en-US"/>
          </a:p>
        </p:txBody>
      </p:sp>
    </p:spTree>
    <p:extLst>
      <p:ext uri="{BB962C8B-B14F-4D97-AF65-F5344CB8AC3E}">
        <p14:creationId xmlns:p14="http://schemas.microsoft.com/office/powerpoint/2010/main" val="2449771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F1F59BD5-8C88-41AB-A19B-6DFA32E229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669A9701-579E-49D9-BCC7-01CE5374EF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Have</a:t>
            </a:r>
            <a:r>
              <a:rPr lang="en-US" altLang="en-US" baseline="0" dirty="0" smtClean="0"/>
              <a:t> a table to show per stream order per age class Stream order in columns </a:t>
            </a:r>
            <a:endParaRPr lang="en-US" altLang="en-US" dirty="0"/>
          </a:p>
        </p:txBody>
      </p:sp>
      <p:sp>
        <p:nvSpPr>
          <p:cNvPr id="61444" name="Slide Number Placeholder 3">
            <a:extLst>
              <a:ext uri="{FF2B5EF4-FFF2-40B4-BE49-F238E27FC236}">
                <a16:creationId xmlns:a16="http://schemas.microsoft.com/office/drawing/2014/main" id="{47552D1A-E3EE-49D4-B4FE-57DC63B836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0B9D49-102D-4616-AB33-9E47CC3FA282}" type="slidenum">
              <a:rPr lang="en-US" altLang="en-US"/>
              <a:pPr/>
              <a:t>20</a:t>
            </a:fld>
            <a:endParaRPr lang="en-US" altLang="en-US"/>
          </a:p>
        </p:txBody>
      </p:sp>
    </p:spTree>
    <p:extLst>
      <p:ext uri="{BB962C8B-B14F-4D97-AF65-F5344CB8AC3E}">
        <p14:creationId xmlns:p14="http://schemas.microsoft.com/office/powerpoint/2010/main" val="1804837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87145C40-BB6D-45D0-8EA7-2D923108A3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68557634-6338-4F80-AFF7-F63BA25FC2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Roboto" pitchFamily="2" charset="0"/>
                <a:cs typeface="Roboto" pitchFamily="2" charset="0"/>
              </a:rPr>
              <a:t>American Water Works Association defines a SSO- As a discharge from a sewer through a manhole, cleanout, pumping facility, customer floor drain, or the drain in a fixture, if that discharge is related to limitations or problems with collection or treatment system components under control of the utility.</a:t>
            </a:r>
          </a:p>
          <a:p>
            <a:pPr eaLnBrk="1" hangingPunct="1">
              <a:spcBef>
                <a:spcPct val="0"/>
              </a:spcBef>
            </a:pPr>
            <a:endParaRPr lang="en-US" altLang="en-US" dirty="0"/>
          </a:p>
          <a:p>
            <a:pPr eaLnBrk="1" hangingPunct="1">
              <a:spcBef>
                <a:spcPct val="0"/>
              </a:spcBef>
            </a:pPr>
            <a:r>
              <a:rPr lang="en-US" altLang="en-US" dirty="0"/>
              <a:t>ADD Photo fro SSO</a:t>
            </a:r>
          </a:p>
        </p:txBody>
      </p:sp>
      <p:sp>
        <p:nvSpPr>
          <p:cNvPr id="23556" name="Slide Number Placeholder 3">
            <a:extLst>
              <a:ext uri="{FF2B5EF4-FFF2-40B4-BE49-F238E27FC236}">
                <a16:creationId xmlns:a16="http://schemas.microsoft.com/office/drawing/2014/main" id="{06113845-14E5-41C1-83BC-B146BF7A7C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A05D615-26A5-401A-897A-D662A60FCF2C}" type="slidenum">
              <a:rPr lang="en-US" altLang="en-US">
                <a:latin typeface="Arial" panose="020B0604020202020204" pitchFamily="34" charset="0"/>
              </a:rPr>
              <a:pPr>
                <a:spcBef>
                  <a:spcPct val="0"/>
                </a:spcBef>
              </a:pPr>
              <a:t>3</a:t>
            </a:fld>
            <a:endParaRPr lang="en-US" altLang="en-US" dirty="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F1F59BD5-8C88-41AB-A19B-6DFA32E229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669A9701-579E-49D9-BCC7-01CE5374EF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Have</a:t>
            </a:r>
            <a:r>
              <a:rPr lang="en-US" altLang="en-US" baseline="0" dirty="0" smtClean="0"/>
              <a:t> a table to show per stream order per age class Stream order in columns </a:t>
            </a:r>
            <a:endParaRPr lang="en-US" altLang="en-US" dirty="0"/>
          </a:p>
        </p:txBody>
      </p:sp>
      <p:sp>
        <p:nvSpPr>
          <p:cNvPr id="61444" name="Slide Number Placeholder 3">
            <a:extLst>
              <a:ext uri="{FF2B5EF4-FFF2-40B4-BE49-F238E27FC236}">
                <a16:creationId xmlns:a16="http://schemas.microsoft.com/office/drawing/2014/main" id="{47552D1A-E3EE-49D4-B4FE-57DC63B836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0B9D49-102D-4616-AB33-9E47CC3FA282}" type="slidenum">
              <a:rPr lang="en-US" altLang="en-US"/>
              <a:pPr/>
              <a:t>21</a:t>
            </a:fld>
            <a:endParaRPr lang="en-US" altLang="en-US"/>
          </a:p>
        </p:txBody>
      </p:sp>
    </p:spTree>
    <p:extLst>
      <p:ext uri="{BB962C8B-B14F-4D97-AF65-F5344CB8AC3E}">
        <p14:creationId xmlns:p14="http://schemas.microsoft.com/office/powerpoint/2010/main" val="2021177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F1F59BD5-8C88-41AB-A19B-6DFA32E229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669A9701-579E-49D9-BCC7-01CE5374EF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Have</a:t>
            </a:r>
            <a:r>
              <a:rPr lang="en-US" altLang="en-US" baseline="0" dirty="0" smtClean="0"/>
              <a:t> a table to show per stream order per age class Stream order in columns </a:t>
            </a:r>
            <a:endParaRPr lang="en-US" altLang="en-US" dirty="0"/>
          </a:p>
        </p:txBody>
      </p:sp>
      <p:sp>
        <p:nvSpPr>
          <p:cNvPr id="61444" name="Slide Number Placeholder 3">
            <a:extLst>
              <a:ext uri="{FF2B5EF4-FFF2-40B4-BE49-F238E27FC236}">
                <a16:creationId xmlns:a16="http://schemas.microsoft.com/office/drawing/2014/main" id="{47552D1A-E3EE-49D4-B4FE-57DC63B836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0B9D49-102D-4616-AB33-9E47CC3FA282}" type="slidenum">
              <a:rPr lang="en-US" altLang="en-US"/>
              <a:pPr/>
              <a:t>22</a:t>
            </a:fld>
            <a:endParaRPr lang="en-US" altLang="en-US"/>
          </a:p>
        </p:txBody>
      </p:sp>
    </p:spTree>
    <p:extLst>
      <p:ext uri="{BB962C8B-B14F-4D97-AF65-F5344CB8AC3E}">
        <p14:creationId xmlns:p14="http://schemas.microsoft.com/office/powerpoint/2010/main" val="1878812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F1F59BD5-8C88-41AB-A19B-6DFA32E229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669A9701-579E-49D9-BCC7-01CE5374EF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Have</a:t>
            </a:r>
            <a:r>
              <a:rPr lang="en-US" altLang="en-US" baseline="0" dirty="0" smtClean="0"/>
              <a:t> a table to show per stream order per age class Stream order in columns </a:t>
            </a:r>
            <a:endParaRPr lang="en-US" altLang="en-US" dirty="0"/>
          </a:p>
        </p:txBody>
      </p:sp>
      <p:sp>
        <p:nvSpPr>
          <p:cNvPr id="61444" name="Slide Number Placeholder 3">
            <a:extLst>
              <a:ext uri="{FF2B5EF4-FFF2-40B4-BE49-F238E27FC236}">
                <a16:creationId xmlns:a16="http://schemas.microsoft.com/office/drawing/2014/main" id="{47552D1A-E3EE-49D4-B4FE-57DC63B836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0B9D49-102D-4616-AB33-9E47CC3FA282}" type="slidenum">
              <a:rPr lang="en-US" altLang="en-US"/>
              <a:pPr/>
              <a:t>23</a:t>
            </a:fld>
            <a:endParaRPr lang="en-US" altLang="en-US"/>
          </a:p>
        </p:txBody>
      </p:sp>
    </p:spTree>
    <p:extLst>
      <p:ext uri="{BB962C8B-B14F-4D97-AF65-F5344CB8AC3E}">
        <p14:creationId xmlns:p14="http://schemas.microsoft.com/office/powerpoint/2010/main" val="2177706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F1F59BD5-8C88-41AB-A19B-6DFA32E229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669A9701-579E-49D9-BCC7-01CE5374EF6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1444" name="Slide Number Placeholder 3">
            <a:extLst>
              <a:ext uri="{FF2B5EF4-FFF2-40B4-BE49-F238E27FC236}">
                <a16:creationId xmlns:a16="http://schemas.microsoft.com/office/drawing/2014/main" id="{47552D1A-E3EE-49D4-B4FE-57DC63B836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0B9D49-102D-4616-AB33-9E47CC3FA282}" type="slidenum">
              <a:rPr lang="en-US" altLang="en-US"/>
              <a:pPr/>
              <a:t>24</a:t>
            </a:fld>
            <a:endParaRPr lang="en-US" altLang="en-US"/>
          </a:p>
        </p:txBody>
      </p:sp>
    </p:spTree>
    <p:extLst>
      <p:ext uri="{BB962C8B-B14F-4D97-AF65-F5344CB8AC3E}">
        <p14:creationId xmlns:p14="http://schemas.microsoft.com/office/powerpoint/2010/main" val="1488079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6A8E1786-6144-448D-AD7D-B5E57D4EEA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C533075A-9523-4C02-BE7F-EBE2D5574C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5604" name="Slide Number Placeholder 3">
            <a:extLst>
              <a:ext uri="{FF2B5EF4-FFF2-40B4-BE49-F238E27FC236}">
                <a16:creationId xmlns:a16="http://schemas.microsoft.com/office/drawing/2014/main" id="{B330BA17-94AC-47D1-B89F-B64277A3AC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68A76F3-9549-48A3-95DD-E619B061AA1B}" type="slidenum">
              <a:rPr lang="en-US" altLang="en-US">
                <a:latin typeface="Arial" panose="020B0604020202020204" pitchFamily="34" charset="0"/>
              </a:rPr>
              <a:pPr>
                <a:spcBef>
                  <a:spcPct val="0"/>
                </a:spcBef>
              </a:pPr>
              <a:t>4</a:t>
            </a:fld>
            <a:endParaRPr lang="en-US" altLang="en-US"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B8E8EAE3-64FC-4076-8750-0E23C04D58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6357E8CA-9C68-408B-B752-9D847996CB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a:t>
            </a:r>
            <a:r>
              <a:rPr lang="en-US" altLang="en-US" baseline="0" dirty="0" smtClean="0"/>
              <a:t> sewer system is divided into 18 large sewer basins. The map shows that SSO events are not evenly distributed around the county, with some basins having as few as 3 and others having as many has 201, so…</a:t>
            </a:r>
            <a:endParaRPr lang="en-US" altLang="en-US" dirty="0"/>
          </a:p>
        </p:txBody>
      </p:sp>
      <p:sp>
        <p:nvSpPr>
          <p:cNvPr id="29700" name="Slide Number Placeholder 3">
            <a:extLst>
              <a:ext uri="{FF2B5EF4-FFF2-40B4-BE49-F238E27FC236}">
                <a16:creationId xmlns:a16="http://schemas.microsoft.com/office/drawing/2014/main" id="{20AD63A2-EBEB-456A-9D96-82C9D0C11BD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95C2BA-58DB-490F-AB18-D1E5B299C846}" type="slidenum">
              <a:rPr lang="en-US" altLang="en-US">
                <a:latin typeface="Arial" panose="020B0604020202020204" pitchFamily="34" charset="0"/>
              </a:rPr>
              <a:pPr>
                <a:spcBef>
                  <a:spcPct val="0"/>
                </a:spcBef>
              </a:pPr>
              <a:t>5</a:t>
            </a:fld>
            <a:endParaRPr lang="en-US" altLang="en-US" dirty="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DDC74C07-2A2A-4023-AFCC-9961F16E9E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4F46D5B0-A890-4EB1-825B-D09A5DE868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Add a slide showing two different extents of Beaver Ruin</a:t>
            </a:r>
          </a:p>
        </p:txBody>
      </p:sp>
      <p:sp>
        <p:nvSpPr>
          <p:cNvPr id="33796" name="Slide Number Placeholder 3">
            <a:extLst>
              <a:ext uri="{FF2B5EF4-FFF2-40B4-BE49-F238E27FC236}">
                <a16:creationId xmlns:a16="http://schemas.microsoft.com/office/drawing/2014/main" id="{9465ABFF-30F9-4D63-84E2-DECDA97927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13596EC-499F-4537-A6CD-D103C85409E6}" type="slidenum">
              <a:rPr lang="en-US" altLang="en-US">
                <a:latin typeface="Arial" panose="020B0604020202020204" pitchFamily="34" charset="0"/>
              </a:rPr>
              <a:pPr>
                <a:spcBef>
                  <a:spcPct val="0"/>
                </a:spcBef>
              </a:pPr>
              <a:t>6</a:t>
            </a:fld>
            <a:endParaRPr lang="en-US" altLang="en-US" dirty="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Previous</a:t>
            </a:r>
            <a:r>
              <a:rPr lang="en-US" baseline="0" dirty="0" smtClean="0"/>
              <a:t> publications from EPA on maintenance and design </a:t>
            </a:r>
            <a:r>
              <a:rPr lang="en-US" baseline="0" dirty="0" err="1" smtClean="0"/>
              <a:t>critreria</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CC03943-377F-42AD-A9A9-6E665546DC15}" type="slidenum">
              <a:rPr lang="en-US" altLang="en-US" smtClean="0"/>
              <a:pPr/>
              <a:t>7</a:t>
            </a:fld>
            <a:endParaRPr lang="en-US" altLang="en-US"/>
          </a:p>
        </p:txBody>
      </p:sp>
    </p:spTree>
    <p:extLst>
      <p:ext uri="{BB962C8B-B14F-4D97-AF65-F5344CB8AC3E}">
        <p14:creationId xmlns:p14="http://schemas.microsoft.com/office/powerpoint/2010/main" val="877610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9FAA454B-B64A-4C67-B04D-B4F175355A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200F616A-A1D9-4529-BD6D-1A5B20D343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Regression </a:t>
            </a:r>
            <a:r>
              <a:rPr lang="en-US" altLang="en-US" dirty="0"/>
              <a:t>analysis </a:t>
            </a:r>
            <a:r>
              <a:rPr lang="en-US" altLang="en-US" dirty="0" smtClean="0"/>
              <a:t>studies the </a:t>
            </a:r>
            <a:r>
              <a:rPr lang="en-US" altLang="en-US" dirty="0"/>
              <a:t>relationship between a dependent variable, in this case, sewer overflows, and a set of independent variables</a:t>
            </a:r>
            <a:r>
              <a:rPr lang="en-US" altLang="en-US" dirty="0" smtClean="0"/>
              <a:t>.</a:t>
            </a:r>
          </a:p>
          <a:p>
            <a:endParaRPr lang="en-US" altLang="en-US" dirty="0" smtClean="0"/>
          </a:p>
          <a:p>
            <a:r>
              <a:rPr lang="en-US" altLang="en-US" dirty="0" smtClean="0"/>
              <a:t>Previous</a:t>
            </a:r>
            <a:r>
              <a:rPr lang="en-US" altLang="en-US" baseline="0" dirty="0" smtClean="0"/>
              <a:t> </a:t>
            </a:r>
            <a:r>
              <a:rPr lang="en-US" altLang="en-US" dirty="0" smtClean="0"/>
              <a:t>Linear</a:t>
            </a:r>
            <a:r>
              <a:rPr lang="en-US" altLang="en-US" baseline="0" dirty="0" smtClean="0"/>
              <a:t> Regression analysis have been done which look at variables that are continuous; however sewer overflows are not continuous throughout the piped sewer system, so I chose binary logistic regression that predicts the outcome of a SSO from occurring.</a:t>
            </a:r>
            <a:endParaRPr lang="en-US" altLang="en-US" dirty="0"/>
          </a:p>
        </p:txBody>
      </p:sp>
      <p:sp>
        <p:nvSpPr>
          <p:cNvPr id="38916" name="Slide Number Placeholder 3">
            <a:extLst>
              <a:ext uri="{FF2B5EF4-FFF2-40B4-BE49-F238E27FC236}">
                <a16:creationId xmlns:a16="http://schemas.microsoft.com/office/drawing/2014/main" id="{66D88CB8-AAB4-47B6-938A-C52AEB50D3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F8C99E6-3EA1-4408-99E1-937289C89F35}" type="slidenum">
              <a:rPr lang="en-US" altLang="en-US">
                <a:latin typeface="Arial" panose="020B0604020202020204" pitchFamily="34" charset="0"/>
              </a:rPr>
              <a:pPr>
                <a:spcBef>
                  <a:spcPct val="0"/>
                </a:spcBef>
              </a:pPr>
              <a:t>8</a:t>
            </a:fld>
            <a:endParaRPr lang="en-US" altLang="en-US" dirty="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57035F03-C9FF-4608-8F0E-C46335119C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AE56A71B-3FFA-4086-BC90-0FFBA59F39F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0964" name="Slide Number Placeholder 3">
            <a:extLst>
              <a:ext uri="{FF2B5EF4-FFF2-40B4-BE49-F238E27FC236}">
                <a16:creationId xmlns:a16="http://schemas.microsoft.com/office/drawing/2014/main" id="{FF51CF5E-D5BD-4A27-A600-2AB9591C41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C15B78A-7223-48C7-9387-8C78A945F643}" type="slidenum">
              <a:rPr lang="en-US" altLang="en-US">
                <a:latin typeface="Arial" panose="020B0604020202020204" pitchFamily="34" charset="0"/>
              </a:rPr>
              <a:pPr>
                <a:spcBef>
                  <a:spcPct val="0"/>
                </a:spcBef>
              </a:pPr>
              <a:t>9</a:t>
            </a:fld>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E2EA030D-6175-4D20-8245-A8050AE131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F5604C3F-6895-4CD0-AD05-038173B23F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Briefly</a:t>
            </a:r>
            <a:r>
              <a:rPr lang="en-US" altLang="en-US" baseline="0" dirty="0" smtClean="0"/>
              <a:t> mention the </a:t>
            </a:r>
            <a:r>
              <a:rPr lang="en-US" altLang="en-US" baseline="0" dirty="0" err="1" smtClean="0"/>
              <a:t>Strahler</a:t>
            </a:r>
            <a:r>
              <a:rPr lang="en-US" altLang="en-US" baseline="0" dirty="0" smtClean="0"/>
              <a:t> Stream Order Classification. It was a manual process.</a:t>
            </a:r>
          </a:p>
          <a:p>
            <a:pPr eaLnBrk="1" hangingPunct="1">
              <a:spcBef>
                <a:spcPct val="0"/>
              </a:spcBef>
            </a:pPr>
            <a:endParaRPr lang="en-US" altLang="en-US" baseline="0" dirty="0" smtClean="0"/>
          </a:p>
          <a:p>
            <a:pPr eaLnBrk="1" hangingPunct="1">
              <a:spcBef>
                <a:spcPct val="0"/>
              </a:spcBef>
            </a:pPr>
            <a:r>
              <a:rPr lang="en-US" altLang="en-US" dirty="0" smtClean="0"/>
              <a:t>T</a:t>
            </a:r>
            <a:r>
              <a:rPr lang="en-US" altLang="en-US" baseline="0" dirty="0" smtClean="0"/>
              <a:t>he pipe size doesn’t necessarily increase in diameter with the increase in stream order.</a:t>
            </a:r>
          </a:p>
          <a:p>
            <a:pPr eaLnBrk="1" hangingPunct="1">
              <a:spcBef>
                <a:spcPct val="0"/>
              </a:spcBef>
            </a:pPr>
            <a:endParaRPr lang="en-US" altLang="en-US" baseline="0" dirty="0" smtClean="0"/>
          </a:p>
          <a:p>
            <a:pPr eaLnBrk="1" hangingPunct="1">
              <a:spcBef>
                <a:spcPct val="0"/>
              </a:spcBef>
            </a:pPr>
            <a:r>
              <a:rPr lang="en-US" altLang="en-US" baseline="0" dirty="0" smtClean="0"/>
              <a:t>For instance, there are plenty of 3</a:t>
            </a:r>
            <a:r>
              <a:rPr lang="en-US" altLang="en-US" baseline="30000" dirty="0" smtClean="0"/>
              <a:t>rd</a:t>
            </a:r>
            <a:r>
              <a:rPr lang="en-US" altLang="en-US" baseline="0" dirty="0" smtClean="0"/>
              <a:t> order pipe segments that are 8 inch. </a:t>
            </a:r>
          </a:p>
          <a:p>
            <a:pPr eaLnBrk="1" hangingPunct="1">
              <a:spcBef>
                <a:spcPct val="0"/>
              </a:spcBef>
            </a:pPr>
            <a:endParaRPr lang="en-US" altLang="en-US" baseline="0" dirty="0" smtClean="0"/>
          </a:p>
          <a:p>
            <a:pPr eaLnBrk="1" hangingPunct="1">
              <a:spcBef>
                <a:spcPct val="0"/>
              </a:spcBef>
            </a:pPr>
            <a:r>
              <a:rPr lang="en-US" altLang="en-US" baseline="0" dirty="0" smtClean="0"/>
              <a:t>Pipe diameter did not vary much at all in the dataset, with almost all SSO occurring on 8 inch sewer lines so it was not included as </a:t>
            </a:r>
            <a:r>
              <a:rPr lang="en-US" altLang="en-US" baseline="0" smtClean="0"/>
              <a:t>a variable.</a:t>
            </a:r>
            <a:endParaRPr lang="en-US" altLang="en-US" baseline="0" dirty="0" smtClean="0"/>
          </a:p>
          <a:p>
            <a:pPr eaLnBrk="1" hangingPunct="1">
              <a:spcBef>
                <a:spcPct val="0"/>
              </a:spcBef>
            </a:pPr>
            <a:endParaRPr lang="en-US" altLang="en-US" dirty="0"/>
          </a:p>
        </p:txBody>
      </p:sp>
      <p:sp>
        <p:nvSpPr>
          <p:cNvPr id="45060" name="Slide Number Placeholder 3">
            <a:extLst>
              <a:ext uri="{FF2B5EF4-FFF2-40B4-BE49-F238E27FC236}">
                <a16:creationId xmlns:a16="http://schemas.microsoft.com/office/drawing/2014/main" id="{D2881761-A061-45DE-A093-DDEEA59ED2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785BB6A-D948-4B5F-80C4-5E0D7F29E554}" type="slidenum">
              <a:rPr lang="en-US" altLang="en-US">
                <a:latin typeface="Arial" panose="020B0604020202020204" pitchFamily="34" charset="0"/>
              </a:rPr>
              <a:pPr>
                <a:spcBef>
                  <a:spcPct val="0"/>
                </a:spcBef>
              </a:pPr>
              <a:t>10</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48A6594-DFA1-459E-A65F-11F1E7CE130D}"/>
              </a:ext>
            </a:extLst>
          </p:cNvPr>
          <p:cNvSpPr/>
          <p:nvPr userDrawn="1"/>
        </p:nvSpPr>
        <p:spPr>
          <a:xfrm>
            <a:off x="692150" y="3552825"/>
            <a:ext cx="125413" cy="2055813"/>
          </a:xfrm>
          <a:prstGeom prst="rect">
            <a:avLst/>
          </a:prstGeom>
          <a:solidFill>
            <a:srgbClr val="59C8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endParaRPr lang="en-US" altLang="en-US" dirty="0">
              <a:solidFill>
                <a:srgbClr val="FFFFFF"/>
              </a:solidFill>
            </a:endParaRPr>
          </a:p>
        </p:txBody>
      </p:sp>
      <p:sp>
        <p:nvSpPr>
          <p:cNvPr id="10" name="Text Placeholder 9"/>
          <p:cNvSpPr>
            <a:spLocks noGrp="1"/>
          </p:cNvSpPr>
          <p:nvPr>
            <p:ph type="body" sz="quarter" idx="10"/>
          </p:nvPr>
        </p:nvSpPr>
        <p:spPr>
          <a:xfrm>
            <a:off x="1017588" y="3283888"/>
            <a:ext cx="8261350" cy="1880484"/>
          </a:xfrm>
        </p:spPr>
        <p:txBody>
          <a:bodyPr/>
          <a:lstStyle>
            <a:lvl1pPr marL="0" indent="0">
              <a:lnSpc>
                <a:spcPct val="100000"/>
              </a:lnSpc>
              <a:spcBef>
                <a:spcPts val="0"/>
              </a:spcBef>
              <a:buFontTx/>
              <a:buNone/>
              <a:defRPr sz="6000" b="1" baseline="0">
                <a:solidFill>
                  <a:srgbClr val="006098"/>
                </a:solidFill>
              </a:defRPr>
            </a:lvl1pPr>
          </a:lstStyle>
          <a:p>
            <a:pPr lvl="0"/>
            <a:r>
              <a:rPr lang="en-US" dirty="0"/>
              <a:t>Click to edit Master text styles</a:t>
            </a:r>
          </a:p>
        </p:txBody>
      </p:sp>
      <p:sp>
        <p:nvSpPr>
          <p:cNvPr id="12" name="Text Placeholder 11"/>
          <p:cNvSpPr>
            <a:spLocks noGrp="1"/>
          </p:cNvSpPr>
          <p:nvPr>
            <p:ph type="body" sz="quarter" idx="11"/>
          </p:nvPr>
        </p:nvSpPr>
        <p:spPr>
          <a:xfrm>
            <a:off x="1023938" y="5267201"/>
            <a:ext cx="8259762" cy="825486"/>
          </a:xfrm>
        </p:spPr>
        <p:txBody>
          <a:bodyPr/>
          <a:lstStyle>
            <a:lvl1pPr marL="0" indent="0">
              <a:buFontTx/>
              <a:buNone/>
              <a:defRPr sz="3200"/>
            </a:lvl1pPr>
          </a:lstStyle>
          <a:p>
            <a:pPr lvl="0"/>
            <a:r>
              <a:rPr lang="en-US"/>
              <a:t>Click to edit Master text styles</a:t>
            </a:r>
          </a:p>
        </p:txBody>
      </p:sp>
    </p:spTree>
    <p:extLst>
      <p:ext uri="{BB962C8B-B14F-4D97-AF65-F5344CB8AC3E}">
        <p14:creationId xmlns:p14="http://schemas.microsoft.com/office/powerpoint/2010/main" val="4163131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LT-Side Photo_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0"/>
            <a:ext cx="7315200" cy="6858000"/>
          </a:xfrm>
          <a:prstGeom prst="round1Rect">
            <a:avLst/>
          </a:prstGeom>
          <a:solidFill>
            <a:schemeClr val="bg1">
              <a:lumMod val="85000"/>
            </a:schemeClr>
          </a:solidFill>
          <a:ln>
            <a:noFill/>
          </a:ln>
        </p:spPr>
        <p:txBody>
          <a:bodyPr rtlCol="0">
            <a:normAutofit/>
          </a:bodyPr>
          <a:lstStyle/>
          <a:p>
            <a:pPr lvl="0"/>
            <a:endParaRPr lang="en-US" noProof="0" dirty="0"/>
          </a:p>
        </p:txBody>
      </p:sp>
      <p:sp>
        <p:nvSpPr>
          <p:cNvPr id="5" name="Content Placeholder 1"/>
          <p:cNvSpPr>
            <a:spLocks noGrp="1"/>
          </p:cNvSpPr>
          <p:nvPr>
            <p:ph sz="half" idx="1"/>
          </p:nvPr>
        </p:nvSpPr>
        <p:spPr>
          <a:xfrm>
            <a:off x="7772400" y="2792413"/>
            <a:ext cx="4105275" cy="2838450"/>
          </a:xfrm>
        </p:spPr>
        <p:txBody>
          <a:bodyPr/>
          <a:lstStyle/>
          <a:p>
            <a:r>
              <a:rPr lang="en-US" dirty="0"/>
              <a:t>Click to edit Master title style</a:t>
            </a:r>
          </a:p>
        </p:txBody>
      </p:sp>
      <p:sp>
        <p:nvSpPr>
          <p:cNvPr id="6" name="Title 2"/>
          <p:cNvSpPr>
            <a:spLocks noGrp="1"/>
          </p:cNvSpPr>
          <p:nvPr>
            <p:ph type="title"/>
          </p:nvPr>
        </p:nvSpPr>
        <p:spPr>
          <a:xfrm>
            <a:off x="7778750" y="1027113"/>
            <a:ext cx="4124325" cy="1754187"/>
          </a:xfrm>
        </p:spPr>
        <p:txBody>
          <a:bodyPr/>
          <a:lstStyle>
            <a:lvl1pPr>
              <a:defRPr b="1">
                <a:solidFill>
                  <a:srgbClr val="006098"/>
                </a:solidFill>
                <a:latin typeface="+mn-lt"/>
              </a:defRPr>
            </a:lvl1pPr>
          </a:lstStyle>
          <a:p>
            <a:endParaRPr lang="en-US" dirty="0"/>
          </a:p>
        </p:txBody>
      </p:sp>
    </p:spTree>
    <p:extLst>
      <p:ext uri="{BB962C8B-B14F-4D97-AF65-F5344CB8AC3E}">
        <p14:creationId xmlns:p14="http://schemas.microsoft.com/office/powerpoint/2010/main" val="2430776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ide_3 up">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17437" y="2066657"/>
            <a:ext cx="3063741" cy="4114800"/>
          </a:xfrm>
          <a:prstGeom prst="round2DiagRect">
            <a:avLst/>
          </a:prstGeom>
          <a:solidFill>
            <a:schemeClr val="bg1">
              <a:lumMod val="85000"/>
            </a:schemeClr>
          </a:solidFill>
        </p:spPr>
        <p:txBody>
          <a:bodyPr rtlCol="0">
            <a:normAutofit/>
          </a:bodyPr>
          <a:lstStyle>
            <a:lvl1pPr>
              <a:defRPr lang="en-US" noProof="0" dirty="0"/>
            </a:lvl1pPr>
          </a:lstStyle>
          <a:p>
            <a:pPr lvl="0"/>
            <a:endParaRPr lang="en-US" noProof="0" dirty="0"/>
          </a:p>
        </p:txBody>
      </p:sp>
      <p:sp>
        <p:nvSpPr>
          <p:cNvPr id="10" name="Picture Placeholder 8"/>
          <p:cNvSpPr>
            <a:spLocks noGrp="1"/>
          </p:cNvSpPr>
          <p:nvPr>
            <p:ph type="pic" sz="quarter" idx="11"/>
          </p:nvPr>
        </p:nvSpPr>
        <p:spPr>
          <a:xfrm>
            <a:off x="8499608" y="2066657"/>
            <a:ext cx="3063741" cy="4114800"/>
          </a:xfrm>
          <a:prstGeom prst="round2DiagRect">
            <a:avLst/>
          </a:prstGeom>
          <a:solidFill>
            <a:schemeClr val="bg1">
              <a:lumMod val="85000"/>
            </a:schemeClr>
          </a:solidFill>
        </p:spPr>
        <p:txBody>
          <a:bodyPr rtlCol="0">
            <a:normAutofit/>
          </a:bodyPr>
          <a:lstStyle>
            <a:lvl1pPr>
              <a:defRPr lang="en-US" noProof="0" dirty="0"/>
            </a:lvl1pPr>
          </a:lstStyle>
          <a:p>
            <a:pPr lvl="0"/>
            <a:endParaRPr lang="en-US" noProof="0" dirty="0"/>
          </a:p>
        </p:txBody>
      </p:sp>
      <p:sp>
        <p:nvSpPr>
          <p:cNvPr id="11" name="Picture Placeholder 8"/>
          <p:cNvSpPr>
            <a:spLocks noGrp="1"/>
          </p:cNvSpPr>
          <p:nvPr>
            <p:ph type="pic" sz="quarter" idx="12"/>
          </p:nvPr>
        </p:nvSpPr>
        <p:spPr>
          <a:xfrm>
            <a:off x="4558523" y="2066657"/>
            <a:ext cx="3063741" cy="4114800"/>
          </a:xfrm>
          <a:prstGeom prst="round2DiagRect">
            <a:avLst/>
          </a:prstGeom>
          <a:solidFill>
            <a:schemeClr val="bg1">
              <a:lumMod val="85000"/>
            </a:schemeClr>
          </a:solidFill>
        </p:spPr>
        <p:txBody>
          <a:bodyPr rtlCol="0">
            <a:normAutofit/>
          </a:bodyPr>
          <a:lstStyle>
            <a:lvl1pPr>
              <a:defRPr lang="en-US" noProof="0" dirty="0"/>
            </a:lvl1pPr>
          </a:lstStyle>
          <a:p>
            <a:pPr lvl="0"/>
            <a:endParaRPr lang="en-US" noProof="0" dirty="0"/>
          </a:p>
        </p:txBody>
      </p:sp>
      <p:sp>
        <p:nvSpPr>
          <p:cNvPr id="12" name="Title 1"/>
          <p:cNvSpPr>
            <a:spLocks noGrp="1"/>
          </p:cNvSpPr>
          <p:nvPr>
            <p:ph type="title"/>
          </p:nvPr>
        </p:nvSpPr>
        <p:spPr>
          <a:xfrm>
            <a:off x="590550" y="533400"/>
            <a:ext cx="9648463" cy="1453199"/>
          </a:xfrm>
        </p:spPr>
        <p:txBody>
          <a:bodyPr/>
          <a:lstStyle>
            <a:lvl1pPr>
              <a:defRPr sz="4800" b="1" spc="-150" baseline="0">
                <a:solidFill>
                  <a:srgbClr val="006098"/>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298152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Side_2 up">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72626" y="2292366"/>
            <a:ext cx="5486400" cy="3657600"/>
          </a:xfrm>
          <a:prstGeom prst="round2DiagRect">
            <a:avLst/>
          </a:prstGeom>
          <a:solidFill>
            <a:schemeClr val="bg1">
              <a:lumMod val="85000"/>
            </a:schemeClr>
          </a:solidFill>
        </p:spPr>
        <p:txBody>
          <a:bodyPr rtlCol="0">
            <a:normAutofit/>
          </a:bodyPr>
          <a:lstStyle>
            <a:lvl1pPr>
              <a:defRPr>
                <a:latin typeface="Arial" panose="020B0604020202020204" pitchFamily="34" charset="0"/>
                <a:cs typeface="Arial" panose="020B0604020202020204" pitchFamily="34" charset="0"/>
              </a:defRPr>
            </a:lvl1pPr>
          </a:lstStyle>
          <a:p>
            <a:pPr lvl="0"/>
            <a:endParaRPr lang="en-US" noProof="0" dirty="0"/>
          </a:p>
        </p:txBody>
      </p:sp>
      <p:sp>
        <p:nvSpPr>
          <p:cNvPr id="12" name="Picture Placeholder 8"/>
          <p:cNvSpPr>
            <a:spLocks noGrp="1"/>
          </p:cNvSpPr>
          <p:nvPr>
            <p:ph type="pic" sz="quarter" idx="11"/>
          </p:nvPr>
        </p:nvSpPr>
        <p:spPr>
          <a:xfrm>
            <a:off x="6290834" y="2292366"/>
            <a:ext cx="5486400" cy="3657600"/>
          </a:xfrm>
          <a:prstGeom prst="round2DiagRect">
            <a:avLst/>
          </a:prstGeom>
          <a:solidFill>
            <a:schemeClr val="bg1">
              <a:lumMod val="85000"/>
            </a:schemeClr>
          </a:solidFill>
        </p:spPr>
        <p:txBody>
          <a:bodyPr rtlCol="0">
            <a:normAutofit/>
          </a:bodyPr>
          <a:lstStyle>
            <a:lvl1pPr>
              <a:defRPr>
                <a:latin typeface="Arial" panose="020B0604020202020204" pitchFamily="34" charset="0"/>
                <a:cs typeface="Arial" panose="020B0604020202020204" pitchFamily="34" charset="0"/>
              </a:defRPr>
            </a:lvl1pPr>
          </a:lstStyle>
          <a:p>
            <a:pPr lvl="0"/>
            <a:endParaRPr lang="en-US" noProof="0" dirty="0"/>
          </a:p>
        </p:txBody>
      </p:sp>
      <p:sp>
        <p:nvSpPr>
          <p:cNvPr id="7" name="Title 1"/>
          <p:cNvSpPr>
            <a:spLocks noGrp="1"/>
          </p:cNvSpPr>
          <p:nvPr>
            <p:ph type="title"/>
          </p:nvPr>
        </p:nvSpPr>
        <p:spPr>
          <a:xfrm>
            <a:off x="590550" y="533400"/>
            <a:ext cx="9648463" cy="1453199"/>
          </a:xfrm>
        </p:spPr>
        <p:txBody>
          <a:bodyPr/>
          <a:lstStyle>
            <a:lvl1pPr>
              <a:defRPr sz="4800" b="1" spc="-150" baseline="0">
                <a:solidFill>
                  <a:srgbClr val="006098"/>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753349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Side_6 up">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19338" y="1869349"/>
            <a:ext cx="3090672" cy="2057400"/>
          </a:xfrm>
          <a:prstGeom prst="round2DiagRect">
            <a:avLst/>
          </a:prstGeom>
          <a:solidFill>
            <a:schemeClr val="bg1">
              <a:lumMod val="85000"/>
            </a:schemeClr>
          </a:solidFill>
        </p:spPr>
        <p:txBody>
          <a:bodyPr rtlCol="0">
            <a:normAutofit/>
          </a:bodyPr>
          <a:lstStyle>
            <a:lvl1pPr>
              <a:defRPr>
                <a:latin typeface="Arial" panose="020B0604020202020204" pitchFamily="34" charset="0"/>
                <a:cs typeface="Arial" panose="020B0604020202020204" pitchFamily="34" charset="0"/>
              </a:defRPr>
            </a:lvl1pPr>
          </a:lstStyle>
          <a:p>
            <a:pPr lvl="0"/>
            <a:endParaRPr lang="en-US" noProof="0" dirty="0"/>
          </a:p>
        </p:txBody>
      </p:sp>
      <p:sp>
        <p:nvSpPr>
          <p:cNvPr id="17" name="Picture Placeholder 8"/>
          <p:cNvSpPr>
            <a:spLocks noGrp="1"/>
          </p:cNvSpPr>
          <p:nvPr>
            <p:ph type="pic" sz="quarter" idx="11"/>
          </p:nvPr>
        </p:nvSpPr>
        <p:spPr>
          <a:xfrm>
            <a:off x="4550664" y="1881413"/>
            <a:ext cx="3090672" cy="2057400"/>
          </a:xfrm>
          <a:prstGeom prst="round2DiagRect">
            <a:avLst/>
          </a:prstGeom>
          <a:solidFill>
            <a:schemeClr val="bg1">
              <a:lumMod val="85000"/>
            </a:schemeClr>
          </a:solidFill>
        </p:spPr>
        <p:txBody>
          <a:bodyPr rtlCol="0">
            <a:normAutofit/>
          </a:bodyPr>
          <a:lstStyle>
            <a:lvl1pPr>
              <a:defRPr>
                <a:latin typeface="Arial" panose="020B0604020202020204" pitchFamily="34" charset="0"/>
                <a:cs typeface="Arial" panose="020B0604020202020204" pitchFamily="34" charset="0"/>
              </a:defRPr>
            </a:lvl1pPr>
          </a:lstStyle>
          <a:p>
            <a:pPr lvl="0"/>
            <a:endParaRPr lang="en-US" noProof="0" dirty="0"/>
          </a:p>
        </p:txBody>
      </p:sp>
      <p:sp>
        <p:nvSpPr>
          <p:cNvPr id="18" name="Picture Placeholder 8"/>
          <p:cNvSpPr>
            <a:spLocks noGrp="1"/>
          </p:cNvSpPr>
          <p:nvPr>
            <p:ph type="pic" sz="quarter" idx="12"/>
          </p:nvPr>
        </p:nvSpPr>
        <p:spPr>
          <a:xfrm>
            <a:off x="8381990" y="1869349"/>
            <a:ext cx="3090672" cy="2057400"/>
          </a:xfrm>
          <a:prstGeom prst="round2DiagRect">
            <a:avLst/>
          </a:prstGeom>
          <a:solidFill>
            <a:schemeClr val="bg1">
              <a:lumMod val="85000"/>
            </a:schemeClr>
          </a:solidFill>
        </p:spPr>
        <p:txBody>
          <a:bodyPr rtlCol="0">
            <a:normAutofit/>
          </a:bodyPr>
          <a:lstStyle>
            <a:lvl1pPr>
              <a:defRPr>
                <a:latin typeface="Arial" panose="020B0604020202020204" pitchFamily="34" charset="0"/>
                <a:cs typeface="Arial" panose="020B0604020202020204" pitchFamily="34" charset="0"/>
              </a:defRPr>
            </a:lvl1pPr>
          </a:lstStyle>
          <a:p>
            <a:pPr lvl="0"/>
            <a:endParaRPr lang="en-US" noProof="0" dirty="0"/>
          </a:p>
        </p:txBody>
      </p:sp>
      <p:sp>
        <p:nvSpPr>
          <p:cNvPr id="19" name="Picture Placeholder 8"/>
          <p:cNvSpPr>
            <a:spLocks noGrp="1"/>
          </p:cNvSpPr>
          <p:nvPr>
            <p:ph type="pic" sz="quarter" idx="13"/>
          </p:nvPr>
        </p:nvSpPr>
        <p:spPr>
          <a:xfrm>
            <a:off x="719338" y="4354045"/>
            <a:ext cx="3090672" cy="2057400"/>
          </a:xfrm>
          <a:prstGeom prst="round2DiagRect">
            <a:avLst/>
          </a:prstGeom>
          <a:solidFill>
            <a:schemeClr val="bg1">
              <a:lumMod val="85000"/>
            </a:schemeClr>
          </a:solidFill>
        </p:spPr>
        <p:txBody>
          <a:bodyPr rtlCol="0">
            <a:normAutofit/>
          </a:bodyPr>
          <a:lstStyle>
            <a:lvl1pPr>
              <a:defRPr>
                <a:latin typeface="Arial" panose="020B0604020202020204" pitchFamily="34" charset="0"/>
                <a:cs typeface="Arial" panose="020B0604020202020204" pitchFamily="34" charset="0"/>
              </a:defRPr>
            </a:lvl1pPr>
          </a:lstStyle>
          <a:p>
            <a:pPr lvl="0"/>
            <a:endParaRPr lang="en-US" noProof="0" dirty="0"/>
          </a:p>
        </p:txBody>
      </p:sp>
      <p:sp>
        <p:nvSpPr>
          <p:cNvPr id="20" name="Picture Placeholder 8"/>
          <p:cNvSpPr>
            <a:spLocks noGrp="1"/>
          </p:cNvSpPr>
          <p:nvPr>
            <p:ph type="pic" sz="quarter" idx="14"/>
          </p:nvPr>
        </p:nvSpPr>
        <p:spPr>
          <a:xfrm>
            <a:off x="4550664" y="4366109"/>
            <a:ext cx="3090672" cy="2057400"/>
          </a:xfrm>
          <a:prstGeom prst="round2DiagRect">
            <a:avLst/>
          </a:prstGeom>
          <a:solidFill>
            <a:schemeClr val="bg1">
              <a:lumMod val="85000"/>
            </a:schemeClr>
          </a:solidFill>
        </p:spPr>
        <p:txBody>
          <a:bodyPr rtlCol="0">
            <a:normAutofit/>
          </a:bodyPr>
          <a:lstStyle>
            <a:lvl1pPr>
              <a:defRPr>
                <a:latin typeface="Arial" panose="020B0604020202020204" pitchFamily="34" charset="0"/>
                <a:cs typeface="Arial" panose="020B0604020202020204" pitchFamily="34" charset="0"/>
              </a:defRPr>
            </a:lvl1pPr>
          </a:lstStyle>
          <a:p>
            <a:pPr lvl="0"/>
            <a:endParaRPr lang="en-US" noProof="0" dirty="0"/>
          </a:p>
        </p:txBody>
      </p:sp>
      <p:sp>
        <p:nvSpPr>
          <p:cNvPr id="21" name="Picture Placeholder 8"/>
          <p:cNvSpPr>
            <a:spLocks noGrp="1"/>
          </p:cNvSpPr>
          <p:nvPr>
            <p:ph type="pic" sz="quarter" idx="15"/>
          </p:nvPr>
        </p:nvSpPr>
        <p:spPr>
          <a:xfrm>
            <a:off x="8381990" y="4354045"/>
            <a:ext cx="3090672" cy="2057400"/>
          </a:xfrm>
          <a:prstGeom prst="round2DiagRect">
            <a:avLst/>
          </a:prstGeom>
          <a:solidFill>
            <a:schemeClr val="bg1">
              <a:lumMod val="85000"/>
            </a:schemeClr>
          </a:solidFill>
        </p:spPr>
        <p:txBody>
          <a:bodyPr rtlCol="0">
            <a:normAutofit/>
          </a:bodyPr>
          <a:lstStyle>
            <a:lvl1pPr>
              <a:defRPr>
                <a:latin typeface="Arial" panose="020B0604020202020204" pitchFamily="34" charset="0"/>
                <a:cs typeface="Arial" panose="020B0604020202020204" pitchFamily="34" charset="0"/>
              </a:defRPr>
            </a:lvl1pPr>
          </a:lstStyle>
          <a:p>
            <a:pPr lvl="0"/>
            <a:endParaRPr lang="en-US" noProof="0" dirty="0"/>
          </a:p>
        </p:txBody>
      </p:sp>
      <p:sp>
        <p:nvSpPr>
          <p:cNvPr id="12" name="Title 1"/>
          <p:cNvSpPr>
            <a:spLocks noGrp="1"/>
          </p:cNvSpPr>
          <p:nvPr>
            <p:ph type="title"/>
          </p:nvPr>
        </p:nvSpPr>
        <p:spPr>
          <a:xfrm>
            <a:off x="590550" y="533400"/>
            <a:ext cx="9648463" cy="1453199"/>
          </a:xfrm>
        </p:spPr>
        <p:txBody>
          <a:bodyPr/>
          <a:lstStyle>
            <a:lvl1pPr>
              <a:defRPr sz="4800" b="1" spc="-150" baseline="0">
                <a:solidFill>
                  <a:srgbClr val="006098"/>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360021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ide_1 up">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41AC6ED7-796C-4D1A-A901-116BC5EFE4B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012488" y="5670550"/>
            <a:ext cx="100647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Picture Placeholder 8"/>
          <p:cNvSpPr>
            <a:spLocks noGrp="1"/>
          </p:cNvSpPr>
          <p:nvPr>
            <p:ph type="pic" sz="quarter" idx="13"/>
          </p:nvPr>
        </p:nvSpPr>
        <p:spPr>
          <a:xfrm>
            <a:off x="0" y="0"/>
            <a:ext cx="12192000" cy="6858000"/>
          </a:xfrm>
          <a:solidFill>
            <a:schemeClr val="bg1">
              <a:lumMod val="85000"/>
            </a:schemeClr>
          </a:solidFill>
        </p:spPr>
        <p:txBody>
          <a:bodyPr rtlCol="0">
            <a:normAutofit/>
          </a:bodyPr>
          <a:lstStyle>
            <a:lvl1pPr>
              <a:defRPr>
                <a:latin typeface="Arial" panose="020B0604020202020204" pitchFamily="34" charset="0"/>
                <a:cs typeface="Arial" panose="020B0604020202020204" pitchFamily="34" charset="0"/>
              </a:defRPr>
            </a:lvl1pPr>
          </a:lstStyle>
          <a:p>
            <a:pPr lvl="0"/>
            <a:endParaRPr lang="en-US" noProof="0" dirty="0"/>
          </a:p>
        </p:txBody>
      </p:sp>
    </p:spTree>
    <p:extLst>
      <p:ext uri="{BB962C8B-B14F-4D97-AF65-F5344CB8AC3E}">
        <p14:creationId xmlns:p14="http://schemas.microsoft.com/office/powerpoint/2010/main" val="16180818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Graph_1">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hart Placeholder 2"/>
          <p:cNvSpPr>
            <a:spLocks noGrp="1"/>
          </p:cNvSpPr>
          <p:nvPr>
            <p:ph type="chart" sz="quarter" idx="10"/>
          </p:nvPr>
        </p:nvSpPr>
        <p:spPr>
          <a:xfrm>
            <a:off x="838200" y="2022918"/>
            <a:ext cx="10572750" cy="4271963"/>
          </a:xfrm>
        </p:spPr>
        <p:txBody>
          <a:bodyPr/>
          <a:lstStyle/>
          <a:p>
            <a:pPr lvl="0"/>
            <a:endParaRPr lang="en-US" noProof="0" dirty="0"/>
          </a:p>
        </p:txBody>
      </p:sp>
      <p:sp>
        <p:nvSpPr>
          <p:cNvPr id="6" name="Title 1"/>
          <p:cNvSpPr>
            <a:spLocks noGrp="1"/>
          </p:cNvSpPr>
          <p:nvPr>
            <p:ph type="title"/>
          </p:nvPr>
        </p:nvSpPr>
        <p:spPr>
          <a:xfrm>
            <a:off x="590550" y="533400"/>
            <a:ext cx="9648463" cy="1453199"/>
          </a:xfrm>
        </p:spPr>
        <p:txBody>
          <a:bodyPr/>
          <a:lstStyle>
            <a:lvl1pPr>
              <a:defRPr sz="4800" b="1" spc="-150" baseline="0">
                <a:solidFill>
                  <a:srgbClr val="006098"/>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061648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Graph_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hart Placeholder 2"/>
          <p:cNvSpPr>
            <a:spLocks noGrp="1"/>
          </p:cNvSpPr>
          <p:nvPr>
            <p:ph type="chart" sz="quarter" idx="10"/>
          </p:nvPr>
        </p:nvSpPr>
        <p:spPr>
          <a:xfrm>
            <a:off x="588260" y="2022918"/>
            <a:ext cx="5257800" cy="4271963"/>
          </a:xfrm>
        </p:spPr>
        <p:txBody>
          <a:bodyPr/>
          <a:lstStyle/>
          <a:p>
            <a:pPr lvl="0"/>
            <a:endParaRPr lang="en-US" noProof="0" dirty="0"/>
          </a:p>
        </p:txBody>
      </p:sp>
      <p:sp>
        <p:nvSpPr>
          <p:cNvPr id="7" name="Chart Placeholder 2"/>
          <p:cNvSpPr>
            <a:spLocks noGrp="1"/>
          </p:cNvSpPr>
          <p:nvPr>
            <p:ph type="chart" sz="quarter" idx="11"/>
          </p:nvPr>
        </p:nvSpPr>
        <p:spPr>
          <a:xfrm>
            <a:off x="6459638" y="2022917"/>
            <a:ext cx="5257800" cy="4271963"/>
          </a:xfrm>
        </p:spPr>
        <p:txBody>
          <a:bodyPr/>
          <a:lstStyle/>
          <a:p>
            <a:pPr lvl="0"/>
            <a:endParaRPr lang="en-US" noProof="0" dirty="0"/>
          </a:p>
        </p:txBody>
      </p:sp>
      <p:sp>
        <p:nvSpPr>
          <p:cNvPr id="10" name="Title 1"/>
          <p:cNvSpPr>
            <a:spLocks noGrp="1"/>
          </p:cNvSpPr>
          <p:nvPr>
            <p:ph type="title"/>
          </p:nvPr>
        </p:nvSpPr>
        <p:spPr>
          <a:xfrm>
            <a:off x="590550" y="533400"/>
            <a:ext cx="9648463" cy="1453199"/>
          </a:xfrm>
        </p:spPr>
        <p:txBody>
          <a:bodyPr/>
          <a:lstStyle>
            <a:lvl1pPr>
              <a:defRPr sz="4800" b="1" spc="-150" baseline="0">
                <a:solidFill>
                  <a:srgbClr val="006098"/>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558832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Option 1">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956256-1F2A-474D-9D42-F146EC4414B9}"/>
              </a:ext>
            </a:extLst>
          </p:cNvPr>
          <p:cNvSpPr/>
          <p:nvPr userDrawn="1"/>
        </p:nvSpPr>
        <p:spPr>
          <a:xfrm>
            <a:off x="11336338" y="3552825"/>
            <a:ext cx="125412" cy="2055813"/>
          </a:xfrm>
          <a:prstGeom prst="rect">
            <a:avLst/>
          </a:prstGeom>
          <a:solidFill>
            <a:srgbClr val="59C8E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endParaRPr lang="en-US" altLang="en-US" dirty="0">
              <a:solidFill>
                <a:srgbClr val="FFFFFF"/>
              </a:solidFill>
            </a:endParaRPr>
          </a:p>
        </p:txBody>
      </p:sp>
      <p:sp>
        <p:nvSpPr>
          <p:cNvPr id="19" name="Text Placeholder 17"/>
          <p:cNvSpPr>
            <a:spLocks noGrp="1"/>
          </p:cNvSpPr>
          <p:nvPr>
            <p:ph type="body" sz="quarter" idx="10"/>
          </p:nvPr>
        </p:nvSpPr>
        <p:spPr>
          <a:xfrm>
            <a:off x="5008563" y="5238542"/>
            <a:ext cx="6064250" cy="479425"/>
          </a:xfrm>
        </p:spPr>
        <p:txBody>
          <a:bodyPr/>
          <a:lstStyle>
            <a:lvl1pPr marL="0" indent="0" algn="r">
              <a:buFontTx/>
              <a:buNone/>
              <a:defRPr baseline="0">
                <a:solidFill>
                  <a:schemeClr val="tx1">
                    <a:lumMod val="50000"/>
                    <a:lumOff val="50000"/>
                  </a:schemeClr>
                </a:solidFill>
              </a:defRPr>
            </a:lvl1pPr>
          </a:lstStyle>
          <a:p>
            <a:pPr lvl="0"/>
            <a:r>
              <a:rPr lang="en-US" dirty="0"/>
              <a:t>Click to edit Master text styles</a:t>
            </a:r>
          </a:p>
        </p:txBody>
      </p:sp>
      <p:sp>
        <p:nvSpPr>
          <p:cNvPr id="20" name="Text Placeholder 9"/>
          <p:cNvSpPr>
            <a:spLocks noGrp="1"/>
          </p:cNvSpPr>
          <p:nvPr>
            <p:ph type="body" sz="quarter" idx="11"/>
          </p:nvPr>
        </p:nvSpPr>
        <p:spPr>
          <a:xfrm>
            <a:off x="2806632" y="3293825"/>
            <a:ext cx="8261350" cy="1880484"/>
          </a:xfrm>
        </p:spPr>
        <p:txBody>
          <a:bodyPr/>
          <a:lstStyle>
            <a:lvl1pPr marL="0" indent="0" algn="r">
              <a:lnSpc>
                <a:spcPct val="100000"/>
              </a:lnSpc>
              <a:spcBef>
                <a:spcPts val="0"/>
              </a:spcBef>
              <a:buFontTx/>
              <a:buNone/>
              <a:defRPr sz="6000" b="1" baseline="0">
                <a:solidFill>
                  <a:srgbClr val="006098"/>
                </a:solidFill>
              </a:defRPr>
            </a:lvl1pPr>
          </a:lstStyle>
          <a:p>
            <a:pPr lvl="0"/>
            <a:r>
              <a:rPr lang="en-US" dirty="0"/>
              <a:t>Click to edit Master text styles</a:t>
            </a:r>
          </a:p>
        </p:txBody>
      </p:sp>
    </p:spTree>
    <p:extLst>
      <p:ext uri="{BB962C8B-B14F-4D97-AF65-F5344CB8AC3E}">
        <p14:creationId xmlns:p14="http://schemas.microsoft.com/office/powerpoint/2010/main" val="3261402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Only_1">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0550" y="533400"/>
            <a:ext cx="9648463" cy="1453199"/>
          </a:xfrm>
        </p:spPr>
        <p:txBody>
          <a:bodyPr/>
          <a:lstStyle>
            <a:lvl1pPr>
              <a:defRPr sz="4800" b="1" spc="-150" baseline="0">
                <a:solidFill>
                  <a:srgbClr val="006098"/>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00074" y="1797050"/>
            <a:ext cx="10201275" cy="4351338"/>
          </a:xfrm>
        </p:spPr>
        <p:txBody>
          <a:bodyPr/>
          <a:lstStyle>
            <a:lvl1pPr>
              <a:defRPr>
                <a:solidFill>
                  <a:schemeClr val="tx1">
                    <a:lumMod val="50000"/>
                    <a:lumOff val="50000"/>
                  </a:schemeClr>
                </a:solidFill>
                <a:latin typeface="+mn-lt"/>
                <a:cs typeface="Arial" panose="020B0604020202020204" pitchFamily="34" charset="0"/>
              </a:defRPr>
            </a:lvl1pPr>
            <a:lvl2pPr>
              <a:defRPr>
                <a:solidFill>
                  <a:schemeClr val="tx1">
                    <a:lumMod val="90000"/>
                    <a:lumOff val="10000"/>
                  </a:schemeClr>
                </a:solidFill>
                <a:latin typeface="+mn-lt"/>
                <a:cs typeface="Arial" panose="020B0604020202020204" pitchFamily="34" charset="0"/>
              </a:defRPr>
            </a:lvl2pPr>
            <a:lvl3pPr>
              <a:defRPr>
                <a:solidFill>
                  <a:schemeClr val="tx1">
                    <a:lumMod val="90000"/>
                    <a:lumOff val="10000"/>
                  </a:schemeClr>
                </a:solidFill>
                <a:latin typeface="+mn-lt"/>
                <a:cs typeface="Arial" panose="020B0604020202020204" pitchFamily="34" charset="0"/>
              </a:defRPr>
            </a:lvl3pPr>
            <a:lvl4pPr>
              <a:defRPr>
                <a:solidFill>
                  <a:schemeClr val="tx1">
                    <a:lumMod val="90000"/>
                    <a:lumOff val="10000"/>
                  </a:schemeClr>
                </a:solidFill>
                <a:latin typeface="+mn-lt"/>
                <a:cs typeface="Arial" panose="020B0604020202020204" pitchFamily="34" charset="0"/>
              </a:defRPr>
            </a:lvl4pPr>
            <a:lvl5pPr>
              <a:defRPr>
                <a:solidFill>
                  <a:schemeClr val="tx1">
                    <a:lumMod val="90000"/>
                    <a:lumOff val="10000"/>
                  </a:schemeClr>
                </a:solidFill>
                <a:latin typeface="+mn-lt"/>
                <a:cs typeface="Arial" panose="020B06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3238140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Only_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025" y="1825625"/>
            <a:ext cx="10667035" cy="4351338"/>
          </a:xfrm>
        </p:spPr>
        <p:txBody>
          <a:bodyPr/>
          <a:lstStyle>
            <a:lvl1pPr>
              <a:defRPr>
                <a:solidFill>
                  <a:schemeClr val="tx1">
                    <a:lumMod val="50000"/>
                    <a:lumOff val="50000"/>
                  </a:schemeClr>
                </a:solidFill>
                <a:latin typeface="+mn-lt"/>
                <a:cs typeface="Arial" panose="020B0604020202020204" pitchFamily="34" charset="0"/>
              </a:defRPr>
            </a:lvl1pPr>
            <a:lvl2pPr>
              <a:defRPr>
                <a:solidFill>
                  <a:schemeClr val="tx1">
                    <a:lumMod val="50000"/>
                    <a:lumOff val="50000"/>
                  </a:schemeClr>
                </a:solidFill>
                <a:latin typeface="+mn-lt"/>
                <a:cs typeface="Arial" panose="020B0604020202020204" pitchFamily="34" charset="0"/>
              </a:defRPr>
            </a:lvl2pPr>
            <a:lvl3pPr>
              <a:defRPr>
                <a:solidFill>
                  <a:schemeClr val="tx1">
                    <a:lumMod val="50000"/>
                    <a:lumOff val="50000"/>
                  </a:schemeClr>
                </a:solidFill>
                <a:latin typeface="+mn-lt"/>
                <a:cs typeface="Arial" panose="020B0604020202020204" pitchFamily="34" charset="0"/>
              </a:defRPr>
            </a:lvl3pPr>
            <a:lvl4pPr>
              <a:defRPr>
                <a:solidFill>
                  <a:schemeClr val="tx1">
                    <a:lumMod val="50000"/>
                    <a:lumOff val="50000"/>
                  </a:schemeClr>
                </a:solidFill>
                <a:latin typeface="+mn-lt"/>
                <a:cs typeface="Arial" panose="020B0604020202020204" pitchFamily="34" charset="0"/>
              </a:defRPr>
            </a:lvl4pPr>
            <a:lvl5pPr>
              <a:defRPr>
                <a:solidFill>
                  <a:schemeClr val="tx1">
                    <a:lumMod val="50000"/>
                    <a:lumOff val="50000"/>
                  </a:schemeClr>
                </a:solidFill>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590550" y="533400"/>
            <a:ext cx="9648463" cy="1453199"/>
          </a:xfrm>
        </p:spPr>
        <p:txBody>
          <a:bodyPr/>
          <a:lstStyle>
            <a:lvl1pPr>
              <a:defRPr sz="4800" b="1" spc="-150" baseline="0">
                <a:solidFill>
                  <a:srgbClr val="006098"/>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78393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p:nvPr>
        </p:nvSpPr>
        <p:spPr>
          <a:xfrm>
            <a:off x="590550" y="533400"/>
            <a:ext cx="9648463" cy="1453199"/>
          </a:xfrm>
        </p:spPr>
        <p:txBody>
          <a:bodyPr/>
          <a:lstStyle>
            <a:lvl1pPr>
              <a:defRPr sz="4800" b="1" spc="-150" baseline="0">
                <a:solidFill>
                  <a:srgbClr val="006098"/>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17213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_2">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590550" y="533400"/>
            <a:ext cx="9648463" cy="1453199"/>
          </a:xfrm>
        </p:spPr>
        <p:txBody>
          <a:bodyPr/>
          <a:lstStyle>
            <a:lvl1pPr>
              <a:defRPr sz="4800" b="1" spc="-150" baseline="0">
                <a:solidFill>
                  <a:srgbClr val="006098"/>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150540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RT-Side Phot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7620000" y="1143000"/>
            <a:ext cx="4572000" cy="5715000"/>
          </a:xfrm>
          <a:prstGeom prst="round2DiagRect">
            <a:avLst/>
          </a:prstGeom>
          <a:solidFill>
            <a:schemeClr val="bg1">
              <a:lumMod val="85000"/>
            </a:schemeClr>
          </a:solidFill>
        </p:spPr>
        <p:txBody>
          <a:bodyPr rtlCol="0">
            <a:normAutofit/>
          </a:bodyPr>
          <a:lstStyle>
            <a:lvl1pPr>
              <a:defRPr>
                <a:latin typeface="Arial" panose="020B0604020202020204" pitchFamily="34" charset="0"/>
                <a:cs typeface="Arial" panose="020B0604020202020204" pitchFamily="34" charset="0"/>
              </a:defRPr>
            </a:lvl1pPr>
          </a:lstStyle>
          <a:p>
            <a:pPr lvl="0"/>
            <a:endParaRPr lang="en-US" noProof="0" dirty="0"/>
          </a:p>
        </p:txBody>
      </p:sp>
      <p:sp>
        <p:nvSpPr>
          <p:cNvPr id="12" name="Content Placeholder 2"/>
          <p:cNvSpPr>
            <a:spLocks noGrp="1"/>
          </p:cNvSpPr>
          <p:nvPr>
            <p:ph idx="1"/>
          </p:nvPr>
        </p:nvSpPr>
        <p:spPr>
          <a:xfrm>
            <a:off x="838201" y="2062901"/>
            <a:ext cx="6581172" cy="4351338"/>
          </a:xfrm>
        </p:spPr>
        <p:txBody>
          <a:bodyPr/>
          <a:lstStyle>
            <a:lvl1pPr>
              <a:defRPr>
                <a:solidFill>
                  <a:schemeClr val="tx1">
                    <a:lumMod val="50000"/>
                    <a:lumOff val="50000"/>
                  </a:schemeClr>
                </a:solidFill>
                <a:latin typeface="+mn-lt"/>
                <a:cs typeface="Arial" panose="020B0604020202020204" pitchFamily="34" charset="0"/>
              </a:defRPr>
            </a:lvl1pPr>
            <a:lvl2pPr>
              <a:defRPr>
                <a:solidFill>
                  <a:schemeClr val="tx1">
                    <a:lumMod val="50000"/>
                    <a:lumOff val="50000"/>
                  </a:schemeClr>
                </a:solidFill>
                <a:latin typeface="+mn-lt"/>
                <a:cs typeface="Arial" panose="020B0604020202020204" pitchFamily="34" charset="0"/>
              </a:defRPr>
            </a:lvl2pPr>
            <a:lvl3pPr>
              <a:defRPr>
                <a:solidFill>
                  <a:schemeClr val="tx1">
                    <a:lumMod val="50000"/>
                    <a:lumOff val="50000"/>
                  </a:schemeClr>
                </a:solidFill>
                <a:latin typeface="+mn-lt"/>
                <a:cs typeface="Arial" panose="020B0604020202020204" pitchFamily="34" charset="0"/>
              </a:defRPr>
            </a:lvl3pPr>
            <a:lvl4pPr>
              <a:defRPr>
                <a:solidFill>
                  <a:schemeClr val="tx1">
                    <a:lumMod val="50000"/>
                    <a:lumOff val="50000"/>
                  </a:schemeClr>
                </a:solidFill>
                <a:latin typeface="+mn-lt"/>
                <a:cs typeface="Arial" panose="020B0604020202020204" pitchFamily="34" charset="0"/>
              </a:defRPr>
            </a:lvl4pPr>
            <a:lvl5pPr>
              <a:defRPr>
                <a:solidFill>
                  <a:schemeClr val="tx1">
                    <a:lumMod val="50000"/>
                    <a:lumOff val="50000"/>
                  </a:schemeClr>
                </a:solidFill>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p:nvPr>
        </p:nvSpPr>
        <p:spPr>
          <a:xfrm>
            <a:off x="590550" y="533400"/>
            <a:ext cx="7019925" cy="1453199"/>
          </a:xfrm>
        </p:spPr>
        <p:txBody>
          <a:bodyPr/>
          <a:lstStyle>
            <a:lvl1pPr>
              <a:defRPr sz="4800" b="1" spc="-150" baseline="0">
                <a:solidFill>
                  <a:srgbClr val="006098"/>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937648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RT-Side Photo_3">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172075" y="1952625"/>
            <a:ext cx="6858000" cy="4572000"/>
          </a:xfrm>
          <a:prstGeom prst="round2DiagRect">
            <a:avLst/>
          </a:prstGeom>
          <a:solidFill>
            <a:schemeClr val="bg1">
              <a:lumMod val="85000"/>
            </a:schemeClr>
          </a:solidFill>
        </p:spPr>
        <p:txBody>
          <a:bodyPr rtlCol="0">
            <a:normAutofit/>
          </a:bodyPr>
          <a:lstStyle>
            <a:lvl1pPr>
              <a:defRPr>
                <a:latin typeface="Arial" panose="020B0604020202020204" pitchFamily="34" charset="0"/>
                <a:cs typeface="Arial" panose="020B0604020202020204" pitchFamily="34" charset="0"/>
              </a:defRPr>
            </a:lvl1pPr>
          </a:lstStyle>
          <a:p>
            <a:pPr lvl="0"/>
            <a:endParaRPr lang="en-US" noProof="0" dirty="0"/>
          </a:p>
        </p:txBody>
      </p:sp>
      <p:sp>
        <p:nvSpPr>
          <p:cNvPr id="12" name="Content Placeholder 2"/>
          <p:cNvSpPr>
            <a:spLocks noGrp="1"/>
          </p:cNvSpPr>
          <p:nvPr>
            <p:ph idx="1"/>
          </p:nvPr>
        </p:nvSpPr>
        <p:spPr>
          <a:xfrm>
            <a:off x="590551" y="2294399"/>
            <a:ext cx="4283596" cy="4351338"/>
          </a:xfrm>
        </p:spPr>
        <p:txBody>
          <a:bodyPr/>
          <a:lstStyle>
            <a:lvl1pPr>
              <a:defRPr>
                <a:solidFill>
                  <a:schemeClr val="tx1">
                    <a:lumMod val="50000"/>
                    <a:lumOff val="50000"/>
                  </a:schemeClr>
                </a:solidFill>
                <a:latin typeface="+mn-lt"/>
                <a:cs typeface="Arial" panose="020B0604020202020204" pitchFamily="34" charset="0"/>
              </a:defRPr>
            </a:lvl1pPr>
            <a:lvl2pPr>
              <a:defRPr>
                <a:solidFill>
                  <a:schemeClr val="tx1">
                    <a:lumMod val="50000"/>
                    <a:lumOff val="50000"/>
                  </a:schemeClr>
                </a:solidFill>
                <a:latin typeface="+mn-lt"/>
                <a:cs typeface="Arial" panose="020B0604020202020204" pitchFamily="34" charset="0"/>
              </a:defRPr>
            </a:lvl2pPr>
            <a:lvl3pPr>
              <a:defRPr>
                <a:solidFill>
                  <a:schemeClr val="tx1">
                    <a:lumMod val="50000"/>
                    <a:lumOff val="50000"/>
                  </a:schemeClr>
                </a:solidFill>
                <a:latin typeface="+mn-lt"/>
                <a:cs typeface="Arial" panose="020B0604020202020204" pitchFamily="34" charset="0"/>
              </a:defRPr>
            </a:lvl3pPr>
            <a:lvl4pPr>
              <a:defRPr>
                <a:solidFill>
                  <a:schemeClr val="tx1">
                    <a:lumMod val="50000"/>
                    <a:lumOff val="50000"/>
                  </a:schemeClr>
                </a:solidFill>
                <a:latin typeface="+mn-lt"/>
                <a:cs typeface="Arial" panose="020B0604020202020204" pitchFamily="34" charset="0"/>
              </a:defRPr>
            </a:lvl4pPr>
            <a:lvl5pPr>
              <a:defRPr>
                <a:solidFill>
                  <a:schemeClr val="tx1">
                    <a:lumMod val="50000"/>
                    <a:lumOff val="50000"/>
                  </a:schemeClr>
                </a:solidFill>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2"/>
          <p:cNvSpPr>
            <a:spLocks noGrp="1"/>
          </p:cNvSpPr>
          <p:nvPr>
            <p:ph type="body" idx="11"/>
          </p:nvPr>
        </p:nvSpPr>
        <p:spPr>
          <a:xfrm>
            <a:off x="592138" y="1681163"/>
            <a:ext cx="10907218" cy="82391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itle 1"/>
          <p:cNvSpPr>
            <a:spLocks noGrp="1"/>
          </p:cNvSpPr>
          <p:nvPr>
            <p:ph type="title"/>
          </p:nvPr>
        </p:nvSpPr>
        <p:spPr>
          <a:xfrm>
            <a:off x="590550" y="533400"/>
            <a:ext cx="9648463" cy="1453199"/>
          </a:xfrm>
        </p:spPr>
        <p:txBody>
          <a:bodyPr/>
          <a:lstStyle>
            <a:lvl1pPr>
              <a:defRPr sz="4800" b="1" spc="-150" baseline="0">
                <a:solidFill>
                  <a:srgbClr val="006098"/>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575327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LT-Side Phot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4572000" cy="6858000"/>
          </a:xfrm>
          <a:prstGeom prst="round1Rect">
            <a:avLst/>
          </a:prstGeom>
          <a:solidFill>
            <a:schemeClr val="bg1">
              <a:lumMod val="85000"/>
            </a:schemeClr>
          </a:solidFill>
        </p:spPr>
        <p:txBody>
          <a:bodyPr rtlCol="0">
            <a:normAutofit/>
          </a:bodyPr>
          <a:lstStyle>
            <a:lvl1pPr>
              <a:defRPr>
                <a:latin typeface="Arial" panose="020B0604020202020204" pitchFamily="34" charset="0"/>
                <a:cs typeface="Arial" panose="020B0604020202020204" pitchFamily="34" charset="0"/>
              </a:defRPr>
            </a:lvl1pPr>
          </a:lstStyle>
          <a:p>
            <a:pPr lvl="0"/>
            <a:endParaRPr lang="en-US" noProof="0" dirty="0"/>
          </a:p>
        </p:txBody>
      </p:sp>
      <p:sp>
        <p:nvSpPr>
          <p:cNvPr id="12" name="Content Placeholder 2"/>
          <p:cNvSpPr>
            <a:spLocks noGrp="1"/>
          </p:cNvSpPr>
          <p:nvPr>
            <p:ph idx="1"/>
          </p:nvPr>
        </p:nvSpPr>
        <p:spPr>
          <a:xfrm>
            <a:off x="5220182" y="2329601"/>
            <a:ext cx="6466993" cy="4351338"/>
          </a:xfrm>
        </p:spPr>
        <p:txBody>
          <a:bodyPr/>
          <a:lstStyle>
            <a:lvl1pPr>
              <a:defRPr>
                <a:solidFill>
                  <a:schemeClr val="tx1">
                    <a:lumMod val="50000"/>
                    <a:lumOff val="50000"/>
                  </a:schemeClr>
                </a:solidFill>
                <a:latin typeface="+mn-lt"/>
                <a:cs typeface="Arial" panose="020B0604020202020204" pitchFamily="34" charset="0"/>
              </a:defRPr>
            </a:lvl1pPr>
            <a:lvl2pPr>
              <a:defRPr>
                <a:solidFill>
                  <a:schemeClr val="tx1">
                    <a:lumMod val="50000"/>
                    <a:lumOff val="50000"/>
                  </a:schemeClr>
                </a:solidFill>
                <a:latin typeface="+mn-lt"/>
                <a:cs typeface="Arial" panose="020B0604020202020204" pitchFamily="34" charset="0"/>
              </a:defRPr>
            </a:lvl2pPr>
            <a:lvl3pPr>
              <a:defRPr>
                <a:solidFill>
                  <a:schemeClr val="tx1">
                    <a:lumMod val="50000"/>
                    <a:lumOff val="50000"/>
                  </a:schemeClr>
                </a:solidFill>
                <a:latin typeface="+mn-lt"/>
                <a:cs typeface="Arial" panose="020B0604020202020204" pitchFamily="34" charset="0"/>
              </a:defRPr>
            </a:lvl3pPr>
            <a:lvl4pPr>
              <a:defRPr>
                <a:solidFill>
                  <a:schemeClr val="tx1">
                    <a:lumMod val="50000"/>
                    <a:lumOff val="50000"/>
                  </a:schemeClr>
                </a:solidFill>
                <a:latin typeface="+mn-lt"/>
                <a:cs typeface="Arial" panose="020B0604020202020204" pitchFamily="34" charset="0"/>
              </a:defRPr>
            </a:lvl4pPr>
            <a:lvl5pPr>
              <a:defRPr>
                <a:solidFill>
                  <a:schemeClr val="tx1">
                    <a:lumMod val="50000"/>
                    <a:lumOff val="50000"/>
                  </a:schemeClr>
                </a:solidFill>
                <a:latin typeface="+mn-lt"/>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5229225" y="533400"/>
            <a:ext cx="5009788" cy="2085975"/>
          </a:xfrm>
        </p:spPr>
        <p:txBody>
          <a:bodyPr/>
          <a:lstStyle>
            <a:lvl1pPr>
              <a:defRPr sz="4800" b="1" spc="-150" baseline="0">
                <a:solidFill>
                  <a:srgbClr val="006098"/>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088533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8928C1E-333D-4E8B-9E3A-0B19A577D4B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06A9FE9-388E-4473-9B6B-EDD23173630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FE100DB-7293-4EE7-A81F-75AC61B0A646}"/>
              </a:ext>
            </a:extLst>
          </p:cNvPr>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B8B8B"/>
                </a:solidFill>
                <a:latin typeface="Arial" charset="0"/>
                <a:cs typeface="+mn-cs"/>
              </a:defRPr>
            </a:lvl1pPr>
          </a:lstStyle>
          <a:p>
            <a:pPr>
              <a:defRPr/>
            </a:pPr>
            <a:fld id="{2CE304B6-D263-4B15-B678-98202C218313}" type="datetimeFigureOut">
              <a:rPr lang="en-US" altLang="en-US"/>
              <a:pPr>
                <a:defRPr/>
              </a:pPr>
              <a:t>11/24/2020</a:t>
            </a:fld>
            <a:endParaRPr lang="en-US" altLang="en-US" dirty="0"/>
          </a:p>
        </p:txBody>
      </p:sp>
      <p:sp>
        <p:nvSpPr>
          <p:cNvPr id="5" name="Footer Placeholder 4">
            <a:extLst>
              <a:ext uri="{FF2B5EF4-FFF2-40B4-BE49-F238E27FC236}">
                <a16:creationId xmlns:a16="http://schemas.microsoft.com/office/drawing/2014/main" id="{4D2E4D2D-5673-4E48-AE15-30AEE6BD3746}"/>
              </a:ext>
            </a:extLst>
          </p:cNvPr>
          <p:cNvSpPr>
            <a:spLocks noGrp="1"/>
          </p:cNvSpPr>
          <p:nvPr>
            <p:ph type="ftr" sz="quarter" idx="3"/>
          </p:nvPr>
        </p:nvSpPr>
        <p:spPr>
          <a:xfrm>
            <a:off x="4038600" y="6356350"/>
            <a:ext cx="411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B8B8B"/>
                </a:solidFill>
                <a:latin typeface="Arial" charset="0"/>
                <a:cs typeface="+mn-cs"/>
              </a:defRPr>
            </a:lvl1pPr>
          </a:lstStyle>
          <a:p>
            <a:pPr>
              <a:defRPr/>
            </a:pPr>
            <a:endParaRPr lang="en-US" altLang="en-US"/>
          </a:p>
        </p:txBody>
      </p:sp>
      <p:sp>
        <p:nvSpPr>
          <p:cNvPr id="6" name="Slide Number Placeholder 5">
            <a:extLst>
              <a:ext uri="{FF2B5EF4-FFF2-40B4-BE49-F238E27FC236}">
                <a16:creationId xmlns:a16="http://schemas.microsoft.com/office/drawing/2014/main" id="{D18BE952-D943-44D9-AC04-F248DE825C37}"/>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B8B8B"/>
                </a:solidFill>
              </a:defRPr>
            </a:lvl1pPr>
          </a:lstStyle>
          <a:p>
            <a:fld id="{23967A8E-E74E-467E-AB3D-00ABB481C0A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759" r:id="rId1"/>
    <p:sldLayoutId id="2147484760" r:id="rId2"/>
    <p:sldLayoutId id="2147484761" r:id="rId3"/>
    <p:sldLayoutId id="2147484762" r:id="rId4"/>
    <p:sldLayoutId id="2147484763" r:id="rId5"/>
    <p:sldLayoutId id="2147484764" r:id="rId6"/>
    <p:sldLayoutId id="2147484765" r:id="rId7"/>
    <p:sldLayoutId id="2147484766" r:id="rId8"/>
    <p:sldLayoutId id="2147484767" r:id="rId9"/>
    <p:sldLayoutId id="2147484768" r:id="rId10"/>
    <p:sldLayoutId id="2147484769" r:id="rId11"/>
    <p:sldLayoutId id="2147484770" r:id="rId12"/>
    <p:sldLayoutId id="2147484771" r:id="rId13"/>
    <p:sldLayoutId id="2147484772" r:id="rId14"/>
    <p:sldLayoutId id="2147484773" r:id="rId15"/>
    <p:sldLayoutId id="2147484774" r:id="rId16"/>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ial" panose="020B0604020202020204" pitchFamily="34" charset="0"/>
        </a:defRPr>
      </a:lvl2pPr>
      <a:lvl3pPr algn="l" rtl="0" eaLnBrk="0" fontAlgn="base" hangingPunct="0">
        <a:lnSpc>
          <a:spcPct val="90000"/>
        </a:lnSpc>
        <a:spcBef>
          <a:spcPct val="0"/>
        </a:spcBef>
        <a:spcAft>
          <a:spcPct val="0"/>
        </a:spcAft>
        <a:defRPr sz="4400">
          <a:solidFill>
            <a:schemeClr val="tx1"/>
          </a:solidFill>
          <a:latin typeface="Arial" panose="020B0604020202020204" pitchFamily="34" charset="0"/>
        </a:defRPr>
      </a:lvl3pPr>
      <a:lvl4pPr algn="l" rtl="0" eaLnBrk="0" fontAlgn="base" hangingPunct="0">
        <a:lnSpc>
          <a:spcPct val="90000"/>
        </a:lnSpc>
        <a:spcBef>
          <a:spcPct val="0"/>
        </a:spcBef>
        <a:spcAft>
          <a:spcPct val="0"/>
        </a:spcAft>
        <a:defRPr sz="4400">
          <a:solidFill>
            <a:schemeClr val="tx1"/>
          </a:solidFill>
          <a:latin typeface="Arial" panose="020B0604020202020204" pitchFamily="34" charset="0"/>
        </a:defRPr>
      </a:lvl4pPr>
      <a:lvl5pPr algn="l" rtl="0" eaLnBrk="0" fontAlgn="base" hangingPunct="0">
        <a:lnSpc>
          <a:spcPct val="90000"/>
        </a:lnSpc>
        <a:spcBef>
          <a:spcPct val="0"/>
        </a:spcBef>
        <a:spcAft>
          <a:spcPct val="0"/>
        </a:spcAft>
        <a:defRPr sz="4400">
          <a:solidFill>
            <a:schemeClr val="tx1"/>
          </a:solidFill>
          <a:latin typeface="Arial" panose="020B0604020202020204" pitchFamily="34" charset="0"/>
        </a:defRPr>
      </a:lvl5pPr>
      <a:lvl6pPr marL="457200" algn="l" rtl="0" fontAlgn="base">
        <a:lnSpc>
          <a:spcPct val="90000"/>
        </a:lnSpc>
        <a:spcBef>
          <a:spcPct val="0"/>
        </a:spcBef>
        <a:spcAft>
          <a:spcPct val="0"/>
        </a:spcAft>
        <a:defRPr sz="4400">
          <a:solidFill>
            <a:schemeClr val="tx1"/>
          </a:solidFill>
          <a:latin typeface="Arial" panose="020B0604020202020204" pitchFamily="34" charset="0"/>
        </a:defRPr>
      </a:lvl6pPr>
      <a:lvl7pPr marL="914400" algn="l" rtl="0" fontAlgn="base">
        <a:lnSpc>
          <a:spcPct val="90000"/>
        </a:lnSpc>
        <a:spcBef>
          <a:spcPct val="0"/>
        </a:spcBef>
        <a:spcAft>
          <a:spcPct val="0"/>
        </a:spcAft>
        <a:defRPr sz="4400">
          <a:solidFill>
            <a:schemeClr val="tx1"/>
          </a:solidFill>
          <a:latin typeface="Arial" panose="020B0604020202020204" pitchFamily="34" charset="0"/>
        </a:defRPr>
      </a:lvl7pPr>
      <a:lvl8pPr marL="1371600" algn="l" rtl="0" fontAlgn="base">
        <a:lnSpc>
          <a:spcPct val="90000"/>
        </a:lnSpc>
        <a:spcBef>
          <a:spcPct val="0"/>
        </a:spcBef>
        <a:spcAft>
          <a:spcPct val="0"/>
        </a:spcAft>
        <a:defRPr sz="4400">
          <a:solidFill>
            <a:schemeClr val="tx1"/>
          </a:solidFill>
          <a:latin typeface="Arial" panose="020B0604020202020204" pitchFamily="34" charset="0"/>
        </a:defRPr>
      </a:lvl8pPr>
      <a:lvl9pPr marL="1828800" algn="l" rtl="0" fontAlgn="base">
        <a:lnSpc>
          <a:spcPct val="90000"/>
        </a:lnSpc>
        <a:spcBef>
          <a:spcPct val="0"/>
        </a:spcBef>
        <a:spcAft>
          <a:spcPct val="0"/>
        </a:spcAft>
        <a:defRPr sz="4400">
          <a:solidFill>
            <a:schemeClr val="tx1"/>
          </a:solidFill>
          <a:latin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7F7F7F"/>
          </a:solidFill>
          <a:latin typeface="+mn-lt"/>
          <a:ea typeface="+mn-ea"/>
          <a:cs typeface="+mn-cs"/>
        </a:defRPr>
      </a:lvl1pPr>
      <a:lvl2pPr marL="685800" indent="-228600" algn="l" rtl="0" eaLnBrk="0" fontAlgn="base" hangingPunct="0">
        <a:lnSpc>
          <a:spcPct val="90000"/>
        </a:lnSpc>
        <a:spcBef>
          <a:spcPts val="500"/>
        </a:spcBef>
        <a:spcAft>
          <a:spcPct val="0"/>
        </a:spcAft>
        <a:buFont typeface="Courier New" panose="02070309020205020404" pitchFamily="49" charset="0"/>
        <a:buChar char="o"/>
        <a:defRPr sz="2400" kern="1200">
          <a:solidFill>
            <a:srgbClr val="7F7F7F"/>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7F7F7F"/>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7F7F7F"/>
          </a:solidFill>
          <a:latin typeface="+mn-lt"/>
          <a:ea typeface="+mn-ea"/>
          <a:cs typeface="+mn-cs"/>
        </a:defRPr>
      </a:lvl4pPr>
      <a:lvl5pPr marL="2057400" indent="-228600" algn="l" rtl="0" eaLnBrk="0" fontAlgn="base" hangingPunct="0">
        <a:lnSpc>
          <a:spcPct val="90000"/>
        </a:lnSpc>
        <a:spcBef>
          <a:spcPts val="500"/>
        </a:spcBef>
        <a:spcAft>
          <a:spcPct val="0"/>
        </a:spcAft>
        <a:buFont typeface="Courier New" panose="02070309020205020404" pitchFamily="49" charset="0"/>
        <a:buChar char="o"/>
        <a:defRPr kern="1200">
          <a:solidFill>
            <a:srgbClr val="7F7F7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5.tmp"/></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6.tmp"/></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6.tmp"/></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8.tmp"/><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8.tmp"/><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45.tmp"/><Relationship Id="rId4" Type="http://schemas.openxmlformats.org/officeDocument/2006/relationships/image" Target="../media/image44.tmp"/></Relationships>
</file>

<file path=ppt/slides/_rels/slide21.xml.rels><?xml version="1.0" encoding="UTF-8" standalone="yes"?>
<Relationships xmlns="http://schemas.openxmlformats.org/package/2006/relationships"><Relationship Id="rId3" Type="http://schemas.openxmlformats.org/officeDocument/2006/relationships/image" Target="../media/image46.tmp"/><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45.tmp"/><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47.tmp"/><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49.tmp"/><Relationship Id="rId5" Type="http://schemas.openxmlformats.org/officeDocument/2006/relationships/image" Target="../media/image27.png"/><Relationship Id="rId4" Type="http://schemas.openxmlformats.org/officeDocument/2006/relationships/image" Target="../media/image48.tmp"/></Relationships>
</file>

<file path=ppt/slides/_rels/slide23.xml.rels><?xml version="1.0" encoding="UTF-8" standalone="yes"?>
<Relationships xmlns="http://schemas.openxmlformats.org/package/2006/relationships"><Relationship Id="rId3" Type="http://schemas.openxmlformats.org/officeDocument/2006/relationships/image" Target="../media/image50.tmp"/><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49.tmp"/><Relationship Id="rId5" Type="http://schemas.openxmlformats.org/officeDocument/2006/relationships/image" Target="../media/image27.png"/><Relationship Id="rId4" Type="http://schemas.openxmlformats.org/officeDocument/2006/relationships/image" Target="../media/image47.tmp"/></Relationships>
</file>

<file path=ppt/slides/_rels/slide24.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dx.doi.org/10.4236/gep.2016.45010"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5.tmp"/><Relationship Id="rId4" Type="http://schemas.openxmlformats.org/officeDocument/2006/relationships/image" Target="../media/image14.tmp"/></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Placeholder 1">
            <a:extLst>
              <a:ext uri="{FF2B5EF4-FFF2-40B4-BE49-F238E27FC236}">
                <a16:creationId xmlns:a16="http://schemas.microsoft.com/office/drawing/2014/main" id="{BED5738C-7678-4CF2-9B5D-99A3BF4B8DDA}"/>
              </a:ext>
            </a:extLst>
          </p:cNvPr>
          <p:cNvSpPr>
            <a:spLocks noGrp="1"/>
          </p:cNvSpPr>
          <p:nvPr>
            <p:ph type="body" sz="quarter" idx="10"/>
          </p:nvPr>
        </p:nvSpPr>
        <p:spPr>
          <a:xfrm>
            <a:off x="1030288" y="2930525"/>
            <a:ext cx="8261350" cy="1879600"/>
          </a:xfrm>
        </p:spPr>
        <p:txBody>
          <a:bodyPr/>
          <a:lstStyle/>
          <a:p>
            <a:pPr>
              <a:spcBef>
                <a:spcPct val="0"/>
              </a:spcBef>
            </a:pPr>
            <a:r>
              <a:rPr lang="en-US" altLang="en-US" dirty="0" smtClean="0">
                <a:latin typeface="Roboto" pitchFamily="2" charset="0"/>
                <a:cs typeface="Roboto" pitchFamily="2" charset="0"/>
              </a:rPr>
              <a:t>Modeling Sanitary Sewer Overflows</a:t>
            </a:r>
            <a:endParaRPr lang="en-US" altLang="en-US" dirty="0">
              <a:latin typeface="Roboto" pitchFamily="2" charset="0"/>
              <a:cs typeface="Roboto" pitchFamily="2" charset="0"/>
            </a:endParaRPr>
          </a:p>
        </p:txBody>
      </p:sp>
      <p:sp>
        <p:nvSpPr>
          <p:cNvPr id="20483" name="Text Placeholder 2">
            <a:extLst>
              <a:ext uri="{FF2B5EF4-FFF2-40B4-BE49-F238E27FC236}">
                <a16:creationId xmlns:a16="http://schemas.microsoft.com/office/drawing/2014/main" id="{28BB26EE-B28C-4339-A0E3-6BF7B177451F}"/>
              </a:ext>
            </a:extLst>
          </p:cNvPr>
          <p:cNvSpPr>
            <a:spLocks noGrp="1"/>
          </p:cNvSpPr>
          <p:nvPr>
            <p:ph type="body" sz="quarter" idx="11"/>
          </p:nvPr>
        </p:nvSpPr>
        <p:spPr>
          <a:xfrm>
            <a:off x="976313" y="4872038"/>
            <a:ext cx="8259762" cy="825500"/>
          </a:xfrm>
        </p:spPr>
        <p:txBody>
          <a:bodyPr/>
          <a:lstStyle/>
          <a:p>
            <a:r>
              <a:rPr lang="en-US" altLang="en-US" dirty="0" smtClean="0">
                <a:latin typeface="Roboto" pitchFamily="2" charset="0"/>
                <a:cs typeface="Roboto" pitchFamily="2" charset="0"/>
              </a:rPr>
              <a:t>Binary Logistic Regression Analysis of the Beaver Ruin Sewer Basin</a:t>
            </a:r>
          </a:p>
          <a:p>
            <a:pPr algn="r"/>
            <a:r>
              <a:rPr lang="en-US" altLang="en-US" dirty="0">
                <a:latin typeface="Roboto" pitchFamily="2" charset="0"/>
                <a:cs typeface="Roboto" pitchFamily="2" charset="0"/>
              </a:rPr>
              <a:t>	</a:t>
            </a:r>
          </a:p>
        </p:txBody>
      </p:sp>
      <p:sp>
        <p:nvSpPr>
          <p:cNvPr id="20484" name="Rectangle 1">
            <a:extLst>
              <a:ext uri="{FF2B5EF4-FFF2-40B4-BE49-F238E27FC236}">
                <a16:creationId xmlns:a16="http://schemas.microsoft.com/office/drawing/2014/main" id="{7ED7DDF8-B7F9-4B34-8F1B-F0DB2FA21F7B}"/>
              </a:ext>
            </a:extLst>
          </p:cNvPr>
          <p:cNvSpPr>
            <a:spLocks noChangeArrowheads="1"/>
          </p:cNvSpPr>
          <p:nvPr/>
        </p:nvSpPr>
        <p:spPr bwMode="auto">
          <a:xfrm>
            <a:off x="8823325" y="5135563"/>
            <a:ext cx="3368675"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rgbClr val="7F7F7F"/>
                </a:solidFill>
                <a:latin typeface="Arial" panose="020B0604020202020204" pitchFamily="34" charset="0"/>
              </a:defRPr>
            </a:lvl1pPr>
            <a:lvl2pPr marL="742950" indent="-285750">
              <a:lnSpc>
                <a:spcPct val="90000"/>
              </a:lnSpc>
              <a:spcBef>
                <a:spcPts val="500"/>
              </a:spcBef>
              <a:buFont typeface="Courier New" panose="02070309020205020404" pitchFamily="49" charset="0"/>
              <a:buChar char="o"/>
              <a:defRPr sz="2400">
                <a:solidFill>
                  <a:srgbClr val="7F7F7F"/>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7F7F7F"/>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7F7F7F"/>
                </a:solidFill>
                <a:latin typeface="Arial" panose="020B0604020202020204" pitchFamily="34" charset="0"/>
              </a:defRPr>
            </a:lvl4pPr>
            <a:lvl5pPr marL="2057400" indent="-228600">
              <a:lnSpc>
                <a:spcPct val="90000"/>
              </a:lnSpc>
              <a:spcBef>
                <a:spcPts val="500"/>
              </a:spcBef>
              <a:buFont typeface="Courier New" panose="02070309020205020404" pitchFamily="49" charset="0"/>
              <a:buChar char="o"/>
              <a:defRPr>
                <a:solidFill>
                  <a:srgbClr val="7F7F7F"/>
                </a:solidFill>
                <a:latin typeface="Arial" panose="020B0604020202020204" pitchFamily="34" charset="0"/>
              </a:defRPr>
            </a:lvl5pPr>
            <a:lvl6pPr marL="2514600" indent="-228600" eaLnBrk="0" fontAlgn="base" hangingPunct="0">
              <a:lnSpc>
                <a:spcPct val="90000"/>
              </a:lnSpc>
              <a:spcBef>
                <a:spcPts val="500"/>
              </a:spcBef>
              <a:spcAft>
                <a:spcPct val="0"/>
              </a:spcAft>
              <a:buFont typeface="Courier New" panose="02070309020205020404" pitchFamily="49" charset="0"/>
              <a:buChar char="o"/>
              <a:defRPr>
                <a:solidFill>
                  <a:srgbClr val="7F7F7F"/>
                </a:solidFill>
                <a:latin typeface="Arial" panose="020B0604020202020204" pitchFamily="34" charset="0"/>
              </a:defRPr>
            </a:lvl6pPr>
            <a:lvl7pPr marL="2971800" indent="-228600" eaLnBrk="0" fontAlgn="base" hangingPunct="0">
              <a:lnSpc>
                <a:spcPct val="90000"/>
              </a:lnSpc>
              <a:spcBef>
                <a:spcPts val="500"/>
              </a:spcBef>
              <a:spcAft>
                <a:spcPct val="0"/>
              </a:spcAft>
              <a:buFont typeface="Courier New" panose="02070309020205020404" pitchFamily="49" charset="0"/>
              <a:buChar char="o"/>
              <a:defRPr>
                <a:solidFill>
                  <a:srgbClr val="7F7F7F"/>
                </a:solidFill>
                <a:latin typeface="Arial" panose="020B0604020202020204" pitchFamily="34" charset="0"/>
              </a:defRPr>
            </a:lvl7pPr>
            <a:lvl8pPr marL="3429000" indent="-228600" eaLnBrk="0" fontAlgn="base" hangingPunct="0">
              <a:lnSpc>
                <a:spcPct val="90000"/>
              </a:lnSpc>
              <a:spcBef>
                <a:spcPts val="500"/>
              </a:spcBef>
              <a:spcAft>
                <a:spcPct val="0"/>
              </a:spcAft>
              <a:buFont typeface="Courier New" panose="02070309020205020404" pitchFamily="49" charset="0"/>
              <a:buChar char="o"/>
              <a:defRPr>
                <a:solidFill>
                  <a:srgbClr val="7F7F7F"/>
                </a:solidFill>
                <a:latin typeface="Arial" panose="020B0604020202020204" pitchFamily="34" charset="0"/>
              </a:defRPr>
            </a:lvl8pPr>
            <a:lvl9pPr marL="3886200" indent="-228600" eaLnBrk="0" fontAlgn="base" hangingPunct="0">
              <a:lnSpc>
                <a:spcPct val="90000"/>
              </a:lnSpc>
              <a:spcBef>
                <a:spcPts val="500"/>
              </a:spcBef>
              <a:spcAft>
                <a:spcPct val="0"/>
              </a:spcAft>
              <a:buFont typeface="Courier New" panose="02070309020205020404" pitchFamily="49" charset="0"/>
              <a:buChar char="o"/>
              <a:defRPr>
                <a:solidFill>
                  <a:srgbClr val="7F7F7F"/>
                </a:solidFill>
                <a:latin typeface="Arial" panose="020B0604020202020204" pitchFamily="34" charset="0"/>
              </a:defRPr>
            </a:lvl9pPr>
          </a:lstStyle>
          <a:p>
            <a:pPr algn="r">
              <a:lnSpc>
                <a:spcPct val="100000"/>
              </a:lnSpc>
              <a:buFontTx/>
              <a:buNone/>
            </a:pPr>
            <a:r>
              <a:rPr lang="en-US" altLang="en-US" sz="1800" b="1" dirty="0">
                <a:solidFill>
                  <a:schemeClr val="bg1"/>
                </a:solidFill>
                <a:latin typeface="Roboto" pitchFamily="2" charset="0"/>
              </a:rPr>
              <a:t>Eric Swett</a:t>
            </a:r>
          </a:p>
          <a:p>
            <a:pPr algn="r">
              <a:lnSpc>
                <a:spcPct val="100000"/>
              </a:lnSpc>
              <a:buFontTx/>
              <a:buNone/>
            </a:pPr>
            <a:r>
              <a:rPr lang="en-US" altLang="en-US" sz="1800" b="1" dirty="0">
                <a:solidFill>
                  <a:schemeClr val="bg1"/>
                </a:solidFill>
                <a:latin typeface="Roboto" pitchFamily="2" charset="0"/>
              </a:rPr>
              <a:t>Penn State MGIS Program</a:t>
            </a:r>
          </a:p>
          <a:p>
            <a:pPr algn="r">
              <a:lnSpc>
                <a:spcPct val="100000"/>
              </a:lnSpc>
              <a:buFontTx/>
              <a:buNone/>
            </a:pPr>
            <a:r>
              <a:rPr lang="en-US" altLang="en-US" sz="1800" b="1" dirty="0">
                <a:solidFill>
                  <a:schemeClr val="bg1"/>
                </a:solidFill>
                <a:latin typeface="Roboto" pitchFamily="2" charset="0"/>
              </a:rPr>
              <a:t>Advisor: Fritz Kessler</a:t>
            </a:r>
          </a:p>
          <a:p>
            <a:pPr algn="r">
              <a:lnSpc>
                <a:spcPct val="100000"/>
              </a:lnSpc>
              <a:buFontTx/>
              <a:buNone/>
            </a:pPr>
            <a:r>
              <a:rPr lang="en-US" altLang="en-US" sz="1800" b="1" dirty="0">
                <a:solidFill>
                  <a:schemeClr val="bg1"/>
                </a:solidFill>
                <a:latin typeface="Roboto" pitchFamily="2" charset="0"/>
              </a:rPr>
              <a:t>Geog 596B, Fall 2020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09BDE2-A0AF-4CB7-8435-DEA41637D405}"/>
              </a:ext>
            </a:extLst>
          </p:cNvPr>
          <p:cNvSpPr>
            <a:spLocks noGrp="1"/>
          </p:cNvSpPr>
          <p:nvPr>
            <p:ph type="title"/>
          </p:nvPr>
        </p:nvSpPr>
        <p:spPr>
          <a:xfrm>
            <a:off x="0" y="0"/>
            <a:ext cx="12192000" cy="1452563"/>
          </a:xfrm>
        </p:spPr>
        <p:txBody>
          <a:bodyPr/>
          <a:lstStyle/>
          <a:p>
            <a:pPr algn="ctr">
              <a:defRPr/>
            </a:pPr>
            <a:r>
              <a:rPr lang="en-US" dirty="0"/>
              <a:t>Methodology</a:t>
            </a:r>
          </a:p>
        </p:txBody>
      </p:sp>
      <p:sp>
        <p:nvSpPr>
          <p:cNvPr id="44035" name="TextBox 4">
            <a:extLst>
              <a:ext uri="{FF2B5EF4-FFF2-40B4-BE49-F238E27FC236}">
                <a16:creationId xmlns:a16="http://schemas.microsoft.com/office/drawing/2014/main" id="{D8EAF689-DB02-4FAF-B735-92B661AB9FAD}"/>
              </a:ext>
            </a:extLst>
          </p:cNvPr>
          <p:cNvSpPr txBox="1">
            <a:spLocks noChangeArrowheads="1"/>
          </p:cNvSpPr>
          <p:nvPr/>
        </p:nvSpPr>
        <p:spPr bwMode="auto">
          <a:xfrm>
            <a:off x="6220031" y="1093694"/>
            <a:ext cx="5971970" cy="5002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rgbClr val="7F7F7F"/>
                </a:solidFill>
                <a:latin typeface="Arial" panose="020B0604020202020204" pitchFamily="34" charset="0"/>
              </a:defRPr>
            </a:lvl1pPr>
            <a:lvl2pPr marL="685800" indent="-228600">
              <a:lnSpc>
                <a:spcPct val="90000"/>
              </a:lnSpc>
              <a:spcBef>
                <a:spcPts val="500"/>
              </a:spcBef>
              <a:buFont typeface="Courier New" panose="02070309020205020404" pitchFamily="49" charset="0"/>
              <a:buChar char="o"/>
              <a:defRPr sz="2400">
                <a:solidFill>
                  <a:srgbClr val="7F7F7F"/>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7F7F7F"/>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7F7F7F"/>
                </a:solidFill>
                <a:latin typeface="Arial" panose="020B0604020202020204" pitchFamily="34" charset="0"/>
              </a:defRPr>
            </a:lvl4pPr>
            <a:lvl5pPr marL="2057400" indent="-228600">
              <a:lnSpc>
                <a:spcPct val="90000"/>
              </a:lnSpc>
              <a:spcBef>
                <a:spcPts val="500"/>
              </a:spcBef>
              <a:buFont typeface="Courier New" panose="02070309020205020404" pitchFamily="49" charset="0"/>
              <a:buChar char="o"/>
              <a:defRPr>
                <a:solidFill>
                  <a:srgbClr val="7F7F7F"/>
                </a:solidFill>
                <a:latin typeface="Arial" panose="020B0604020202020204" pitchFamily="34" charset="0"/>
              </a:defRPr>
            </a:lvl5pPr>
            <a:lvl6pPr marL="2514600" indent="-228600" eaLnBrk="0" fontAlgn="base" hangingPunct="0">
              <a:lnSpc>
                <a:spcPct val="90000"/>
              </a:lnSpc>
              <a:spcBef>
                <a:spcPts val="500"/>
              </a:spcBef>
              <a:spcAft>
                <a:spcPct val="0"/>
              </a:spcAft>
              <a:buFont typeface="Courier New" panose="02070309020205020404" pitchFamily="49" charset="0"/>
              <a:buChar char="o"/>
              <a:defRPr>
                <a:solidFill>
                  <a:srgbClr val="7F7F7F"/>
                </a:solidFill>
                <a:latin typeface="Arial" panose="020B0604020202020204" pitchFamily="34" charset="0"/>
              </a:defRPr>
            </a:lvl6pPr>
            <a:lvl7pPr marL="2971800" indent="-228600" eaLnBrk="0" fontAlgn="base" hangingPunct="0">
              <a:lnSpc>
                <a:spcPct val="90000"/>
              </a:lnSpc>
              <a:spcBef>
                <a:spcPts val="500"/>
              </a:spcBef>
              <a:spcAft>
                <a:spcPct val="0"/>
              </a:spcAft>
              <a:buFont typeface="Courier New" panose="02070309020205020404" pitchFamily="49" charset="0"/>
              <a:buChar char="o"/>
              <a:defRPr>
                <a:solidFill>
                  <a:srgbClr val="7F7F7F"/>
                </a:solidFill>
                <a:latin typeface="Arial" panose="020B0604020202020204" pitchFamily="34" charset="0"/>
              </a:defRPr>
            </a:lvl7pPr>
            <a:lvl8pPr marL="3429000" indent="-228600" eaLnBrk="0" fontAlgn="base" hangingPunct="0">
              <a:lnSpc>
                <a:spcPct val="90000"/>
              </a:lnSpc>
              <a:spcBef>
                <a:spcPts val="500"/>
              </a:spcBef>
              <a:spcAft>
                <a:spcPct val="0"/>
              </a:spcAft>
              <a:buFont typeface="Courier New" panose="02070309020205020404" pitchFamily="49" charset="0"/>
              <a:buChar char="o"/>
              <a:defRPr>
                <a:solidFill>
                  <a:srgbClr val="7F7F7F"/>
                </a:solidFill>
                <a:latin typeface="Arial" panose="020B0604020202020204" pitchFamily="34" charset="0"/>
              </a:defRPr>
            </a:lvl8pPr>
            <a:lvl9pPr marL="3886200" indent="-228600" eaLnBrk="0" fontAlgn="base" hangingPunct="0">
              <a:lnSpc>
                <a:spcPct val="90000"/>
              </a:lnSpc>
              <a:spcBef>
                <a:spcPts val="500"/>
              </a:spcBef>
              <a:spcAft>
                <a:spcPct val="0"/>
              </a:spcAft>
              <a:buFont typeface="Courier New" panose="02070309020205020404" pitchFamily="49" charset="0"/>
              <a:buChar char="o"/>
              <a:defRPr>
                <a:solidFill>
                  <a:srgbClr val="7F7F7F"/>
                </a:solidFill>
                <a:latin typeface="Arial" panose="020B0604020202020204" pitchFamily="34" charset="0"/>
              </a:defRPr>
            </a:lvl9pPr>
          </a:lstStyle>
          <a:p>
            <a:pPr lvl="1">
              <a:buFont typeface="Arial" panose="020B0604020202020204" pitchFamily="34" charset="0"/>
              <a:buChar char="•"/>
            </a:pPr>
            <a:r>
              <a:rPr lang="en-US" altLang="en-US" sz="3200" b="1" dirty="0" smtClean="0">
                <a:latin typeface="Roboto" pitchFamily="2" charset="0"/>
                <a:ea typeface="Roboto" pitchFamily="2" charset="0"/>
              </a:rPr>
              <a:t>Dependent Variable</a:t>
            </a:r>
          </a:p>
          <a:p>
            <a:pPr lvl="2">
              <a:buFont typeface="Courier New" panose="02070309020205020404" pitchFamily="49" charset="0"/>
              <a:buChar char="o"/>
            </a:pPr>
            <a:r>
              <a:rPr lang="en-US" altLang="en-US" sz="2800" b="1" dirty="0">
                <a:latin typeface="Roboto" pitchFamily="2" charset="0"/>
                <a:ea typeface="Roboto" pitchFamily="2" charset="0"/>
              </a:rPr>
              <a:t>SSO event</a:t>
            </a:r>
          </a:p>
          <a:p>
            <a:pPr lvl="1">
              <a:buFont typeface="Arial" panose="020B0604020202020204" pitchFamily="34" charset="0"/>
              <a:buChar char="•"/>
            </a:pPr>
            <a:r>
              <a:rPr lang="en-US" altLang="en-US" sz="3200" b="1" dirty="0" smtClean="0">
                <a:latin typeface="Roboto" pitchFamily="2" charset="0"/>
                <a:ea typeface="Roboto" pitchFamily="2" charset="0"/>
              </a:rPr>
              <a:t>Independent Variables</a:t>
            </a:r>
          </a:p>
          <a:p>
            <a:pPr lvl="2">
              <a:buFont typeface="Courier New" panose="02070309020205020404" pitchFamily="49" charset="0"/>
              <a:buChar char="o"/>
            </a:pPr>
            <a:r>
              <a:rPr lang="en-US" altLang="en-US" sz="2800" b="1" dirty="0" smtClean="0">
                <a:latin typeface="Roboto" pitchFamily="2" charset="0"/>
                <a:ea typeface="Roboto" pitchFamily="2" charset="0"/>
              </a:rPr>
              <a:t> Nominal Variables</a:t>
            </a:r>
            <a:endParaRPr lang="en-US" altLang="en-US" b="1" dirty="0">
              <a:latin typeface="Roboto" pitchFamily="2" charset="0"/>
              <a:ea typeface="Roboto" pitchFamily="2" charset="0"/>
            </a:endParaRPr>
          </a:p>
          <a:p>
            <a:pPr lvl="3"/>
            <a:r>
              <a:rPr lang="en-US" altLang="en-US" b="1" dirty="0" smtClean="0">
                <a:latin typeface="Roboto" pitchFamily="2" charset="0"/>
                <a:ea typeface="Roboto" pitchFamily="2" charset="0"/>
              </a:rPr>
              <a:t>Pipe Material</a:t>
            </a:r>
          </a:p>
          <a:p>
            <a:pPr lvl="3"/>
            <a:r>
              <a:rPr lang="en-US" altLang="en-US" b="1" dirty="0" smtClean="0">
                <a:latin typeface="Roboto" pitchFamily="2" charset="0"/>
                <a:ea typeface="Roboto" pitchFamily="2" charset="0"/>
              </a:rPr>
              <a:t>Stream Order</a:t>
            </a:r>
          </a:p>
          <a:p>
            <a:pPr lvl="2">
              <a:buFont typeface="Courier New" panose="02070309020205020404" pitchFamily="49" charset="0"/>
              <a:buChar char="o"/>
            </a:pPr>
            <a:r>
              <a:rPr lang="en-US" altLang="en-US" sz="2800" b="1" dirty="0" smtClean="0">
                <a:latin typeface="Roboto" pitchFamily="2" charset="0"/>
                <a:ea typeface="Roboto" pitchFamily="2" charset="0"/>
              </a:rPr>
              <a:t> Scale </a:t>
            </a:r>
            <a:r>
              <a:rPr lang="en-US" altLang="en-US" sz="2800" b="1" dirty="0">
                <a:latin typeface="Roboto" pitchFamily="2" charset="0"/>
                <a:ea typeface="Roboto" pitchFamily="2" charset="0"/>
              </a:rPr>
              <a:t>Variables</a:t>
            </a:r>
          </a:p>
          <a:p>
            <a:pPr lvl="3"/>
            <a:r>
              <a:rPr lang="en-US" altLang="en-US" b="1" dirty="0">
                <a:latin typeface="Roboto" pitchFamily="2" charset="0"/>
                <a:ea typeface="Roboto" pitchFamily="2" charset="0"/>
              </a:rPr>
              <a:t>Age</a:t>
            </a:r>
          </a:p>
          <a:p>
            <a:pPr lvl="3"/>
            <a:r>
              <a:rPr lang="en-US" altLang="en-US" b="1" dirty="0" smtClean="0">
                <a:latin typeface="Roboto" pitchFamily="2" charset="0"/>
                <a:ea typeface="Roboto" pitchFamily="2" charset="0"/>
              </a:rPr>
              <a:t>Slope</a:t>
            </a:r>
            <a:endParaRPr lang="en-US" altLang="en-US" b="1" dirty="0">
              <a:latin typeface="Roboto" pitchFamily="2" charset="0"/>
              <a:ea typeface="Roboto" pitchFamily="2" charset="0"/>
            </a:endParaRPr>
          </a:p>
          <a:p>
            <a:pPr lvl="3"/>
            <a:r>
              <a:rPr lang="en-US" altLang="en-US" b="1" dirty="0" smtClean="0">
                <a:latin typeface="Roboto" pitchFamily="2" charset="0"/>
                <a:ea typeface="Roboto" pitchFamily="2" charset="0"/>
              </a:rPr>
              <a:t>Average Flow</a:t>
            </a:r>
          </a:p>
          <a:p>
            <a:pPr lvl="3"/>
            <a:r>
              <a:rPr lang="en-US" altLang="en-US" b="1" dirty="0" smtClean="0">
                <a:latin typeface="Roboto" pitchFamily="2" charset="0"/>
                <a:ea typeface="Roboto" pitchFamily="2" charset="0"/>
              </a:rPr>
              <a:t>Maximum Flow</a:t>
            </a:r>
            <a:endParaRPr lang="en-US" altLang="en-US" b="1" dirty="0">
              <a:latin typeface="Roboto" pitchFamily="2" charset="0"/>
              <a:ea typeface="Roboto" pitchFamily="2" charset="0"/>
            </a:endParaRPr>
          </a:p>
          <a:p>
            <a:pPr lvl="1">
              <a:buFont typeface="Arial" panose="020B0604020202020204" pitchFamily="34" charset="0"/>
              <a:buChar char="•"/>
            </a:pPr>
            <a:r>
              <a:rPr lang="en-US" altLang="en-US" sz="2800" b="1" dirty="0">
                <a:latin typeface="Roboto" pitchFamily="2" charset="0"/>
                <a:ea typeface="Roboto" pitchFamily="2" charset="0"/>
              </a:rPr>
              <a:t>Run a Series of </a:t>
            </a:r>
            <a:r>
              <a:rPr lang="en-US" altLang="en-US" sz="2800" b="1" dirty="0" smtClean="0">
                <a:latin typeface="Roboto" pitchFamily="2" charset="0"/>
                <a:ea typeface="Roboto" pitchFamily="2" charset="0"/>
              </a:rPr>
              <a:t>Regression</a:t>
            </a:r>
          </a:p>
          <a:p>
            <a:pPr marL="457200" lvl="1" indent="0">
              <a:buNone/>
            </a:pPr>
            <a:r>
              <a:rPr lang="en-US" altLang="en-US" sz="2800" b="1" dirty="0">
                <a:latin typeface="Roboto" pitchFamily="2" charset="0"/>
                <a:ea typeface="Roboto" pitchFamily="2" charset="0"/>
              </a:rPr>
              <a:t> </a:t>
            </a:r>
            <a:r>
              <a:rPr lang="en-US" altLang="en-US" sz="2800" b="1" dirty="0" smtClean="0">
                <a:latin typeface="Roboto" pitchFamily="2" charset="0"/>
                <a:ea typeface="Roboto" pitchFamily="2" charset="0"/>
              </a:rPr>
              <a:t>  Analyses</a:t>
            </a:r>
            <a:endParaRPr lang="en-US" altLang="en-US" sz="2800" b="1" dirty="0">
              <a:latin typeface="Roboto" pitchFamily="2" charset="0"/>
              <a:ea typeface="Roboto" pitchFamily="2" charset="0"/>
            </a:endParaRPr>
          </a:p>
          <a:p>
            <a:pPr>
              <a:buFont typeface="Arial" panose="020B0604020202020204" pitchFamily="34" charset="0"/>
              <a:buNone/>
            </a:pPr>
            <a:endParaRPr lang="en-US" altLang="en-US" sz="2400" b="1" dirty="0">
              <a:latin typeface="Roboto" pitchFamily="2" charset="0"/>
              <a:ea typeface="Roboto" pitchFamily="2" charset="0"/>
            </a:endParaRPr>
          </a:p>
          <a:p>
            <a:pPr>
              <a:buFont typeface="Arial" panose="020B0604020202020204" pitchFamily="34" charset="0"/>
              <a:buNone/>
            </a:pPr>
            <a:endParaRPr lang="en-US" altLang="en-US" sz="2400" b="1" dirty="0">
              <a:latin typeface="Roboto" pitchFamily="2" charset="0"/>
              <a:ea typeface="Roboto" pitchFamily="2" charset="0"/>
            </a:endParaRPr>
          </a:p>
          <a:p>
            <a:pPr>
              <a:buFont typeface="Arial" panose="020B0604020202020204" pitchFamily="34" charset="0"/>
              <a:buNone/>
            </a:pPr>
            <a:endParaRPr lang="en-US" altLang="en-US" sz="2400" b="1" dirty="0">
              <a:latin typeface="Roboto" pitchFamily="2" charset="0"/>
              <a:ea typeface="Roboto" pitchFamily="2" charset="0"/>
            </a:endParaRPr>
          </a:p>
        </p:txBody>
      </p:sp>
      <p:pic>
        <p:nvPicPr>
          <p:cNvPr id="5" name="Picture 13" descr="Screen Clipping">
            <a:extLst>
              <a:ext uri="{FF2B5EF4-FFF2-40B4-BE49-F238E27FC236}">
                <a16:creationId xmlns:a16="http://schemas.microsoft.com/office/drawing/2014/main" id="{931FBF8B-3F61-4C00-9D11-011C4F0E95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97843" cy="233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Screen Clipping"/>
          <p:cNvPicPr>
            <a:picLocks noChangeAspect="1"/>
          </p:cNvPicPr>
          <p:nvPr/>
        </p:nvPicPr>
        <p:blipFill rotWithShape="1">
          <a:blip r:embed="rId4">
            <a:extLst>
              <a:ext uri="{28A0092B-C50C-407E-A947-70E740481C1C}">
                <a14:useLocalDpi xmlns:a14="http://schemas.microsoft.com/office/drawing/2010/main" val="0"/>
              </a:ext>
            </a:extLst>
          </a:blip>
          <a:srcRect l="1813" t="5425"/>
          <a:stretch/>
        </p:blipFill>
        <p:spPr>
          <a:xfrm>
            <a:off x="166637" y="2337519"/>
            <a:ext cx="6053393" cy="44757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03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403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03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03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03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03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4035">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4035">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035">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403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84AF76-4B71-44E6-847B-9B644EB5F544}"/>
              </a:ext>
            </a:extLst>
          </p:cNvPr>
          <p:cNvSpPr>
            <a:spLocks noGrp="1"/>
          </p:cNvSpPr>
          <p:nvPr>
            <p:ph type="title"/>
          </p:nvPr>
        </p:nvSpPr>
        <p:spPr>
          <a:xfrm>
            <a:off x="2133600" y="0"/>
            <a:ext cx="8175171" cy="1452563"/>
          </a:xfrm>
        </p:spPr>
        <p:txBody>
          <a:bodyPr/>
          <a:lstStyle/>
          <a:p>
            <a:pPr algn="ctr">
              <a:defRPr/>
            </a:pPr>
            <a:r>
              <a:rPr lang="en-US" dirty="0" smtClean="0"/>
              <a:t> 1</a:t>
            </a:r>
            <a:r>
              <a:rPr lang="en-US" baseline="30000" dirty="0" smtClean="0"/>
              <a:t>st</a:t>
            </a:r>
            <a:r>
              <a:rPr lang="en-US" dirty="0" smtClean="0"/>
              <a:t> Logistic Regression Analysis  </a:t>
            </a:r>
            <a:endParaRPr lang="en-US" dirty="0"/>
          </a:p>
        </p:txBody>
      </p:sp>
      <p:sp>
        <p:nvSpPr>
          <p:cNvPr id="52228" name="TextBox 4">
            <a:extLst>
              <a:ext uri="{FF2B5EF4-FFF2-40B4-BE49-F238E27FC236}">
                <a16:creationId xmlns:a16="http://schemas.microsoft.com/office/drawing/2014/main" id="{C91FF2AE-F933-4680-BCEC-23867160771D}"/>
              </a:ext>
            </a:extLst>
          </p:cNvPr>
          <p:cNvSpPr txBox="1">
            <a:spLocks noChangeArrowheads="1"/>
          </p:cNvSpPr>
          <p:nvPr/>
        </p:nvSpPr>
        <p:spPr bwMode="auto">
          <a:xfrm>
            <a:off x="6335360" y="2301729"/>
            <a:ext cx="5780440" cy="452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rgbClr val="7F7F7F"/>
                </a:solidFill>
                <a:latin typeface="Arial" panose="020B0604020202020204" pitchFamily="34" charset="0"/>
              </a:defRPr>
            </a:lvl1pPr>
            <a:lvl2pPr marL="685800" indent="-228600">
              <a:lnSpc>
                <a:spcPct val="90000"/>
              </a:lnSpc>
              <a:spcBef>
                <a:spcPts val="500"/>
              </a:spcBef>
              <a:buFont typeface="Courier New" panose="02070309020205020404" pitchFamily="49" charset="0"/>
              <a:buChar char="o"/>
              <a:defRPr sz="2400">
                <a:solidFill>
                  <a:srgbClr val="7F7F7F"/>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7F7F7F"/>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7F7F7F"/>
                </a:solidFill>
                <a:latin typeface="Arial" panose="020B0604020202020204" pitchFamily="34" charset="0"/>
              </a:defRPr>
            </a:lvl4pPr>
            <a:lvl5pPr marL="2057400" indent="-228600">
              <a:lnSpc>
                <a:spcPct val="90000"/>
              </a:lnSpc>
              <a:spcBef>
                <a:spcPts val="500"/>
              </a:spcBef>
              <a:buFont typeface="Courier New" panose="02070309020205020404" pitchFamily="49" charset="0"/>
              <a:buChar char="o"/>
              <a:defRPr>
                <a:solidFill>
                  <a:srgbClr val="7F7F7F"/>
                </a:solidFill>
                <a:latin typeface="Arial" panose="020B0604020202020204" pitchFamily="34" charset="0"/>
              </a:defRPr>
            </a:lvl5pPr>
            <a:lvl6pPr marL="2514600" indent="-228600" eaLnBrk="0" fontAlgn="base" hangingPunct="0">
              <a:lnSpc>
                <a:spcPct val="90000"/>
              </a:lnSpc>
              <a:spcBef>
                <a:spcPts val="500"/>
              </a:spcBef>
              <a:spcAft>
                <a:spcPct val="0"/>
              </a:spcAft>
              <a:buFont typeface="Courier New" panose="02070309020205020404" pitchFamily="49" charset="0"/>
              <a:buChar char="o"/>
              <a:defRPr>
                <a:solidFill>
                  <a:srgbClr val="7F7F7F"/>
                </a:solidFill>
                <a:latin typeface="Arial" panose="020B0604020202020204" pitchFamily="34" charset="0"/>
              </a:defRPr>
            </a:lvl6pPr>
            <a:lvl7pPr marL="2971800" indent="-228600" eaLnBrk="0" fontAlgn="base" hangingPunct="0">
              <a:lnSpc>
                <a:spcPct val="90000"/>
              </a:lnSpc>
              <a:spcBef>
                <a:spcPts val="500"/>
              </a:spcBef>
              <a:spcAft>
                <a:spcPct val="0"/>
              </a:spcAft>
              <a:buFont typeface="Courier New" panose="02070309020205020404" pitchFamily="49" charset="0"/>
              <a:buChar char="o"/>
              <a:defRPr>
                <a:solidFill>
                  <a:srgbClr val="7F7F7F"/>
                </a:solidFill>
                <a:latin typeface="Arial" panose="020B0604020202020204" pitchFamily="34" charset="0"/>
              </a:defRPr>
            </a:lvl7pPr>
            <a:lvl8pPr marL="3429000" indent="-228600" eaLnBrk="0" fontAlgn="base" hangingPunct="0">
              <a:lnSpc>
                <a:spcPct val="90000"/>
              </a:lnSpc>
              <a:spcBef>
                <a:spcPts val="500"/>
              </a:spcBef>
              <a:spcAft>
                <a:spcPct val="0"/>
              </a:spcAft>
              <a:buFont typeface="Courier New" panose="02070309020205020404" pitchFamily="49" charset="0"/>
              <a:buChar char="o"/>
              <a:defRPr>
                <a:solidFill>
                  <a:srgbClr val="7F7F7F"/>
                </a:solidFill>
                <a:latin typeface="Arial" panose="020B0604020202020204" pitchFamily="34" charset="0"/>
              </a:defRPr>
            </a:lvl8pPr>
            <a:lvl9pPr marL="3886200" indent="-228600" eaLnBrk="0" fontAlgn="base" hangingPunct="0">
              <a:lnSpc>
                <a:spcPct val="90000"/>
              </a:lnSpc>
              <a:spcBef>
                <a:spcPts val="500"/>
              </a:spcBef>
              <a:spcAft>
                <a:spcPct val="0"/>
              </a:spcAft>
              <a:buFont typeface="Courier New" panose="02070309020205020404" pitchFamily="49" charset="0"/>
              <a:buChar char="o"/>
              <a:defRPr>
                <a:solidFill>
                  <a:srgbClr val="7F7F7F"/>
                </a:solidFill>
                <a:latin typeface="Arial" panose="020B0604020202020204" pitchFamily="34" charset="0"/>
              </a:defRPr>
            </a:lvl9pPr>
          </a:lstStyle>
          <a:p>
            <a:pPr lvl="1">
              <a:buFont typeface="Arial" panose="020B0604020202020204" pitchFamily="34" charset="0"/>
              <a:buChar char="•"/>
            </a:pPr>
            <a:r>
              <a:rPr lang="en-US" altLang="en-US" sz="3200" b="1" dirty="0">
                <a:latin typeface="Roboto" pitchFamily="2" charset="0"/>
                <a:ea typeface="Roboto" pitchFamily="2" charset="0"/>
              </a:rPr>
              <a:t>Chose BR-02 Basin</a:t>
            </a:r>
          </a:p>
          <a:p>
            <a:pPr lvl="2">
              <a:buFont typeface="Courier New" panose="02070309020205020404" pitchFamily="49" charset="0"/>
              <a:buChar char="o"/>
            </a:pPr>
            <a:r>
              <a:rPr lang="en-US" altLang="en-US" sz="2800" b="1" dirty="0" smtClean="0">
                <a:latin typeface="Roboto" pitchFamily="2" charset="0"/>
                <a:ea typeface="Roboto" pitchFamily="2" charset="0"/>
              </a:rPr>
              <a:t> 20 </a:t>
            </a:r>
            <a:r>
              <a:rPr lang="en-US" altLang="en-US" sz="2800" b="1" dirty="0">
                <a:latin typeface="Roboto" pitchFamily="2" charset="0"/>
                <a:ea typeface="Roboto" pitchFamily="2" charset="0"/>
              </a:rPr>
              <a:t>unique pipes </a:t>
            </a:r>
          </a:p>
          <a:p>
            <a:pPr lvl="1">
              <a:buFont typeface="Arial" panose="020B0604020202020204" pitchFamily="34" charset="0"/>
              <a:buChar char="•"/>
            </a:pPr>
            <a:r>
              <a:rPr lang="en-US" altLang="en-US" sz="3200" b="1" dirty="0">
                <a:latin typeface="Roboto" pitchFamily="2" charset="0"/>
                <a:ea typeface="Roboto" pitchFamily="2" charset="0"/>
              </a:rPr>
              <a:t>Unbalanced Dataset:</a:t>
            </a:r>
          </a:p>
          <a:p>
            <a:pPr lvl="2">
              <a:buFont typeface="Courier New" panose="02070309020205020404" pitchFamily="49" charset="0"/>
              <a:buChar char="o"/>
            </a:pPr>
            <a:r>
              <a:rPr lang="en-US" altLang="en-US" sz="2800" b="1" dirty="0">
                <a:latin typeface="Roboto" pitchFamily="2" charset="0"/>
                <a:ea typeface="Roboto" pitchFamily="2" charset="0"/>
              </a:rPr>
              <a:t> Control group =50+8m </a:t>
            </a:r>
          </a:p>
          <a:p>
            <a:pPr lvl="2">
              <a:buFont typeface="Courier New" panose="02070309020205020404" pitchFamily="49" charset="0"/>
              <a:buChar char="o"/>
            </a:pPr>
            <a:r>
              <a:rPr lang="en-US" altLang="en-US" sz="2800" b="1" dirty="0">
                <a:latin typeface="Roboto" pitchFamily="2" charset="0"/>
                <a:ea typeface="Roboto" pitchFamily="2" charset="0"/>
              </a:rPr>
              <a:t> m=number of variables</a:t>
            </a:r>
          </a:p>
          <a:p>
            <a:pPr lvl="1">
              <a:buFont typeface="Arial" panose="020B0604020202020204" pitchFamily="34" charset="0"/>
              <a:buChar char="•"/>
            </a:pPr>
            <a:r>
              <a:rPr lang="en-US" altLang="en-US" sz="3200" b="1" dirty="0">
                <a:latin typeface="Roboto" pitchFamily="2" charset="0"/>
                <a:ea typeface="Roboto" pitchFamily="2" charset="0"/>
              </a:rPr>
              <a:t>Enter Method</a:t>
            </a:r>
          </a:p>
          <a:p>
            <a:pPr lvl="2">
              <a:buFont typeface="Courier New" panose="02070309020205020404" pitchFamily="49" charset="0"/>
              <a:buChar char="o"/>
            </a:pPr>
            <a:r>
              <a:rPr lang="en-US" altLang="en-US" sz="2800" b="1" dirty="0">
                <a:latin typeface="Roboto" pitchFamily="2" charset="0"/>
                <a:ea typeface="Roboto" pitchFamily="2" charset="0"/>
              </a:rPr>
              <a:t> Includes all variables </a:t>
            </a:r>
            <a:r>
              <a:rPr lang="en-US" altLang="en-US" sz="2800" b="1" dirty="0" smtClean="0">
                <a:latin typeface="Roboto" pitchFamily="2" charset="0"/>
                <a:ea typeface="Roboto" pitchFamily="2" charset="0"/>
              </a:rPr>
              <a:t>in one </a:t>
            </a:r>
            <a:r>
              <a:rPr lang="en-US" altLang="en-US" sz="2800" b="1" dirty="0">
                <a:latin typeface="Roboto" pitchFamily="2" charset="0"/>
                <a:ea typeface="Roboto" pitchFamily="2" charset="0"/>
              </a:rPr>
              <a:t>model</a:t>
            </a:r>
          </a:p>
          <a:p>
            <a:pPr>
              <a:buFont typeface="Arial" panose="020B0604020202020204" pitchFamily="34" charset="0"/>
              <a:buNone/>
            </a:pPr>
            <a:endParaRPr lang="en-US" altLang="en-US" sz="2400" b="1" dirty="0">
              <a:latin typeface="Roboto" pitchFamily="2" charset="0"/>
              <a:ea typeface="Roboto" pitchFamily="2" charset="0"/>
            </a:endParaRPr>
          </a:p>
          <a:p>
            <a:pPr>
              <a:buFont typeface="Arial" panose="020B0604020202020204" pitchFamily="34" charset="0"/>
              <a:buNone/>
            </a:pPr>
            <a:endParaRPr lang="en-US" altLang="en-US" sz="2400" b="1" dirty="0">
              <a:latin typeface="Roboto" pitchFamily="2" charset="0"/>
              <a:ea typeface="Roboto" pitchFamily="2" charset="0"/>
            </a:endParaRPr>
          </a:p>
          <a:p>
            <a:pPr>
              <a:buFont typeface="Arial" panose="020B0604020202020204" pitchFamily="34" charset="0"/>
              <a:buNone/>
            </a:pPr>
            <a:endParaRPr lang="en-US" altLang="en-US" sz="2400" b="1" dirty="0">
              <a:latin typeface="Roboto" pitchFamily="2" charset="0"/>
              <a:ea typeface="Roboto" pitchFamily="2" charset="0"/>
            </a:endParaRPr>
          </a:p>
        </p:txBody>
      </p:sp>
      <p:pic>
        <p:nvPicPr>
          <p:cNvPr id="6" name="Picture 13" descr="Screen Clipping">
            <a:extLst>
              <a:ext uri="{FF2B5EF4-FFF2-40B4-BE49-F238E27FC236}">
                <a16:creationId xmlns:a16="http://schemas.microsoft.com/office/drawing/2014/main" id="{931FBF8B-3F61-4C00-9D11-011C4F0E95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97843" cy="233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11" y="2326230"/>
            <a:ext cx="6304749" cy="4452192"/>
          </a:xfrm>
          <a:prstGeom prst="rect">
            <a:avLst/>
          </a:prstGeom>
        </p:spPr>
      </p:pic>
    </p:spTree>
    <p:extLst>
      <p:ext uri="{BB962C8B-B14F-4D97-AF65-F5344CB8AC3E}">
        <p14:creationId xmlns:p14="http://schemas.microsoft.com/office/powerpoint/2010/main" val="203123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222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22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222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22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22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2228">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22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84AF76-4B71-44E6-847B-9B644EB5F544}"/>
              </a:ext>
            </a:extLst>
          </p:cNvPr>
          <p:cNvSpPr>
            <a:spLocks noGrp="1"/>
          </p:cNvSpPr>
          <p:nvPr>
            <p:ph type="title"/>
          </p:nvPr>
        </p:nvSpPr>
        <p:spPr>
          <a:xfrm>
            <a:off x="2133600" y="0"/>
            <a:ext cx="8175171" cy="1452563"/>
          </a:xfrm>
        </p:spPr>
        <p:txBody>
          <a:bodyPr/>
          <a:lstStyle/>
          <a:p>
            <a:pPr algn="ctr">
              <a:defRPr/>
            </a:pPr>
            <a:r>
              <a:rPr lang="en-US" dirty="0" smtClean="0"/>
              <a:t> 2</a:t>
            </a:r>
            <a:r>
              <a:rPr lang="en-US" baseline="30000" dirty="0" smtClean="0"/>
              <a:t>nd</a:t>
            </a:r>
            <a:r>
              <a:rPr lang="en-US" dirty="0" smtClean="0"/>
              <a:t> Logistic Regression Analysis  </a:t>
            </a:r>
            <a:endParaRPr lang="en-US" dirty="0"/>
          </a:p>
        </p:txBody>
      </p:sp>
      <p:pic>
        <p:nvPicPr>
          <p:cNvPr id="6" name="Picture 13" descr="Screen Clipping">
            <a:extLst>
              <a:ext uri="{FF2B5EF4-FFF2-40B4-BE49-F238E27FC236}">
                <a16:creationId xmlns:a16="http://schemas.microsoft.com/office/drawing/2014/main" id="{931FBF8B-3F61-4C00-9D11-011C4F0E95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97843" cy="233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11" y="2326230"/>
            <a:ext cx="6304749" cy="4452192"/>
          </a:xfrm>
          <a:prstGeom prst="rect">
            <a:avLst/>
          </a:prstGeom>
        </p:spPr>
      </p:pic>
      <p:sp>
        <p:nvSpPr>
          <p:cNvPr id="7" name="TextBox 4">
            <a:extLst>
              <a:ext uri="{FF2B5EF4-FFF2-40B4-BE49-F238E27FC236}">
                <a16:creationId xmlns:a16="http://schemas.microsoft.com/office/drawing/2014/main" id="{C91FF2AE-F933-4680-BCEC-23867160771D}"/>
              </a:ext>
            </a:extLst>
          </p:cNvPr>
          <p:cNvSpPr txBox="1">
            <a:spLocks noChangeArrowheads="1"/>
          </p:cNvSpPr>
          <p:nvPr/>
        </p:nvSpPr>
        <p:spPr bwMode="auto">
          <a:xfrm>
            <a:off x="6411560" y="2337519"/>
            <a:ext cx="5148262" cy="362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rgbClr val="7F7F7F"/>
                </a:solidFill>
                <a:latin typeface="Arial" panose="020B0604020202020204" pitchFamily="34" charset="0"/>
              </a:defRPr>
            </a:lvl1pPr>
            <a:lvl2pPr marL="685800" indent="-228600">
              <a:lnSpc>
                <a:spcPct val="90000"/>
              </a:lnSpc>
              <a:spcBef>
                <a:spcPts val="500"/>
              </a:spcBef>
              <a:buFont typeface="Courier New" panose="02070309020205020404" pitchFamily="49" charset="0"/>
              <a:buChar char="o"/>
              <a:defRPr sz="2400">
                <a:solidFill>
                  <a:srgbClr val="7F7F7F"/>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7F7F7F"/>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7F7F7F"/>
                </a:solidFill>
                <a:latin typeface="Arial" panose="020B0604020202020204" pitchFamily="34" charset="0"/>
              </a:defRPr>
            </a:lvl4pPr>
            <a:lvl5pPr marL="2057400" indent="-228600">
              <a:lnSpc>
                <a:spcPct val="90000"/>
              </a:lnSpc>
              <a:spcBef>
                <a:spcPts val="500"/>
              </a:spcBef>
              <a:buFont typeface="Courier New" panose="02070309020205020404" pitchFamily="49" charset="0"/>
              <a:buChar char="o"/>
              <a:defRPr>
                <a:solidFill>
                  <a:srgbClr val="7F7F7F"/>
                </a:solidFill>
                <a:latin typeface="Arial" panose="020B0604020202020204" pitchFamily="34" charset="0"/>
              </a:defRPr>
            </a:lvl5pPr>
            <a:lvl6pPr marL="2514600" indent="-228600" eaLnBrk="0" fontAlgn="base" hangingPunct="0">
              <a:lnSpc>
                <a:spcPct val="90000"/>
              </a:lnSpc>
              <a:spcBef>
                <a:spcPts val="500"/>
              </a:spcBef>
              <a:spcAft>
                <a:spcPct val="0"/>
              </a:spcAft>
              <a:buFont typeface="Courier New" panose="02070309020205020404" pitchFamily="49" charset="0"/>
              <a:buChar char="o"/>
              <a:defRPr>
                <a:solidFill>
                  <a:srgbClr val="7F7F7F"/>
                </a:solidFill>
                <a:latin typeface="Arial" panose="020B0604020202020204" pitchFamily="34" charset="0"/>
              </a:defRPr>
            </a:lvl6pPr>
            <a:lvl7pPr marL="2971800" indent="-228600" eaLnBrk="0" fontAlgn="base" hangingPunct="0">
              <a:lnSpc>
                <a:spcPct val="90000"/>
              </a:lnSpc>
              <a:spcBef>
                <a:spcPts val="500"/>
              </a:spcBef>
              <a:spcAft>
                <a:spcPct val="0"/>
              </a:spcAft>
              <a:buFont typeface="Courier New" panose="02070309020205020404" pitchFamily="49" charset="0"/>
              <a:buChar char="o"/>
              <a:defRPr>
                <a:solidFill>
                  <a:srgbClr val="7F7F7F"/>
                </a:solidFill>
                <a:latin typeface="Arial" panose="020B0604020202020204" pitchFamily="34" charset="0"/>
              </a:defRPr>
            </a:lvl7pPr>
            <a:lvl8pPr marL="3429000" indent="-228600" eaLnBrk="0" fontAlgn="base" hangingPunct="0">
              <a:lnSpc>
                <a:spcPct val="90000"/>
              </a:lnSpc>
              <a:spcBef>
                <a:spcPts val="500"/>
              </a:spcBef>
              <a:spcAft>
                <a:spcPct val="0"/>
              </a:spcAft>
              <a:buFont typeface="Courier New" panose="02070309020205020404" pitchFamily="49" charset="0"/>
              <a:buChar char="o"/>
              <a:defRPr>
                <a:solidFill>
                  <a:srgbClr val="7F7F7F"/>
                </a:solidFill>
                <a:latin typeface="Arial" panose="020B0604020202020204" pitchFamily="34" charset="0"/>
              </a:defRPr>
            </a:lvl8pPr>
            <a:lvl9pPr marL="3886200" indent="-228600" eaLnBrk="0" fontAlgn="base" hangingPunct="0">
              <a:lnSpc>
                <a:spcPct val="90000"/>
              </a:lnSpc>
              <a:spcBef>
                <a:spcPts val="500"/>
              </a:spcBef>
              <a:spcAft>
                <a:spcPct val="0"/>
              </a:spcAft>
              <a:buFont typeface="Courier New" panose="02070309020205020404" pitchFamily="49" charset="0"/>
              <a:buChar char="o"/>
              <a:defRPr>
                <a:solidFill>
                  <a:srgbClr val="7F7F7F"/>
                </a:solidFill>
                <a:latin typeface="Arial" panose="020B0604020202020204" pitchFamily="34" charset="0"/>
              </a:defRPr>
            </a:lvl9pPr>
          </a:lstStyle>
          <a:p>
            <a:pPr lvl="1">
              <a:buFont typeface="Arial" panose="020B0604020202020204" pitchFamily="34" charset="0"/>
              <a:buChar char="•"/>
            </a:pPr>
            <a:r>
              <a:rPr lang="en-US" altLang="en-US" sz="3200" b="1" dirty="0">
                <a:latin typeface="Roboto" pitchFamily="2" charset="0"/>
                <a:ea typeface="Roboto" pitchFamily="2" charset="0"/>
              </a:rPr>
              <a:t>Chose BR-02 Basin</a:t>
            </a:r>
          </a:p>
          <a:p>
            <a:pPr lvl="2">
              <a:buFont typeface="Courier New" panose="02070309020205020404" pitchFamily="49" charset="0"/>
              <a:buChar char="o"/>
            </a:pPr>
            <a:r>
              <a:rPr lang="en-US" altLang="en-US" sz="2800" b="1" dirty="0" smtClean="0">
                <a:latin typeface="Roboto" pitchFamily="2" charset="0"/>
                <a:ea typeface="Roboto" pitchFamily="2" charset="0"/>
              </a:rPr>
              <a:t> 20 </a:t>
            </a:r>
            <a:r>
              <a:rPr lang="en-US" altLang="en-US" sz="2800" b="1" dirty="0">
                <a:latin typeface="Roboto" pitchFamily="2" charset="0"/>
                <a:ea typeface="Roboto" pitchFamily="2" charset="0"/>
              </a:rPr>
              <a:t>unique pipes</a:t>
            </a:r>
          </a:p>
          <a:p>
            <a:pPr lvl="1">
              <a:buFont typeface="Arial" panose="020B0604020202020204" pitchFamily="34" charset="0"/>
              <a:buChar char="•"/>
            </a:pPr>
            <a:r>
              <a:rPr lang="en-US" altLang="en-US" sz="3200" b="1" dirty="0">
                <a:latin typeface="Roboto" pitchFamily="2" charset="0"/>
                <a:ea typeface="Roboto" pitchFamily="2" charset="0"/>
              </a:rPr>
              <a:t>Balanced Dataset:</a:t>
            </a:r>
          </a:p>
          <a:p>
            <a:pPr lvl="2">
              <a:buFont typeface="Courier New" panose="02070309020205020404" pitchFamily="49" charset="0"/>
              <a:buChar char="o"/>
            </a:pPr>
            <a:r>
              <a:rPr lang="en-US" altLang="en-US" sz="2800" b="1" dirty="0">
                <a:latin typeface="Roboto" pitchFamily="2" charset="0"/>
                <a:ea typeface="Roboto" pitchFamily="2" charset="0"/>
              </a:rPr>
              <a:t> Control group = </a:t>
            </a:r>
            <a:r>
              <a:rPr lang="en-US" altLang="en-US" sz="2800" b="1" dirty="0" smtClean="0">
                <a:latin typeface="Roboto" pitchFamily="2" charset="0"/>
                <a:ea typeface="Roboto" pitchFamily="2" charset="0"/>
              </a:rPr>
              <a:t>20</a:t>
            </a:r>
            <a:endParaRPr lang="en-US" altLang="en-US" sz="2800" b="1" dirty="0">
              <a:latin typeface="Roboto" pitchFamily="2" charset="0"/>
              <a:ea typeface="Roboto" pitchFamily="2" charset="0"/>
            </a:endParaRPr>
          </a:p>
          <a:p>
            <a:pPr lvl="1">
              <a:buFont typeface="Arial" panose="020B0604020202020204" pitchFamily="34" charset="0"/>
              <a:buChar char="•"/>
            </a:pPr>
            <a:r>
              <a:rPr lang="en-US" altLang="en-US" sz="3200" b="1" dirty="0">
                <a:latin typeface="Roboto" pitchFamily="2" charset="0"/>
                <a:ea typeface="Roboto" pitchFamily="2" charset="0"/>
              </a:rPr>
              <a:t>Enter Method</a:t>
            </a:r>
          </a:p>
          <a:p>
            <a:pPr lvl="2">
              <a:buFont typeface="Courier New" panose="02070309020205020404" pitchFamily="49" charset="0"/>
              <a:buChar char="o"/>
            </a:pPr>
            <a:r>
              <a:rPr lang="en-US" altLang="en-US" sz="2800" b="1" dirty="0">
                <a:latin typeface="Roboto" pitchFamily="2" charset="0"/>
                <a:ea typeface="Roboto" pitchFamily="2" charset="0"/>
              </a:rPr>
              <a:t> Includes all variables </a:t>
            </a:r>
            <a:r>
              <a:rPr lang="en-US" altLang="en-US" sz="2800" b="1" dirty="0" smtClean="0">
                <a:latin typeface="Roboto" pitchFamily="2" charset="0"/>
                <a:ea typeface="Roboto" pitchFamily="2" charset="0"/>
              </a:rPr>
              <a:t>in one </a:t>
            </a:r>
            <a:r>
              <a:rPr lang="en-US" altLang="en-US" sz="2800" b="1" dirty="0">
                <a:latin typeface="Roboto" pitchFamily="2" charset="0"/>
                <a:ea typeface="Roboto" pitchFamily="2" charset="0"/>
              </a:rPr>
              <a:t>model</a:t>
            </a:r>
          </a:p>
          <a:p>
            <a:pPr>
              <a:buFont typeface="Arial" panose="020B0604020202020204" pitchFamily="34" charset="0"/>
              <a:buNone/>
            </a:pPr>
            <a:endParaRPr lang="en-US" altLang="en-US" sz="2400" b="1" dirty="0">
              <a:latin typeface="Roboto" pitchFamily="2" charset="0"/>
              <a:ea typeface="Roboto" pitchFamily="2" charset="0"/>
            </a:endParaRPr>
          </a:p>
          <a:p>
            <a:pPr>
              <a:buFont typeface="Arial" panose="020B0604020202020204" pitchFamily="34" charset="0"/>
              <a:buNone/>
            </a:pPr>
            <a:endParaRPr lang="en-US" altLang="en-US" sz="2400" b="1" dirty="0">
              <a:latin typeface="Roboto" pitchFamily="2" charset="0"/>
              <a:ea typeface="Roboto" pitchFamily="2" charset="0"/>
            </a:endParaRPr>
          </a:p>
          <a:p>
            <a:pPr>
              <a:buFont typeface="Arial" panose="020B0604020202020204" pitchFamily="34" charset="0"/>
              <a:buNone/>
            </a:pPr>
            <a:endParaRPr lang="en-US" altLang="en-US" sz="2400" b="1" dirty="0">
              <a:latin typeface="Roboto" pitchFamily="2" charset="0"/>
              <a:ea typeface="Roboto" pitchFamily="2" charset="0"/>
            </a:endParaRPr>
          </a:p>
        </p:txBody>
      </p:sp>
    </p:spTree>
    <p:extLst>
      <p:ext uri="{BB962C8B-B14F-4D97-AF65-F5344CB8AC3E}">
        <p14:creationId xmlns:p14="http://schemas.microsoft.com/office/powerpoint/2010/main" val="407498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619" y="2341802"/>
            <a:ext cx="6190450" cy="44475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DB84AF76-4B71-44E6-847B-9B644EB5F544}"/>
              </a:ext>
            </a:extLst>
          </p:cNvPr>
          <p:cNvSpPr>
            <a:spLocks noGrp="1"/>
          </p:cNvSpPr>
          <p:nvPr>
            <p:ph type="title"/>
          </p:nvPr>
        </p:nvSpPr>
        <p:spPr>
          <a:xfrm>
            <a:off x="2133600" y="-10886"/>
            <a:ext cx="8175171" cy="1452563"/>
          </a:xfrm>
        </p:spPr>
        <p:txBody>
          <a:bodyPr/>
          <a:lstStyle/>
          <a:p>
            <a:pPr algn="ctr">
              <a:defRPr/>
            </a:pPr>
            <a:r>
              <a:rPr lang="en-US" dirty="0" smtClean="0"/>
              <a:t> 3</a:t>
            </a:r>
            <a:r>
              <a:rPr lang="en-US" baseline="30000" dirty="0" smtClean="0"/>
              <a:t>rd</a:t>
            </a:r>
            <a:r>
              <a:rPr lang="en-US" dirty="0" smtClean="0"/>
              <a:t> Logistic Regression Analysis  </a:t>
            </a:r>
            <a:endParaRPr lang="en-US" dirty="0"/>
          </a:p>
        </p:txBody>
      </p:sp>
      <p:pic>
        <p:nvPicPr>
          <p:cNvPr id="6" name="Picture 13" descr="Screen Clipping">
            <a:extLst>
              <a:ext uri="{FF2B5EF4-FFF2-40B4-BE49-F238E27FC236}">
                <a16:creationId xmlns:a16="http://schemas.microsoft.com/office/drawing/2014/main" id="{931FBF8B-3F61-4C00-9D11-011C4F0E955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997843" cy="233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30" y="0"/>
            <a:ext cx="2974377" cy="2337519"/>
          </a:xfrm>
          <a:prstGeom prst="rect">
            <a:avLst/>
          </a:prstGeom>
        </p:spPr>
      </p:pic>
      <p:sp>
        <p:nvSpPr>
          <p:cNvPr id="11" name="TextBox 4">
            <a:extLst>
              <a:ext uri="{FF2B5EF4-FFF2-40B4-BE49-F238E27FC236}">
                <a16:creationId xmlns:a16="http://schemas.microsoft.com/office/drawing/2014/main" id="{C91FF2AE-F933-4680-BCEC-23867160771D}"/>
              </a:ext>
            </a:extLst>
          </p:cNvPr>
          <p:cNvSpPr txBox="1">
            <a:spLocks noChangeArrowheads="1"/>
          </p:cNvSpPr>
          <p:nvPr/>
        </p:nvSpPr>
        <p:spPr bwMode="auto">
          <a:xfrm>
            <a:off x="6335358" y="2353091"/>
            <a:ext cx="5148262" cy="362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rgbClr val="7F7F7F"/>
                </a:solidFill>
                <a:latin typeface="Arial" panose="020B0604020202020204" pitchFamily="34" charset="0"/>
              </a:defRPr>
            </a:lvl1pPr>
            <a:lvl2pPr marL="685800" indent="-228600">
              <a:lnSpc>
                <a:spcPct val="90000"/>
              </a:lnSpc>
              <a:spcBef>
                <a:spcPts val="500"/>
              </a:spcBef>
              <a:buFont typeface="Courier New" panose="02070309020205020404" pitchFamily="49" charset="0"/>
              <a:buChar char="o"/>
              <a:defRPr sz="2400">
                <a:solidFill>
                  <a:srgbClr val="7F7F7F"/>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7F7F7F"/>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7F7F7F"/>
                </a:solidFill>
                <a:latin typeface="Arial" panose="020B0604020202020204" pitchFamily="34" charset="0"/>
              </a:defRPr>
            </a:lvl4pPr>
            <a:lvl5pPr marL="2057400" indent="-228600">
              <a:lnSpc>
                <a:spcPct val="90000"/>
              </a:lnSpc>
              <a:spcBef>
                <a:spcPts val="500"/>
              </a:spcBef>
              <a:buFont typeface="Courier New" panose="02070309020205020404" pitchFamily="49" charset="0"/>
              <a:buChar char="o"/>
              <a:defRPr>
                <a:solidFill>
                  <a:srgbClr val="7F7F7F"/>
                </a:solidFill>
                <a:latin typeface="Arial" panose="020B0604020202020204" pitchFamily="34" charset="0"/>
              </a:defRPr>
            </a:lvl5pPr>
            <a:lvl6pPr marL="2514600" indent="-228600" eaLnBrk="0" fontAlgn="base" hangingPunct="0">
              <a:lnSpc>
                <a:spcPct val="90000"/>
              </a:lnSpc>
              <a:spcBef>
                <a:spcPts val="500"/>
              </a:spcBef>
              <a:spcAft>
                <a:spcPct val="0"/>
              </a:spcAft>
              <a:buFont typeface="Courier New" panose="02070309020205020404" pitchFamily="49" charset="0"/>
              <a:buChar char="o"/>
              <a:defRPr>
                <a:solidFill>
                  <a:srgbClr val="7F7F7F"/>
                </a:solidFill>
                <a:latin typeface="Arial" panose="020B0604020202020204" pitchFamily="34" charset="0"/>
              </a:defRPr>
            </a:lvl6pPr>
            <a:lvl7pPr marL="2971800" indent="-228600" eaLnBrk="0" fontAlgn="base" hangingPunct="0">
              <a:lnSpc>
                <a:spcPct val="90000"/>
              </a:lnSpc>
              <a:spcBef>
                <a:spcPts val="500"/>
              </a:spcBef>
              <a:spcAft>
                <a:spcPct val="0"/>
              </a:spcAft>
              <a:buFont typeface="Courier New" panose="02070309020205020404" pitchFamily="49" charset="0"/>
              <a:buChar char="o"/>
              <a:defRPr>
                <a:solidFill>
                  <a:srgbClr val="7F7F7F"/>
                </a:solidFill>
                <a:latin typeface="Arial" panose="020B0604020202020204" pitchFamily="34" charset="0"/>
              </a:defRPr>
            </a:lvl7pPr>
            <a:lvl8pPr marL="3429000" indent="-228600" eaLnBrk="0" fontAlgn="base" hangingPunct="0">
              <a:lnSpc>
                <a:spcPct val="90000"/>
              </a:lnSpc>
              <a:spcBef>
                <a:spcPts val="500"/>
              </a:spcBef>
              <a:spcAft>
                <a:spcPct val="0"/>
              </a:spcAft>
              <a:buFont typeface="Courier New" panose="02070309020205020404" pitchFamily="49" charset="0"/>
              <a:buChar char="o"/>
              <a:defRPr>
                <a:solidFill>
                  <a:srgbClr val="7F7F7F"/>
                </a:solidFill>
                <a:latin typeface="Arial" panose="020B0604020202020204" pitchFamily="34" charset="0"/>
              </a:defRPr>
            </a:lvl8pPr>
            <a:lvl9pPr marL="3886200" indent="-228600" eaLnBrk="0" fontAlgn="base" hangingPunct="0">
              <a:lnSpc>
                <a:spcPct val="90000"/>
              </a:lnSpc>
              <a:spcBef>
                <a:spcPts val="500"/>
              </a:spcBef>
              <a:spcAft>
                <a:spcPct val="0"/>
              </a:spcAft>
              <a:buFont typeface="Courier New" panose="02070309020205020404" pitchFamily="49" charset="0"/>
              <a:buChar char="o"/>
              <a:defRPr>
                <a:solidFill>
                  <a:srgbClr val="7F7F7F"/>
                </a:solidFill>
                <a:latin typeface="Arial" panose="020B0604020202020204" pitchFamily="34" charset="0"/>
              </a:defRPr>
            </a:lvl9pPr>
          </a:lstStyle>
          <a:p>
            <a:pPr lvl="1">
              <a:buFont typeface="Arial" panose="020B0604020202020204" pitchFamily="34" charset="0"/>
              <a:buChar char="•"/>
            </a:pPr>
            <a:r>
              <a:rPr lang="en-US" altLang="en-US" sz="3200" b="1" dirty="0">
                <a:latin typeface="Roboto" pitchFamily="2" charset="0"/>
                <a:ea typeface="Roboto" pitchFamily="2" charset="0"/>
              </a:rPr>
              <a:t>Chose Top 10 Basins</a:t>
            </a:r>
          </a:p>
          <a:p>
            <a:pPr lvl="2">
              <a:buFont typeface="Courier New" panose="02070309020205020404" pitchFamily="49" charset="0"/>
              <a:buChar char="o"/>
            </a:pPr>
            <a:r>
              <a:rPr lang="en-US" altLang="en-US" sz="2800" b="1" dirty="0" smtClean="0">
                <a:latin typeface="Roboto" pitchFamily="2" charset="0"/>
                <a:ea typeface="Roboto" pitchFamily="2" charset="0"/>
              </a:rPr>
              <a:t> 123 </a:t>
            </a:r>
            <a:r>
              <a:rPr lang="en-US" altLang="en-US" sz="2800" b="1" dirty="0">
                <a:latin typeface="Roboto" pitchFamily="2" charset="0"/>
                <a:ea typeface="Roboto" pitchFamily="2" charset="0"/>
              </a:rPr>
              <a:t>unique pipes</a:t>
            </a:r>
            <a:endParaRPr lang="en-US" altLang="en-US" sz="2800" b="1" dirty="0">
              <a:latin typeface="Roboto" pitchFamily="2" charset="0"/>
              <a:ea typeface="Roboto" pitchFamily="2" charset="0"/>
            </a:endParaRPr>
          </a:p>
          <a:p>
            <a:pPr lvl="1">
              <a:buFont typeface="Arial" panose="020B0604020202020204" pitchFamily="34" charset="0"/>
              <a:buChar char="•"/>
            </a:pPr>
            <a:r>
              <a:rPr lang="en-US" altLang="en-US" sz="3200" b="1" dirty="0">
                <a:latin typeface="Roboto" pitchFamily="2" charset="0"/>
                <a:ea typeface="Roboto" pitchFamily="2" charset="0"/>
              </a:rPr>
              <a:t>Balanced Dataset:</a:t>
            </a:r>
          </a:p>
          <a:p>
            <a:pPr lvl="2">
              <a:buFont typeface="Courier New" panose="02070309020205020404" pitchFamily="49" charset="0"/>
              <a:buChar char="o"/>
            </a:pPr>
            <a:r>
              <a:rPr lang="en-US" altLang="en-US" sz="2800" b="1" dirty="0" smtClean="0">
                <a:latin typeface="Roboto" pitchFamily="2" charset="0"/>
                <a:ea typeface="Roboto" pitchFamily="2" charset="0"/>
              </a:rPr>
              <a:t> Control </a:t>
            </a:r>
            <a:r>
              <a:rPr lang="en-US" altLang="en-US" sz="2800" b="1" dirty="0">
                <a:latin typeface="Roboto" pitchFamily="2" charset="0"/>
                <a:ea typeface="Roboto" pitchFamily="2" charset="0"/>
              </a:rPr>
              <a:t>group =123 </a:t>
            </a:r>
          </a:p>
          <a:p>
            <a:pPr lvl="1">
              <a:buFont typeface="Arial" panose="020B0604020202020204" pitchFamily="34" charset="0"/>
              <a:buChar char="•"/>
            </a:pPr>
            <a:r>
              <a:rPr lang="en-US" altLang="en-US" sz="3200" b="1" dirty="0">
                <a:latin typeface="Roboto" pitchFamily="2" charset="0"/>
                <a:ea typeface="Roboto" pitchFamily="2" charset="0"/>
              </a:rPr>
              <a:t>Enter Method</a:t>
            </a:r>
          </a:p>
          <a:p>
            <a:pPr lvl="2">
              <a:buFont typeface="Courier New" panose="02070309020205020404" pitchFamily="49" charset="0"/>
              <a:buChar char="o"/>
            </a:pPr>
            <a:r>
              <a:rPr lang="en-US" altLang="en-US" sz="2800" b="1" dirty="0">
                <a:latin typeface="Roboto" pitchFamily="2" charset="0"/>
                <a:ea typeface="Roboto" pitchFamily="2" charset="0"/>
              </a:rPr>
              <a:t> Includes all variables </a:t>
            </a:r>
            <a:r>
              <a:rPr lang="en-US" altLang="en-US" sz="2800" b="1" dirty="0" smtClean="0">
                <a:latin typeface="Roboto" pitchFamily="2" charset="0"/>
                <a:ea typeface="Roboto" pitchFamily="2" charset="0"/>
              </a:rPr>
              <a:t>in one </a:t>
            </a:r>
            <a:r>
              <a:rPr lang="en-US" altLang="en-US" sz="2800" b="1" dirty="0">
                <a:latin typeface="Roboto" pitchFamily="2" charset="0"/>
                <a:ea typeface="Roboto" pitchFamily="2" charset="0"/>
              </a:rPr>
              <a:t>model</a:t>
            </a:r>
          </a:p>
          <a:p>
            <a:pPr>
              <a:buFont typeface="Arial" panose="020B0604020202020204" pitchFamily="34" charset="0"/>
              <a:buNone/>
            </a:pPr>
            <a:endParaRPr lang="en-US" altLang="en-US" sz="2400" b="1" dirty="0">
              <a:latin typeface="Roboto" pitchFamily="2" charset="0"/>
              <a:ea typeface="Roboto" pitchFamily="2" charset="0"/>
            </a:endParaRPr>
          </a:p>
          <a:p>
            <a:pPr>
              <a:buFont typeface="Arial" panose="020B0604020202020204" pitchFamily="34" charset="0"/>
              <a:buNone/>
            </a:pPr>
            <a:endParaRPr lang="en-US" altLang="en-US" sz="2400" b="1" dirty="0">
              <a:latin typeface="Roboto" pitchFamily="2" charset="0"/>
              <a:ea typeface="Roboto" pitchFamily="2" charset="0"/>
            </a:endParaRPr>
          </a:p>
          <a:p>
            <a:pPr>
              <a:buFont typeface="Arial" panose="020B0604020202020204" pitchFamily="34" charset="0"/>
              <a:buNone/>
            </a:pPr>
            <a:endParaRPr lang="en-US" altLang="en-US" sz="2400" b="1" dirty="0">
              <a:latin typeface="Roboto" pitchFamily="2" charset="0"/>
              <a:ea typeface="Roboto" pitchFamily="2" charset="0"/>
            </a:endParaRPr>
          </a:p>
        </p:txBody>
      </p:sp>
    </p:spTree>
    <p:extLst>
      <p:ext uri="{BB962C8B-B14F-4D97-AF65-F5344CB8AC3E}">
        <p14:creationId xmlns:p14="http://schemas.microsoft.com/office/powerpoint/2010/main" val="246701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619" y="2341802"/>
            <a:ext cx="6190450" cy="44475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DB84AF76-4B71-44E6-847B-9B644EB5F544}"/>
              </a:ext>
            </a:extLst>
          </p:cNvPr>
          <p:cNvSpPr>
            <a:spLocks noGrp="1"/>
          </p:cNvSpPr>
          <p:nvPr>
            <p:ph type="title"/>
          </p:nvPr>
        </p:nvSpPr>
        <p:spPr>
          <a:xfrm>
            <a:off x="2133600" y="-10886"/>
            <a:ext cx="8175171" cy="1452563"/>
          </a:xfrm>
        </p:spPr>
        <p:txBody>
          <a:bodyPr/>
          <a:lstStyle/>
          <a:p>
            <a:pPr algn="ctr">
              <a:defRPr/>
            </a:pPr>
            <a:r>
              <a:rPr lang="en-US" dirty="0" smtClean="0"/>
              <a:t> 4</a:t>
            </a:r>
            <a:r>
              <a:rPr lang="en-US" baseline="30000" dirty="0" smtClean="0"/>
              <a:t>th</a:t>
            </a:r>
            <a:r>
              <a:rPr lang="en-US" dirty="0"/>
              <a:t> </a:t>
            </a:r>
            <a:r>
              <a:rPr lang="en-US" dirty="0" smtClean="0"/>
              <a:t>Logistic Regression Analysis  </a:t>
            </a:r>
            <a:endParaRPr lang="en-US" dirty="0"/>
          </a:p>
        </p:txBody>
      </p:sp>
      <p:pic>
        <p:nvPicPr>
          <p:cNvPr id="6" name="Picture 13" descr="Screen Clipping">
            <a:extLst>
              <a:ext uri="{FF2B5EF4-FFF2-40B4-BE49-F238E27FC236}">
                <a16:creationId xmlns:a16="http://schemas.microsoft.com/office/drawing/2014/main" id="{931FBF8B-3F61-4C00-9D11-011C4F0E955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997843" cy="233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30" y="0"/>
            <a:ext cx="2974377" cy="2337519"/>
          </a:xfrm>
          <a:prstGeom prst="rect">
            <a:avLst/>
          </a:prstGeom>
        </p:spPr>
      </p:pic>
      <p:sp>
        <p:nvSpPr>
          <p:cNvPr id="7" name="TextBox 4">
            <a:extLst>
              <a:ext uri="{FF2B5EF4-FFF2-40B4-BE49-F238E27FC236}">
                <a16:creationId xmlns:a16="http://schemas.microsoft.com/office/drawing/2014/main" id="{C91FF2AE-F933-4680-BCEC-23867160771D}"/>
              </a:ext>
            </a:extLst>
          </p:cNvPr>
          <p:cNvSpPr txBox="1">
            <a:spLocks noChangeArrowheads="1"/>
          </p:cNvSpPr>
          <p:nvPr/>
        </p:nvSpPr>
        <p:spPr bwMode="auto">
          <a:xfrm>
            <a:off x="6335358" y="2078843"/>
            <a:ext cx="5148262" cy="499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rgbClr val="7F7F7F"/>
                </a:solidFill>
                <a:latin typeface="Arial" panose="020B0604020202020204" pitchFamily="34" charset="0"/>
              </a:defRPr>
            </a:lvl1pPr>
            <a:lvl2pPr marL="685800" indent="-228600">
              <a:lnSpc>
                <a:spcPct val="90000"/>
              </a:lnSpc>
              <a:spcBef>
                <a:spcPts val="500"/>
              </a:spcBef>
              <a:buFont typeface="Courier New" panose="02070309020205020404" pitchFamily="49" charset="0"/>
              <a:buChar char="o"/>
              <a:defRPr sz="2400">
                <a:solidFill>
                  <a:srgbClr val="7F7F7F"/>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7F7F7F"/>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7F7F7F"/>
                </a:solidFill>
                <a:latin typeface="Arial" panose="020B0604020202020204" pitchFamily="34" charset="0"/>
              </a:defRPr>
            </a:lvl4pPr>
            <a:lvl5pPr marL="2057400" indent="-228600">
              <a:lnSpc>
                <a:spcPct val="90000"/>
              </a:lnSpc>
              <a:spcBef>
                <a:spcPts val="500"/>
              </a:spcBef>
              <a:buFont typeface="Courier New" panose="02070309020205020404" pitchFamily="49" charset="0"/>
              <a:buChar char="o"/>
              <a:defRPr>
                <a:solidFill>
                  <a:srgbClr val="7F7F7F"/>
                </a:solidFill>
                <a:latin typeface="Arial" panose="020B0604020202020204" pitchFamily="34" charset="0"/>
              </a:defRPr>
            </a:lvl5pPr>
            <a:lvl6pPr marL="2514600" indent="-228600" eaLnBrk="0" fontAlgn="base" hangingPunct="0">
              <a:lnSpc>
                <a:spcPct val="90000"/>
              </a:lnSpc>
              <a:spcBef>
                <a:spcPts val="500"/>
              </a:spcBef>
              <a:spcAft>
                <a:spcPct val="0"/>
              </a:spcAft>
              <a:buFont typeface="Courier New" panose="02070309020205020404" pitchFamily="49" charset="0"/>
              <a:buChar char="o"/>
              <a:defRPr>
                <a:solidFill>
                  <a:srgbClr val="7F7F7F"/>
                </a:solidFill>
                <a:latin typeface="Arial" panose="020B0604020202020204" pitchFamily="34" charset="0"/>
              </a:defRPr>
            </a:lvl6pPr>
            <a:lvl7pPr marL="2971800" indent="-228600" eaLnBrk="0" fontAlgn="base" hangingPunct="0">
              <a:lnSpc>
                <a:spcPct val="90000"/>
              </a:lnSpc>
              <a:spcBef>
                <a:spcPts val="500"/>
              </a:spcBef>
              <a:spcAft>
                <a:spcPct val="0"/>
              </a:spcAft>
              <a:buFont typeface="Courier New" panose="02070309020205020404" pitchFamily="49" charset="0"/>
              <a:buChar char="o"/>
              <a:defRPr>
                <a:solidFill>
                  <a:srgbClr val="7F7F7F"/>
                </a:solidFill>
                <a:latin typeface="Arial" panose="020B0604020202020204" pitchFamily="34" charset="0"/>
              </a:defRPr>
            </a:lvl7pPr>
            <a:lvl8pPr marL="3429000" indent="-228600" eaLnBrk="0" fontAlgn="base" hangingPunct="0">
              <a:lnSpc>
                <a:spcPct val="90000"/>
              </a:lnSpc>
              <a:spcBef>
                <a:spcPts val="500"/>
              </a:spcBef>
              <a:spcAft>
                <a:spcPct val="0"/>
              </a:spcAft>
              <a:buFont typeface="Courier New" panose="02070309020205020404" pitchFamily="49" charset="0"/>
              <a:buChar char="o"/>
              <a:defRPr>
                <a:solidFill>
                  <a:srgbClr val="7F7F7F"/>
                </a:solidFill>
                <a:latin typeface="Arial" panose="020B0604020202020204" pitchFamily="34" charset="0"/>
              </a:defRPr>
            </a:lvl8pPr>
            <a:lvl9pPr marL="3886200" indent="-228600" eaLnBrk="0" fontAlgn="base" hangingPunct="0">
              <a:lnSpc>
                <a:spcPct val="90000"/>
              </a:lnSpc>
              <a:spcBef>
                <a:spcPts val="500"/>
              </a:spcBef>
              <a:spcAft>
                <a:spcPct val="0"/>
              </a:spcAft>
              <a:buFont typeface="Courier New" panose="02070309020205020404" pitchFamily="49" charset="0"/>
              <a:buChar char="o"/>
              <a:defRPr>
                <a:solidFill>
                  <a:srgbClr val="7F7F7F"/>
                </a:solidFill>
                <a:latin typeface="Arial" panose="020B0604020202020204" pitchFamily="34" charset="0"/>
              </a:defRPr>
            </a:lvl9pPr>
          </a:lstStyle>
          <a:p>
            <a:pPr lvl="1">
              <a:buFont typeface="Arial" panose="020B0604020202020204" pitchFamily="34" charset="0"/>
              <a:buChar char="•"/>
            </a:pPr>
            <a:r>
              <a:rPr lang="en-US" altLang="en-US" sz="3200" b="1" dirty="0">
                <a:latin typeface="Roboto" pitchFamily="2" charset="0"/>
                <a:ea typeface="Roboto" pitchFamily="2" charset="0"/>
              </a:rPr>
              <a:t>Chose Top 10 Basins</a:t>
            </a:r>
          </a:p>
          <a:p>
            <a:pPr lvl="2">
              <a:buFont typeface="Courier New" panose="02070309020205020404" pitchFamily="49" charset="0"/>
              <a:buChar char="o"/>
            </a:pPr>
            <a:r>
              <a:rPr lang="en-US" altLang="en-US" sz="2800" b="1" dirty="0" smtClean="0">
                <a:latin typeface="Roboto" pitchFamily="2" charset="0"/>
                <a:ea typeface="Roboto" pitchFamily="2" charset="0"/>
              </a:rPr>
              <a:t> 123 </a:t>
            </a:r>
            <a:r>
              <a:rPr lang="en-US" altLang="en-US" sz="2800" b="1" dirty="0">
                <a:latin typeface="Roboto" pitchFamily="2" charset="0"/>
                <a:ea typeface="Roboto" pitchFamily="2" charset="0"/>
              </a:rPr>
              <a:t>unique pipes</a:t>
            </a:r>
          </a:p>
          <a:p>
            <a:pPr lvl="1">
              <a:buFont typeface="Arial" panose="020B0604020202020204" pitchFamily="34" charset="0"/>
              <a:buChar char="•"/>
            </a:pPr>
            <a:r>
              <a:rPr lang="en-US" altLang="en-US" sz="3200" b="1" dirty="0">
                <a:latin typeface="Roboto" pitchFamily="2" charset="0"/>
                <a:ea typeface="Roboto" pitchFamily="2" charset="0"/>
              </a:rPr>
              <a:t>Balanced Dataset:</a:t>
            </a:r>
          </a:p>
          <a:p>
            <a:pPr lvl="2">
              <a:buFont typeface="Courier New" panose="02070309020205020404" pitchFamily="49" charset="0"/>
              <a:buChar char="o"/>
            </a:pPr>
            <a:r>
              <a:rPr lang="en-US" altLang="en-US" sz="2800" b="1" dirty="0">
                <a:latin typeface="Roboto" pitchFamily="2" charset="0"/>
                <a:ea typeface="Roboto" pitchFamily="2" charset="0"/>
              </a:rPr>
              <a:t> Control group =123 </a:t>
            </a:r>
          </a:p>
          <a:p>
            <a:pPr lvl="1">
              <a:buFont typeface="Arial" panose="020B0604020202020204" pitchFamily="34" charset="0"/>
              <a:buChar char="•"/>
            </a:pPr>
            <a:r>
              <a:rPr lang="en-US" altLang="en-US" sz="3200" b="1" dirty="0">
                <a:latin typeface="Roboto" pitchFamily="2" charset="0"/>
                <a:ea typeface="Roboto" pitchFamily="2" charset="0"/>
              </a:rPr>
              <a:t>Forward Likelihood Ratio Method </a:t>
            </a:r>
          </a:p>
          <a:p>
            <a:pPr lvl="2">
              <a:buFont typeface="Courier New" panose="02070309020205020404" pitchFamily="49" charset="0"/>
              <a:buChar char="o"/>
            </a:pPr>
            <a:r>
              <a:rPr lang="en-US" altLang="en-US" sz="2800" b="1" dirty="0">
                <a:latin typeface="Roboto" pitchFamily="2" charset="0"/>
                <a:ea typeface="Roboto" pitchFamily="2" charset="0"/>
              </a:rPr>
              <a:t> Adds and </a:t>
            </a:r>
            <a:r>
              <a:rPr lang="en-US" altLang="en-US" sz="2800" b="1" dirty="0" smtClean="0">
                <a:latin typeface="Roboto" pitchFamily="2" charset="0"/>
                <a:ea typeface="Roboto" pitchFamily="2" charset="0"/>
              </a:rPr>
              <a:t>removes </a:t>
            </a:r>
            <a:r>
              <a:rPr lang="en-US" altLang="en-US" sz="2800" b="1" dirty="0">
                <a:latin typeface="Roboto" pitchFamily="2" charset="0"/>
                <a:ea typeface="Roboto" pitchFamily="2" charset="0"/>
              </a:rPr>
              <a:t>variables based on significance </a:t>
            </a:r>
          </a:p>
          <a:p>
            <a:pPr>
              <a:buFont typeface="Arial" panose="020B0604020202020204" pitchFamily="34" charset="0"/>
              <a:buNone/>
            </a:pPr>
            <a:endParaRPr lang="en-US" altLang="en-US" sz="2400" b="1" dirty="0">
              <a:latin typeface="Roboto" pitchFamily="2" charset="0"/>
              <a:ea typeface="Roboto" pitchFamily="2" charset="0"/>
            </a:endParaRPr>
          </a:p>
          <a:p>
            <a:pPr>
              <a:buFont typeface="Arial" panose="020B0604020202020204" pitchFamily="34" charset="0"/>
              <a:buNone/>
            </a:pPr>
            <a:endParaRPr lang="en-US" altLang="en-US" sz="2400" b="1" dirty="0">
              <a:latin typeface="Roboto" pitchFamily="2" charset="0"/>
              <a:ea typeface="Roboto" pitchFamily="2" charset="0"/>
            </a:endParaRPr>
          </a:p>
          <a:p>
            <a:pPr>
              <a:buFont typeface="Arial" panose="020B0604020202020204" pitchFamily="34" charset="0"/>
              <a:buNone/>
            </a:pPr>
            <a:endParaRPr lang="en-US" altLang="en-US" sz="2400" b="1" dirty="0">
              <a:latin typeface="Roboto" pitchFamily="2" charset="0"/>
              <a:ea typeface="Roboto" pitchFamily="2" charset="0"/>
            </a:endParaRPr>
          </a:p>
        </p:txBody>
      </p:sp>
    </p:spTree>
    <p:extLst>
      <p:ext uri="{BB962C8B-B14F-4D97-AF65-F5344CB8AC3E}">
        <p14:creationId xmlns:p14="http://schemas.microsoft.com/office/powerpoint/2010/main" val="285940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b="10116"/>
          <a:stretch/>
        </p:blipFill>
        <p:spPr>
          <a:xfrm>
            <a:off x="5186361" y="1452563"/>
            <a:ext cx="7014517" cy="4012229"/>
          </a:xfrm>
          <a:prstGeom prst="rect">
            <a:avLst/>
          </a:prstGeom>
        </p:spPr>
      </p:pic>
      <p:pic>
        <p:nvPicPr>
          <p:cNvPr id="8" name="Picture 7"/>
          <p:cNvPicPr>
            <a:picLocks noChangeAspect="1"/>
          </p:cNvPicPr>
          <p:nvPr/>
        </p:nvPicPr>
        <p:blipFill rotWithShape="1">
          <a:blip r:embed="rId4"/>
          <a:srcRect b="22492"/>
          <a:stretch/>
        </p:blipFill>
        <p:spPr>
          <a:xfrm>
            <a:off x="44765" y="3364060"/>
            <a:ext cx="5113744" cy="2033563"/>
          </a:xfrm>
          <a:prstGeom prst="rect">
            <a:avLst/>
          </a:prstGeom>
        </p:spPr>
      </p:pic>
      <p:pic>
        <p:nvPicPr>
          <p:cNvPr id="3" name="Picture 2"/>
          <p:cNvPicPr>
            <a:picLocks noChangeAspect="1"/>
          </p:cNvPicPr>
          <p:nvPr/>
        </p:nvPicPr>
        <p:blipFill>
          <a:blip r:embed="rId5"/>
          <a:stretch>
            <a:fillRect/>
          </a:stretch>
        </p:blipFill>
        <p:spPr>
          <a:xfrm>
            <a:off x="44765" y="1474484"/>
            <a:ext cx="5113744" cy="1556357"/>
          </a:xfrm>
          <a:prstGeom prst="rect">
            <a:avLst/>
          </a:prstGeom>
        </p:spPr>
      </p:pic>
      <p:sp>
        <p:nvSpPr>
          <p:cNvPr id="4" name="Title 3">
            <a:extLst>
              <a:ext uri="{FF2B5EF4-FFF2-40B4-BE49-F238E27FC236}">
                <a16:creationId xmlns:a16="http://schemas.microsoft.com/office/drawing/2014/main" id="{C2D9C77D-97F9-47AC-8533-62D7F40A9C77}"/>
              </a:ext>
            </a:extLst>
          </p:cNvPr>
          <p:cNvSpPr>
            <a:spLocks noGrp="1"/>
          </p:cNvSpPr>
          <p:nvPr>
            <p:ph type="title"/>
          </p:nvPr>
        </p:nvSpPr>
        <p:spPr>
          <a:xfrm>
            <a:off x="0" y="0"/>
            <a:ext cx="10317018" cy="1452563"/>
          </a:xfrm>
        </p:spPr>
        <p:txBody>
          <a:bodyPr/>
          <a:lstStyle/>
          <a:p>
            <a:pPr algn="ctr">
              <a:defRPr/>
            </a:pPr>
            <a:r>
              <a:rPr lang="en-US" dirty="0">
                <a:latin typeface="Roboto" panose="02000000000000000000" pitchFamily="2" charset="0"/>
                <a:ea typeface="Roboto" panose="02000000000000000000" pitchFamily="2" charset="0"/>
              </a:rPr>
              <a:t>Results </a:t>
            </a:r>
            <a:r>
              <a:rPr lang="en-US" dirty="0" smtClean="0">
                <a:latin typeface="Roboto" panose="02000000000000000000" pitchFamily="2" charset="0"/>
                <a:ea typeface="Roboto" panose="02000000000000000000" pitchFamily="2" charset="0"/>
              </a:rPr>
              <a:t>Analysis 1: BR02-Unbalanced</a:t>
            </a:r>
            <a:endParaRPr lang="en-US" dirty="0">
              <a:latin typeface="Roboto" panose="02000000000000000000" pitchFamily="2" charset="0"/>
              <a:ea typeface="Roboto"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067744B-F599-4B71-9BAE-4F24D488F558}"/>
              </a:ext>
            </a:extLst>
          </p:cNvPr>
          <p:cNvPicPr>
            <a:picLocks noChangeAspect="1"/>
          </p:cNvPicPr>
          <p:nvPr/>
        </p:nvPicPr>
        <p:blipFill>
          <a:blip r:embed="rId3">
            <a:extLst>
              <a:ext uri="{28A0092B-C50C-407E-A947-70E740481C1C}">
                <a14:useLocalDpi xmlns:a14="http://schemas.microsoft.com/office/drawing/2010/main" val="0"/>
              </a:ext>
            </a:extLst>
          </a:blip>
          <a:srcRect b="13477"/>
          <a:stretch>
            <a:fillRect/>
          </a:stretch>
        </p:blipFill>
        <p:spPr bwMode="auto">
          <a:xfrm>
            <a:off x="-12385" y="3375696"/>
            <a:ext cx="5170894" cy="2061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285763AD-4C4B-4172-B983-246261E2DBA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765" y="1452563"/>
            <a:ext cx="5113744" cy="1556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C2D9C77D-97F9-47AC-8533-62D7F40A9C77}"/>
              </a:ext>
            </a:extLst>
          </p:cNvPr>
          <p:cNvSpPr>
            <a:spLocks noGrp="1"/>
          </p:cNvSpPr>
          <p:nvPr>
            <p:ph type="title"/>
          </p:nvPr>
        </p:nvSpPr>
        <p:spPr>
          <a:xfrm>
            <a:off x="0" y="0"/>
            <a:ext cx="10317018" cy="1452563"/>
          </a:xfrm>
        </p:spPr>
        <p:txBody>
          <a:bodyPr/>
          <a:lstStyle/>
          <a:p>
            <a:pPr algn="ctr">
              <a:defRPr/>
            </a:pPr>
            <a:r>
              <a:rPr lang="en-US" dirty="0">
                <a:latin typeface="Roboto" panose="02000000000000000000" pitchFamily="2" charset="0"/>
                <a:ea typeface="Roboto" panose="02000000000000000000" pitchFamily="2" charset="0"/>
              </a:rPr>
              <a:t>Results Analysis 2: BR02- Balanced</a:t>
            </a:r>
          </a:p>
        </p:txBody>
      </p:sp>
      <p:pic>
        <p:nvPicPr>
          <p:cNvPr id="10" name="Picture 9">
            <a:extLst>
              <a:ext uri="{FF2B5EF4-FFF2-40B4-BE49-F238E27FC236}">
                <a16:creationId xmlns:a16="http://schemas.microsoft.com/office/drawing/2014/main" id="{1E51A15D-B610-418D-B62B-C712115E45E9}"/>
              </a:ext>
            </a:extLst>
          </p:cNvPr>
          <p:cNvPicPr>
            <a:picLocks noChangeAspect="1"/>
          </p:cNvPicPr>
          <p:nvPr/>
        </p:nvPicPr>
        <p:blipFill>
          <a:blip r:embed="rId5">
            <a:extLst>
              <a:ext uri="{28A0092B-C50C-407E-A947-70E740481C1C}">
                <a14:useLocalDpi xmlns:a14="http://schemas.microsoft.com/office/drawing/2010/main" val="0"/>
              </a:ext>
            </a:extLst>
          </a:blip>
          <a:srcRect b="12263"/>
          <a:stretch>
            <a:fillRect/>
          </a:stretch>
        </p:blipFill>
        <p:spPr bwMode="auto">
          <a:xfrm>
            <a:off x="5250200" y="1452563"/>
            <a:ext cx="6941800" cy="351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295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0C0E63E-CE5D-45FB-847D-182C2C5B838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0199" y="1459522"/>
            <a:ext cx="6941801" cy="406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D08776E5-96DF-4BAA-8D26-E8FAE47D02D5}"/>
              </a:ext>
            </a:extLst>
          </p:cNvPr>
          <p:cNvPicPr>
            <a:picLocks noChangeAspect="1"/>
          </p:cNvPicPr>
          <p:nvPr/>
        </p:nvPicPr>
        <p:blipFill>
          <a:blip r:embed="rId4">
            <a:extLst>
              <a:ext uri="{28A0092B-C50C-407E-A947-70E740481C1C}">
                <a14:useLocalDpi xmlns:a14="http://schemas.microsoft.com/office/drawing/2010/main" val="0"/>
              </a:ext>
            </a:extLst>
          </a:blip>
          <a:srcRect b="11786"/>
          <a:stretch>
            <a:fillRect/>
          </a:stretch>
        </p:blipFill>
        <p:spPr bwMode="auto">
          <a:xfrm>
            <a:off x="-1" y="3357648"/>
            <a:ext cx="5158509" cy="2079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00C29E44-5D78-4694-A0B8-B41F8DCDA84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436" y="1459522"/>
            <a:ext cx="5189945" cy="1539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C2D9C77D-97F9-47AC-8533-62D7F40A9C77}"/>
              </a:ext>
            </a:extLst>
          </p:cNvPr>
          <p:cNvSpPr>
            <a:spLocks noGrp="1"/>
          </p:cNvSpPr>
          <p:nvPr>
            <p:ph type="title"/>
          </p:nvPr>
        </p:nvSpPr>
        <p:spPr>
          <a:xfrm>
            <a:off x="0" y="0"/>
            <a:ext cx="10317018" cy="1452563"/>
          </a:xfrm>
        </p:spPr>
        <p:txBody>
          <a:bodyPr/>
          <a:lstStyle/>
          <a:p>
            <a:pPr algn="ctr">
              <a:defRPr/>
            </a:pPr>
            <a:r>
              <a:rPr lang="en-US" dirty="0">
                <a:latin typeface="Roboto" panose="02000000000000000000" pitchFamily="2" charset="0"/>
                <a:ea typeface="Roboto" panose="02000000000000000000" pitchFamily="2" charset="0"/>
              </a:rPr>
              <a:t>Results Analysis 3: Top 10 Balanced</a:t>
            </a:r>
          </a:p>
        </p:txBody>
      </p:sp>
    </p:spTree>
    <p:extLst>
      <p:ext uri="{BB962C8B-B14F-4D97-AF65-F5344CB8AC3E}">
        <p14:creationId xmlns:p14="http://schemas.microsoft.com/office/powerpoint/2010/main" val="393715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7ADD490-0939-47EC-A190-C812F9C37CA3}"/>
              </a:ext>
            </a:extLst>
          </p:cNvPr>
          <p:cNvPicPr>
            <a:picLocks noChangeAspect="1"/>
          </p:cNvPicPr>
          <p:nvPr/>
        </p:nvPicPr>
        <p:blipFill>
          <a:blip r:embed="rId3">
            <a:extLst>
              <a:ext uri="{28A0092B-C50C-407E-A947-70E740481C1C}">
                <a14:useLocalDpi xmlns:a14="http://schemas.microsoft.com/office/drawing/2010/main" val="0"/>
              </a:ext>
            </a:extLst>
          </a:blip>
          <a:srcRect b="20924"/>
          <a:stretch>
            <a:fillRect/>
          </a:stretch>
        </p:blipFill>
        <p:spPr bwMode="auto">
          <a:xfrm>
            <a:off x="5353050" y="2797437"/>
            <a:ext cx="6829425" cy="323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A970A993-F890-4351-9062-8ED29ABCAED2}"/>
              </a:ext>
            </a:extLst>
          </p:cNvPr>
          <p:cNvPicPr>
            <a:picLocks noChangeAspect="1"/>
          </p:cNvPicPr>
          <p:nvPr/>
        </p:nvPicPr>
        <p:blipFill>
          <a:blip r:embed="rId4">
            <a:extLst>
              <a:ext uri="{28A0092B-C50C-407E-A947-70E740481C1C}">
                <a14:useLocalDpi xmlns:a14="http://schemas.microsoft.com/office/drawing/2010/main" val="0"/>
              </a:ext>
            </a:extLst>
          </a:blip>
          <a:srcRect b="8186"/>
          <a:stretch>
            <a:fillRect/>
          </a:stretch>
        </p:blipFill>
        <p:spPr bwMode="auto">
          <a:xfrm>
            <a:off x="47625" y="2282430"/>
            <a:ext cx="5276850" cy="3751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2BB832F7-4A8B-4936-9426-50C580A8A38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76713" y="937053"/>
            <a:ext cx="3838575" cy="178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C2D9C77D-97F9-47AC-8533-62D7F40A9C77}"/>
              </a:ext>
            </a:extLst>
          </p:cNvPr>
          <p:cNvSpPr>
            <a:spLocks noGrp="1"/>
          </p:cNvSpPr>
          <p:nvPr>
            <p:ph type="title"/>
          </p:nvPr>
        </p:nvSpPr>
        <p:spPr>
          <a:xfrm>
            <a:off x="0" y="0"/>
            <a:ext cx="10317018" cy="1452563"/>
          </a:xfrm>
        </p:spPr>
        <p:txBody>
          <a:bodyPr/>
          <a:lstStyle/>
          <a:p>
            <a:pPr algn="ctr">
              <a:defRPr/>
            </a:pPr>
            <a:r>
              <a:rPr lang="en-US" dirty="0">
                <a:latin typeface="Roboto" panose="02000000000000000000" pitchFamily="2" charset="0"/>
                <a:ea typeface="Roboto" panose="02000000000000000000" pitchFamily="2" charset="0"/>
              </a:rPr>
              <a:t>Results Analysis </a:t>
            </a:r>
            <a:r>
              <a:rPr lang="en-US" dirty="0" smtClean="0">
                <a:latin typeface="Roboto" panose="02000000000000000000" pitchFamily="2" charset="0"/>
                <a:ea typeface="Roboto" panose="02000000000000000000" pitchFamily="2" charset="0"/>
              </a:rPr>
              <a:t>4: </a:t>
            </a:r>
            <a:r>
              <a:rPr lang="en-US" dirty="0">
                <a:latin typeface="Roboto" panose="02000000000000000000" pitchFamily="2" charset="0"/>
                <a:ea typeface="Roboto" panose="02000000000000000000" pitchFamily="2" charset="0"/>
              </a:rPr>
              <a:t>Top 10 Balanced</a:t>
            </a:r>
          </a:p>
        </p:txBody>
      </p:sp>
    </p:spTree>
    <p:extLst>
      <p:ext uri="{BB962C8B-B14F-4D97-AF65-F5344CB8AC3E}">
        <p14:creationId xmlns:p14="http://schemas.microsoft.com/office/powerpoint/2010/main" val="304085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70A993-F890-4351-9062-8ED29ABCAED2}"/>
              </a:ext>
            </a:extLst>
          </p:cNvPr>
          <p:cNvPicPr>
            <a:picLocks noChangeAspect="1"/>
          </p:cNvPicPr>
          <p:nvPr/>
        </p:nvPicPr>
        <p:blipFill rotWithShape="1">
          <a:blip r:embed="rId3">
            <a:extLst>
              <a:ext uri="{28A0092B-C50C-407E-A947-70E740481C1C}">
                <a14:useLocalDpi xmlns:a14="http://schemas.microsoft.com/office/drawing/2010/main" val="0"/>
              </a:ext>
            </a:extLst>
          </a:blip>
          <a:srcRect t="-1" b="8033"/>
          <a:stretch/>
        </p:blipFill>
        <p:spPr bwMode="auto">
          <a:xfrm>
            <a:off x="2628900" y="1123963"/>
            <a:ext cx="4010025" cy="285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2BB832F7-4A8B-4936-9426-50C580A8A38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942319"/>
            <a:ext cx="26289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D491D141-F659-4FE0-91E1-D714239E8F71}"/>
              </a:ext>
            </a:extLst>
          </p:cNvPr>
          <p:cNvSpPr>
            <a:spLocks noGrp="1"/>
          </p:cNvSpPr>
          <p:nvPr>
            <p:ph type="title"/>
          </p:nvPr>
        </p:nvSpPr>
        <p:spPr>
          <a:xfrm>
            <a:off x="0" y="0"/>
            <a:ext cx="10326255" cy="1452563"/>
          </a:xfrm>
        </p:spPr>
        <p:txBody>
          <a:bodyPr/>
          <a:lstStyle/>
          <a:p>
            <a:pPr algn="ctr">
              <a:defRPr/>
            </a:pPr>
            <a:r>
              <a:rPr lang="en-US" dirty="0" smtClean="0">
                <a:latin typeface="Roboto" panose="02000000000000000000" pitchFamily="2" charset="0"/>
                <a:ea typeface="Roboto" panose="02000000000000000000" pitchFamily="2" charset="0"/>
              </a:rPr>
              <a:t>Validate Analysis 4</a:t>
            </a:r>
            <a:endParaRPr lang="en-US" dirty="0">
              <a:latin typeface="Roboto" panose="02000000000000000000" pitchFamily="2" charset="0"/>
              <a:ea typeface="Roboto" panose="02000000000000000000" pitchFamily="2" charset="0"/>
            </a:endParaRPr>
          </a:p>
        </p:txBody>
      </p:sp>
      <p:pic>
        <p:nvPicPr>
          <p:cNvPr id="3" name="Picture 2"/>
          <p:cNvPicPr>
            <a:picLocks noChangeAspect="1"/>
          </p:cNvPicPr>
          <p:nvPr/>
        </p:nvPicPr>
        <p:blipFill>
          <a:blip r:embed="rId5"/>
          <a:stretch>
            <a:fillRect/>
          </a:stretch>
        </p:blipFill>
        <p:spPr>
          <a:xfrm>
            <a:off x="0" y="4738360"/>
            <a:ext cx="2628900" cy="800100"/>
          </a:xfrm>
          <a:prstGeom prst="rect">
            <a:avLst/>
          </a:prstGeom>
        </p:spPr>
      </p:pic>
      <p:pic>
        <p:nvPicPr>
          <p:cNvPr id="8" name="Picture 7">
            <a:extLst>
              <a:ext uri="{FF2B5EF4-FFF2-40B4-BE49-F238E27FC236}">
                <a16:creationId xmlns:a16="http://schemas.microsoft.com/office/drawing/2014/main" id="{17ADD490-0939-47EC-A190-C812F9C37CA3}"/>
              </a:ext>
            </a:extLst>
          </p:cNvPr>
          <p:cNvPicPr>
            <a:picLocks noChangeAspect="1"/>
          </p:cNvPicPr>
          <p:nvPr/>
        </p:nvPicPr>
        <p:blipFill rotWithShape="1">
          <a:blip r:embed="rId6">
            <a:extLst>
              <a:ext uri="{28A0092B-C50C-407E-A947-70E740481C1C}">
                <a14:useLocalDpi xmlns:a14="http://schemas.microsoft.com/office/drawing/2010/main" val="0"/>
              </a:ext>
            </a:extLst>
          </a:blip>
          <a:srcRect b="47911"/>
          <a:stretch/>
        </p:blipFill>
        <p:spPr bwMode="auto">
          <a:xfrm>
            <a:off x="6677025" y="1743051"/>
            <a:ext cx="5181600" cy="1617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rotWithShape="1">
          <a:blip r:embed="rId7"/>
          <a:srcRect b="19591"/>
          <a:stretch/>
        </p:blipFill>
        <p:spPr>
          <a:xfrm>
            <a:off x="6677025" y="4563988"/>
            <a:ext cx="5181600" cy="1148845"/>
          </a:xfrm>
          <a:prstGeom prst="rect">
            <a:avLst/>
          </a:prstGeom>
        </p:spPr>
      </p:pic>
      <p:pic>
        <p:nvPicPr>
          <p:cNvPr id="11" name="Picture 10"/>
          <p:cNvPicPr>
            <a:picLocks noChangeAspect="1"/>
          </p:cNvPicPr>
          <p:nvPr/>
        </p:nvPicPr>
        <p:blipFill>
          <a:blip r:embed="rId8"/>
          <a:stretch>
            <a:fillRect/>
          </a:stretch>
        </p:blipFill>
        <p:spPr>
          <a:xfrm>
            <a:off x="2628900" y="4214485"/>
            <a:ext cx="4010025" cy="1847850"/>
          </a:xfrm>
          <a:prstGeom prst="rect">
            <a:avLst/>
          </a:prstGeom>
        </p:spPr>
      </p:pic>
    </p:spTree>
    <p:extLst>
      <p:ext uri="{BB962C8B-B14F-4D97-AF65-F5344CB8AC3E}">
        <p14:creationId xmlns:p14="http://schemas.microsoft.com/office/powerpoint/2010/main" val="302749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667F91-86E1-41AA-9876-66CDFBD53A5E}"/>
              </a:ext>
            </a:extLst>
          </p:cNvPr>
          <p:cNvSpPr>
            <a:spLocks noGrp="1"/>
          </p:cNvSpPr>
          <p:nvPr>
            <p:ph type="title"/>
          </p:nvPr>
        </p:nvSpPr>
        <p:spPr>
          <a:xfrm>
            <a:off x="0" y="0"/>
            <a:ext cx="12192000" cy="1452563"/>
          </a:xfrm>
        </p:spPr>
        <p:txBody>
          <a:bodyPr/>
          <a:lstStyle/>
          <a:p>
            <a:pPr algn="ctr">
              <a:defRPr/>
            </a:pPr>
            <a:r>
              <a:rPr lang="en-US" dirty="0">
                <a:latin typeface="Roboto" panose="02000000000000000000" pitchFamily="2" charset="0"/>
                <a:ea typeface="Roboto" panose="02000000000000000000" pitchFamily="2" charset="0"/>
              </a:rPr>
              <a:t>Overview</a:t>
            </a:r>
          </a:p>
        </p:txBody>
      </p:sp>
      <p:sp>
        <p:nvSpPr>
          <p:cNvPr id="5" name="Content Placeholder 4">
            <a:extLst>
              <a:ext uri="{FF2B5EF4-FFF2-40B4-BE49-F238E27FC236}">
                <a16:creationId xmlns:a16="http://schemas.microsoft.com/office/drawing/2014/main" id="{F2235F0E-038B-44C6-9F90-65460303E7CD}"/>
              </a:ext>
            </a:extLst>
          </p:cNvPr>
          <p:cNvSpPr>
            <a:spLocks noGrp="1"/>
          </p:cNvSpPr>
          <p:nvPr>
            <p:ph idx="1"/>
          </p:nvPr>
        </p:nvSpPr>
        <p:spPr>
          <a:xfrm>
            <a:off x="600075" y="1797050"/>
            <a:ext cx="10201275" cy="4351338"/>
          </a:xfrm>
        </p:spPr>
        <p:txBody>
          <a:bodyPr/>
          <a:lstStyle/>
          <a:p>
            <a:pPr>
              <a:buFont typeface="Arial" charset="0"/>
              <a:buChar char="•"/>
              <a:defRPr/>
            </a:pPr>
            <a:r>
              <a:rPr lang="en-US" dirty="0">
                <a:latin typeface="Roboto" panose="02000000000000000000" pitchFamily="2" charset="0"/>
                <a:ea typeface="Roboto" panose="02000000000000000000" pitchFamily="2" charset="0"/>
              </a:rPr>
              <a:t>Introduction</a:t>
            </a:r>
          </a:p>
          <a:p>
            <a:pPr>
              <a:buFont typeface="Arial" charset="0"/>
              <a:buChar char="•"/>
              <a:defRPr/>
            </a:pPr>
            <a:r>
              <a:rPr lang="en-US" dirty="0">
                <a:latin typeface="Roboto" panose="02000000000000000000" pitchFamily="2" charset="0"/>
                <a:ea typeface="Roboto" panose="02000000000000000000" pitchFamily="2" charset="0"/>
              </a:rPr>
              <a:t>Background</a:t>
            </a:r>
          </a:p>
          <a:p>
            <a:pPr>
              <a:buFont typeface="Arial" charset="0"/>
              <a:buChar char="•"/>
              <a:defRPr/>
            </a:pPr>
            <a:r>
              <a:rPr lang="en-US" dirty="0">
                <a:latin typeface="Roboto" panose="02000000000000000000" pitchFamily="2" charset="0"/>
                <a:ea typeface="Roboto" panose="02000000000000000000" pitchFamily="2" charset="0"/>
              </a:rPr>
              <a:t>Purpose </a:t>
            </a:r>
          </a:p>
          <a:p>
            <a:pPr>
              <a:buFont typeface="Arial" charset="0"/>
              <a:buChar char="•"/>
              <a:defRPr/>
            </a:pPr>
            <a:r>
              <a:rPr lang="en-US" dirty="0">
                <a:latin typeface="Roboto" panose="02000000000000000000" pitchFamily="2" charset="0"/>
                <a:ea typeface="Roboto" panose="02000000000000000000" pitchFamily="2" charset="0"/>
              </a:rPr>
              <a:t>Previous Research</a:t>
            </a:r>
          </a:p>
          <a:p>
            <a:pPr>
              <a:buFont typeface="Arial" charset="0"/>
              <a:buChar char="•"/>
              <a:defRPr/>
            </a:pPr>
            <a:r>
              <a:rPr lang="en-US" dirty="0">
                <a:latin typeface="Roboto" panose="02000000000000000000" pitchFamily="2" charset="0"/>
                <a:ea typeface="Roboto" panose="02000000000000000000" pitchFamily="2" charset="0"/>
              </a:rPr>
              <a:t>Methodology</a:t>
            </a:r>
          </a:p>
          <a:p>
            <a:pPr>
              <a:buFont typeface="Arial" charset="0"/>
              <a:buChar char="•"/>
              <a:defRPr/>
            </a:pPr>
            <a:r>
              <a:rPr lang="en-US" dirty="0">
                <a:latin typeface="Roboto" panose="02000000000000000000" pitchFamily="2" charset="0"/>
                <a:ea typeface="Roboto" panose="02000000000000000000" pitchFamily="2" charset="0"/>
              </a:rPr>
              <a:t>Results</a:t>
            </a:r>
          </a:p>
          <a:p>
            <a:pPr>
              <a:buFont typeface="Arial" charset="0"/>
              <a:buChar char="•"/>
              <a:defRPr/>
            </a:pPr>
            <a:r>
              <a:rPr lang="en-US" dirty="0">
                <a:latin typeface="Roboto" panose="02000000000000000000" pitchFamily="2" charset="0"/>
                <a:ea typeface="Roboto" panose="02000000000000000000" pitchFamily="2" charset="0"/>
              </a:rPr>
              <a:t>Next </a:t>
            </a:r>
            <a:r>
              <a:rPr lang="en-US" dirty="0" smtClean="0">
                <a:latin typeface="Roboto" panose="02000000000000000000" pitchFamily="2" charset="0"/>
                <a:ea typeface="Roboto" panose="02000000000000000000" pitchFamily="2" charset="0"/>
              </a:rPr>
              <a:t>Steps</a:t>
            </a:r>
            <a:endParaRPr lang="en-US" dirty="0">
              <a:latin typeface="Roboto" panose="02000000000000000000" pitchFamily="2" charset="0"/>
              <a:ea typeface="Roboto" panose="02000000000000000000" pitchFamily="2"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3788" y="0"/>
            <a:ext cx="4454612"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13367"/>
            <a:ext cx="7247070" cy="5544633"/>
          </a:xfrm>
          <a:prstGeom prst="rect">
            <a:avLst/>
          </a:prstGeom>
        </p:spPr>
      </p:pic>
      <p:sp>
        <p:nvSpPr>
          <p:cNvPr id="4" name="Title 3">
            <a:extLst>
              <a:ext uri="{FF2B5EF4-FFF2-40B4-BE49-F238E27FC236}">
                <a16:creationId xmlns:a16="http://schemas.microsoft.com/office/drawing/2014/main" id="{D491D141-F659-4FE0-91E1-D714239E8F71}"/>
              </a:ext>
            </a:extLst>
          </p:cNvPr>
          <p:cNvSpPr>
            <a:spLocks noGrp="1"/>
          </p:cNvSpPr>
          <p:nvPr>
            <p:ph type="title"/>
          </p:nvPr>
        </p:nvSpPr>
        <p:spPr>
          <a:xfrm>
            <a:off x="0" y="0"/>
            <a:ext cx="7368363" cy="1452563"/>
          </a:xfrm>
        </p:spPr>
        <p:txBody>
          <a:bodyPr/>
          <a:lstStyle/>
          <a:p>
            <a:pPr algn="ctr">
              <a:defRPr/>
            </a:pPr>
            <a:r>
              <a:rPr lang="en-US" dirty="0" smtClean="0">
                <a:latin typeface="Roboto" panose="02000000000000000000" pitchFamily="2" charset="0"/>
                <a:ea typeface="Roboto" panose="02000000000000000000" pitchFamily="2" charset="0"/>
              </a:rPr>
              <a:t>Compare SSO to Analysis 4</a:t>
            </a:r>
            <a:endParaRPr lang="en-US" dirty="0">
              <a:latin typeface="Roboto" panose="02000000000000000000" pitchFamily="2" charset="0"/>
              <a:ea typeface="Roboto" panose="02000000000000000000" pitchFamily="2" charset="0"/>
            </a:endParaRPr>
          </a:p>
        </p:txBody>
      </p:sp>
      <p:pic>
        <p:nvPicPr>
          <p:cNvPr id="3" name="Picture 2" descr="Screen Clipping"/>
          <p:cNvPicPr>
            <a:picLocks noChangeAspect="1"/>
          </p:cNvPicPr>
          <p:nvPr/>
        </p:nvPicPr>
        <p:blipFill rotWithShape="1">
          <a:blip r:embed="rId5">
            <a:extLst>
              <a:ext uri="{28A0092B-C50C-407E-A947-70E740481C1C}">
                <a14:useLocalDpi xmlns:a14="http://schemas.microsoft.com/office/drawing/2010/main" val="0"/>
              </a:ext>
            </a:extLst>
          </a:blip>
          <a:srcRect t="1468"/>
          <a:stretch/>
        </p:blipFill>
        <p:spPr>
          <a:xfrm>
            <a:off x="7681256" y="3657600"/>
            <a:ext cx="4510744" cy="3200400"/>
          </a:xfrm>
          <a:prstGeom prst="rect">
            <a:avLst/>
          </a:prstGeom>
          <a:noFill/>
          <a:ln>
            <a:noFill/>
          </a:ln>
          <a:effectLst/>
        </p:spPr>
      </p:pic>
    </p:spTree>
    <p:extLst>
      <p:ext uri="{BB962C8B-B14F-4D97-AF65-F5344CB8AC3E}">
        <p14:creationId xmlns:p14="http://schemas.microsoft.com/office/powerpoint/2010/main" val="3466166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66" y="1313367"/>
            <a:ext cx="7171955" cy="5544633"/>
          </a:xfrm>
          <a:prstGeom prst="rect">
            <a:avLst/>
          </a:prstGeom>
        </p:spPr>
      </p:pic>
      <p:pic>
        <p:nvPicPr>
          <p:cNvPr id="1026" name="Picture 2" descr="image0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3788" y="0"/>
            <a:ext cx="4454612"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D491D141-F659-4FE0-91E1-D714239E8F71}"/>
              </a:ext>
            </a:extLst>
          </p:cNvPr>
          <p:cNvSpPr>
            <a:spLocks noGrp="1"/>
          </p:cNvSpPr>
          <p:nvPr>
            <p:ph type="title"/>
          </p:nvPr>
        </p:nvSpPr>
        <p:spPr>
          <a:xfrm>
            <a:off x="0" y="0"/>
            <a:ext cx="7368363" cy="1452563"/>
          </a:xfrm>
        </p:spPr>
        <p:txBody>
          <a:bodyPr/>
          <a:lstStyle/>
          <a:p>
            <a:pPr algn="ctr">
              <a:defRPr/>
            </a:pPr>
            <a:r>
              <a:rPr lang="en-US" dirty="0" smtClean="0">
                <a:latin typeface="Roboto" panose="02000000000000000000" pitchFamily="2" charset="0"/>
                <a:ea typeface="Roboto" panose="02000000000000000000" pitchFamily="2" charset="0"/>
              </a:rPr>
              <a:t>Compare SSO to Analysis 4</a:t>
            </a:r>
            <a:endParaRPr lang="en-US" dirty="0">
              <a:latin typeface="Roboto" panose="02000000000000000000" pitchFamily="2" charset="0"/>
              <a:ea typeface="Roboto" panose="02000000000000000000" pitchFamily="2" charset="0"/>
            </a:endParaRPr>
          </a:p>
        </p:txBody>
      </p:sp>
      <p:pic>
        <p:nvPicPr>
          <p:cNvPr id="3" name="Picture 2" descr="Screen Clipping"/>
          <p:cNvPicPr>
            <a:picLocks noChangeAspect="1"/>
          </p:cNvPicPr>
          <p:nvPr/>
        </p:nvPicPr>
        <p:blipFill rotWithShape="1">
          <a:blip r:embed="rId5">
            <a:extLst>
              <a:ext uri="{28A0092B-C50C-407E-A947-70E740481C1C}">
                <a14:useLocalDpi xmlns:a14="http://schemas.microsoft.com/office/drawing/2010/main" val="0"/>
              </a:ext>
            </a:extLst>
          </a:blip>
          <a:srcRect t="1468"/>
          <a:stretch/>
        </p:blipFill>
        <p:spPr>
          <a:xfrm>
            <a:off x="7681256" y="3657600"/>
            <a:ext cx="4510744" cy="3200400"/>
          </a:xfrm>
          <a:prstGeom prst="rect">
            <a:avLst/>
          </a:prstGeom>
          <a:noFill/>
          <a:ln>
            <a:noFill/>
          </a:ln>
          <a:effectLst/>
        </p:spPr>
      </p:pic>
    </p:spTree>
    <p:extLst>
      <p:ext uri="{BB962C8B-B14F-4D97-AF65-F5344CB8AC3E}">
        <p14:creationId xmlns:p14="http://schemas.microsoft.com/office/powerpoint/2010/main" val="38170702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8422" y="3641772"/>
            <a:ext cx="4459857" cy="3200400"/>
          </a:xfrm>
          <a:prstGeom prst="rect">
            <a:avLst/>
          </a:prstGeom>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313367"/>
            <a:ext cx="7173565" cy="5544633"/>
          </a:xfrm>
          <a:prstGeom prst="rect">
            <a:avLst/>
          </a:prstGeom>
        </p:spPr>
      </p:pic>
      <p:pic>
        <p:nvPicPr>
          <p:cNvPr id="1026" name="Picture 2" descr="image0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3788" y="0"/>
            <a:ext cx="4454612"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D491D141-F659-4FE0-91E1-D714239E8F71}"/>
              </a:ext>
            </a:extLst>
          </p:cNvPr>
          <p:cNvSpPr>
            <a:spLocks noGrp="1"/>
          </p:cNvSpPr>
          <p:nvPr>
            <p:ph type="title"/>
          </p:nvPr>
        </p:nvSpPr>
        <p:spPr>
          <a:xfrm>
            <a:off x="0" y="0"/>
            <a:ext cx="7368363" cy="1452563"/>
          </a:xfrm>
        </p:spPr>
        <p:txBody>
          <a:bodyPr/>
          <a:lstStyle/>
          <a:p>
            <a:pPr algn="ctr">
              <a:defRPr/>
            </a:pPr>
            <a:r>
              <a:rPr lang="en-US" dirty="0" smtClean="0">
                <a:latin typeface="Roboto" panose="02000000000000000000" pitchFamily="2" charset="0"/>
                <a:ea typeface="Roboto" panose="02000000000000000000" pitchFamily="2" charset="0"/>
              </a:rPr>
              <a:t>Compare SSO to Analysis 4</a:t>
            </a:r>
            <a:endParaRPr lang="en-US" dirty="0">
              <a:latin typeface="Roboto" panose="02000000000000000000" pitchFamily="2" charset="0"/>
              <a:ea typeface="Roboto" panose="02000000000000000000" pitchFamily="2" charset="0"/>
            </a:endParaRPr>
          </a:p>
        </p:txBody>
      </p:sp>
      <p:pic>
        <p:nvPicPr>
          <p:cNvPr id="2" name="Picture 1"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81256" y="0"/>
            <a:ext cx="4382219" cy="3200400"/>
          </a:xfrm>
          <a:prstGeom prst="rect">
            <a:avLst/>
          </a:prstGeom>
        </p:spPr>
      </p:pic>
    </p:spTree>
    <p:extLst>
      <p:ext uri="{BB962C8B-B14F-4D97-AF65-F5344CB8AC3E}">
        <p14:creationId xmlns:p14="http://schemas.microsoft.com/office/powerpoint/2010/main" val="24190416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86118"/>
            <a:ext cx="7216096" cy="5556054"/>
          </a:xfrm>
          <a:prstGeom prst="rect">
            <a:avLst/>
          </a:prstGeom>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8422" y="3641772"/>
            <a:ext cx="4459857" cy="3200400"/>
          </a:xfrm>
          <a:prstGeom prst="rect">
            <a:avLst/>
          </a:prstGeom>
        </p:spPr>
      </p:pic>
      <p:pic>
        <p:nvPicPr>
          <p:cNvPr id="1026" name="Picture 2" descr="image0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3788" y="0"/>
            <a:ext cx="4454612"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D491D141-F659-4FE0-91E1-D714239E8F71}"/>
              </a:ext>
            </a:extLst>
          </p:cNvPr>
          <p:cNvSpPr>
            <a:spLocks noGrp="1"/>
          </p:cNvSpPr>
          <p:nvPr>
            <p:ph type="title"/>
          </p:nvPr>
        </p:nvSpPr>
        <p:spPr>
          <a:xfrm>
            <a:off x="0" y="0"/>
            <a:ext cx="7368363" cy="1452563"/>
          </a:xfrm>
        </p:spPr>
        <p:txBody>
          <a:bodyPr/>
          <a:lstStyle/>
          <a:p>
            <a:pPr algn="ctr">
              <a:defRPr/>
            </a:pPr>
            <a:r>
              <a:rPr lang="en-US" dirty="0" smtClean="0">
                <a:latin typeface="Roboto" panose="02000000000000000000" pitchFamily="2" charset="0"/>
                <a:ea typeface="Roboto" panose="02000000000000000000" pitchFamily="2" charset="0"/>
              </a:rPr>
              <a:t>Compare SSO to Analysis 4</a:t>
            </a:r>
            <a:endParaRPr lang="en-US" dirty="0">
              <a:latin typeface="Roboto" panose="02000000000000000000" pitchFamily="2" charset="0"/>
              <a:ea typeface="Roboto" panose="02000000000000000000" pitchFamily="2" charset="0"/>
            </a:endParaRPr>
          </a:p>
        </p:txBody>
      </p:sp>
      <p:pic>
        <p:nvPicPr>
          <p:cNvPr id="2" name="Picture 1"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81256" y="0"/>
            <a:ext cx="4382219" cy="3200400"/>
          </a:xfrm>
          <a:prstGeom prst="rect">
            <a:avLst/>
          </a:prstGeom>
        </p:spPr>
      </p:pic>
    </p:spTree>
    <p:extLst>
      <p:ext uri="{BB962C8B-B14F-4D97-AF65-F5344CB8AC3E}">
        <p14:creationId xmlns:p14="http://schemas.microsoft.com/office/powerpoint/2010/main" val="42911062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24" y="1018332"/>
            <a:ext cx="7364249" cy="5818401"/>
          </a:xfrm>
          <a:prstGeom prst="rect">
            <a:avLst/>
          </a:prstGeom>
        </p:spPr>
      </p:pic>
      <p:sp>
        <p:nvSpPr>
          <p:cNvPr id="4" name="Title 3">
            <a:extLst>
              <a:ext uri="{FF2B5EF4-FFF2-40B4-BE49-F238E27FC236}">
                <a16:creationId xmlns:a16="http://schemas.microsoft.com/office/drawing/2014/main" id="{D491D141-F659-4FE0-91E1-D714239E8F71}"/>
              </a:ext>
            </a:extLst>
          </p:cNvPr>
          <p:cNvSpPr>
            <a:spLocks noGrp="1"/>
          </p:cNvSpPr>
          <p:nvPr>
            <p:ph type="title"/>
          </p:nvPr>
        </p:nvSpPr>
        <p:spPr>
          <a:xfrm>
            <a:off x="0" y="0"/>
            <a:ext cx="10326255" cy="1452563"/>
          </a:xfrm>
        </p:spPr>
        <p:txBody>
          <a:bodyPr/>
          <a:lstStyle/>
          <a:p>
            <a:pPr algn="ctr">
              <a:defRPr/>
            </a:pPr>
            <a:r>
              <a:rPr lang="en-US" dirty="0" smtClean="0">
                <a:latin typeface="Roboto" panose="02000000000000000000" pitchFamily="2" charset="0"/>
                <a:ea typeface="Roboto" panose="02000000000000000000" pitchFamily="2" charset="0"/>
              </a:rPr>
              <a:t>Next Steps</a:t>
            </a:r>
            <a:endParaRPr lang="en-US" dirty="0">
              <a:latin typeface="Roboto" panose="02000000000000000000" pitchFamily="2" charset="0"/>
              <a:ea typeface="Roboto" panose="02000000000000000000" pitchFamily="2" charset="0"/>
            </a:endParaRPr>
          </a:p>
        </p:txBody>
      </p:sp>
      <p:sp>
        <p:nvSpPr>
          <p:cNvPr id="8" name="TextBox 4">
            <a:extLst>
              <a:ext uri="{FF2B5EF4-FFF2-40B4-BE49-F238E27FC236}">
                <a16:creationId xmlns:a16="http://schemas.microsoft.com/office/drawing/2014/main" id="{C91FF2AE-F933-4680-BCEC-23867160771D}"/>
              </a:ext>
            </a:extLst>
          </p:cNvPr>
          <p:cNvSpPr txBox="1">
            <a:spLocks noChangeArrowheads="1"/>
          </p:cNvSpPr>
          <p:nvPr/>
        </p:nvSpPr>
        <p:spPr bwMode="auto">
          <a:xfrm>
            <a:off x="6672262" y="1354371"/>
            <a:ext cx="5374425" cy="4567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rgbClr val="7F7F7F"/>
                </a:solidFill>
                <a:latin typeface="Arial" panose="020B0604020202020204" pitchFamily="34" charset="0"/>
              </a:defRPr>
            </a:lvl1pPr>
            <a:lvl2pPr marL="685800" indent="-228600">
              <a:lnSpc>
                <a:spcPct val="90000"/>
              </a:lnSpc>
              <a:spcBef>
                <a:spcPts val="500"/>
              </a:spcBef>
              <a:buFont typeface="Courier New" panose="02070309020205020404" pitchFamily="49" charset="0"/>
              <a:buChar char="o"/>
              <a:defRPr sz="2400">
                <a:solidFill>
                  <a:srgbClr val="7F7F7F"/>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7F7F7F"/>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7F7F7F"/>
                </a:solidFill>
                <a:latin typeface="Arial" panose="020B0604020202020204" pitchFamily="34" charset="0"/>
              </a:defRPr>
            </a:lvl4pPr>
            <a:lvl5pPr marL="2057400" indent="-228600">
              <a:lnSpc>
                <a:spcPct val="90000"/>
              </a:lnSpc>
              <a:spcBef>
                <a:spcPts val="500"/>
              </a:spcBef>
              <a:buFont typeface="Courier New" panose="02070309020205020404" pitchFamily="49" charset="0"/>
              <a:buChar char="o"/>
              <a:defRPr>
                <a:solidFill>
                  <a:srgbClr val="7F7F7F"/>
                </a:solidFill>
                <a:latin typeface="Arial" panose="020B0604020202020204" pitchFamily="34" charset="0"/>
              </a:defRPr>
            </a:lvl5pPr>
            <a:lvl6pPr marL="2514600" indent="-228600" eaLnBrk="0" fontAlgn="base" hangingPunct="0">
              <a:lnSpc>
                <a:spcPct val="90000"/>
              </a:lnSpc>
              <a:spcBef>
                <a:spcPts val="500"/>
              </a:spcBef>
              <a:spcAft>
                <a:spcPct val="0"/>
              </a:spcAft>
              <a:buFont typeface="Courier New" panose="02070309020205020404" pitchFamily="49" charset="0"/>
              <a:buChar char="o"/>
              <a:defRPr>
                <a:solidFill>
                  <a:srgbClr val="7F7F7F"/>
                </a:solidFill>
                <a:latin typeface="Arial" panose="020B0604020202020204" pitchFamily="34" charset="0"/>
              </a:defRPr>
            </a:lvl6pPr>
            <a:lvl7pPr marL="2971800" indent="-228600" eaLnBrk="0" fontAlgn="base" hangingPunct="0">
              <a:lnSpc>
                <a:spcPct val="90000"/>
              </a:lnSpc>
              <a:spcBef>
                <a:spcPts val="500"/>
              </a:spcBef>
              <a:spcAft>
                <a:spcPct val="0"/>
              </a:spcAft>
              <a:buFont typeface="Courier New" panose="02070309020205020404" pitchFamily="49" charset="0"/>
              <a:buChar char="o"/>
              <a:defRPr>
                <a:solidFill>
                  <a:srgbClr val="7F7F7F"/>
                </a:solidFill>
                <a:latin typeface="Arial" panose="020B0604020202020204" pitchFamily="34" charset="0"/>
              </a:defRPr>
            </a:lvl7pPr>
            <a:lvl8pPr marL="3429000" indent="-228600" eaLnBrk="0" fontAlgn="base" hangingPunct="0">
              <a:lnSpc>
                <a:spcPct val="90000"/>
              </a:lnSpc>
              <a:spcBef>
                <a:spcPts val="500"/>
              </a:spcBef>
              <a:spcAft>
                <a:spcPct val="0"/>
              </a:spcAft>
              <a:buFont typeface="Courier New" panose="02070309020205020404" pitchFamily="49" charset="0"/>
              <a:buChar char="o"/>
              <a:defRPr>
                <a:solidFill>
                  <a:srgbClr val="7F7F7F"/>
                </a:solidFill>
                <a:latin typeface="Arial" panose="020B0604020202020204" pitchFamily="34" charset="0"/>
              </a:defRPr>
            </a:lvl8pPr>
            <a:lvl9pPr marL="3886200" indent="-228600" eaLnBrk="0" fontAlgn="base" hangingPunct="0">
              <a:lnSpc>
                <a:spcPct val="90000"/>
              </a:lnSpc>
              <a:spcBef>
                <a:spcPts val="500"/>
              </a:spcBef>
              <a:spcAft>
                <a:spcPct val="0"/>
              </a:spcAft>
              <a:buFont typeface="Courier New" panose="02070309020205020404" pitchFamily="49" charset="0"/>
              <a:buChar char="o"/>
              <a:defRPr>
                <a:solidFill>
                  <a:srgbClr val="7F7F7F"/>
                </a:solidFill>
                <a:latin typeface="Arial" panose="020B0604020202020204" pitchFamily="34" charset="0"/>
              </a:defRPr>
            </a:lvl9pPr>
          </a:lstStyle>
          <a:p>
            <a:pPr lvl="1">
              <a:buFont typeface="Arial" panose="020B0604020202020204" pitchFamily="34" charset="0"/>
              <a:buChar char="•"/>
            </a:pPr>
            <a:r>
              <a:rPr lang="en-US" altLang="en-US" sz="3200" b="1" dirty="0" smtClean="0">
                <a:latin typeface="Roboto" pitchFamily="2" charset="0"/>
                <a:ea typeface="Roboto" pitchFamily="2" charset="0"/>
              </a:rPr>
              <a:t>Target Maintenance</a:t>
            </a:r>
          </a:p>
          <a:p>
            <a:pPr lvl="2">
              <a:buFont typeface="Courier New" panose="02070309020205020404" pitchFamily="49" charset="0"/>
              <a:buChar char="o"/>
            </a:pPr>
            <a:r>
              <a:rPr lang="en-US" altLang="en-US" sz="2800" b="1" dirty="0" smtClean="0">
                <a:latin typeface="Roboto" pitchFamily="2" charset="0"/>
                <a:ea typeface="Roboto" pitchFamily="2" charset="0"/>
              </a:rPr>
              <a:t> 3</a:t>
            </a:r>
            <a:r>
              <a:rPr lang="en-US" altLang="en-US" sz="2800" b="1" baseline="30000" dirty="0" smtClean="0">
                <a:latin typeface="Roboto" pitchFamily="2" charset="0"/>
                <a:ea typeface="Roboto" pitchFamily="2" charset="0"/>
              </a:rPr>
              <a:t>rd</a:t>
            </a:r>
            <a:r>
              <a:rPr lang="en-US" altLang="en-US" sz="2800" b="1" dirty="0" smtClean="0">
                <a:latin typeface="Roboto" pitchFamily="2" charset="0"/>
                <a:ea typeface="Roboto" pitchFamily="2" charset="0"/>
              </a:rPr>
              <a:t> Order Pipes</a:t>
            </a:r>
          </a:p>
          <a:p>
            <a:pPr lvl="2">
              <a:buFont typeface="Courier New" panose="02070309020205020404" pitchFamily="49" charset="0"/>
              <a:buChar char="o"/>
            </a:pPr>
            <a:r>
              <a:rPr lang="en-US" altLang="en-US" sz="2800" b="1" dirty="0" smtClean="0">
                <a:latin typeface="Roboto" pitchFamily="2" charset="0"/>
                <a:ea typeface="Roboto" pitchFamily="2" charset="0"/>
              </a:rPr>
              <a:t> Age &gt;=29 </a:t>
            </a:r>
          </a:p>
          <a:p>
            <a:pPr lvl="1">
              <a:buFont typeface="Arial" panose="020B0604020202020204" pitchFamily="34" charset="0"/>
              <a:buChar char="•"/>
            </a:pPr>
            <a:r>
              <a:rPr lang="en-US" altLang="en-US" sz="3200" b="1" dirty="0">
                <a:latin typeface="Roboto" pitchFamily="2" charset="0"/>
                <a:ea typeface="Roboto" pitchFamily="2" charset="0"/>
              </a:rPr>
              <a:t> </a:t>
            </a:r>
            <a:r>
              <a:rPr lang="en-US" altLang="en-US" sz="3200" b="1" dirty="0" smtClean="0">
                <a:latin typeface="Roboto" pitchFamily="2" charset="0"/>
                <a:ea typeface="Roboto" pitchFamily="2" charset="0"/>
              </a:rPr>
              <a:t>Evaluate Effectiveness</a:t>
            </a:r>
          </a:p>
          <a:p>
            <a:pPr lvl="2">
              <a:buFont typeface="Courier New" panose="02070309020205020404" pitchFamily="49" charset="0"/>
              <a:buChar char="o"/>
            </a:pPr>
            <a:r>
              <a:rPr lang="en-US" altLang="en-US" sz="2800" b="1" dirty="0" smtClean="0">
                <a:latin typeface="Roboto" pitchFamily="2" charset="0"/>
                <a:ea typeface="Roboto" pitchFamily="2" charset="0"/>
              </a:rPr>
              <a:t> Results </a:t>
            </a:r>
            <a:r>
              <a:rPr lang="en-US" altLang="en-US" sz="2800" b="1" dirty="0">
                <a:latin typeface="Roboto" pitchFamily="2" charset="0"/>
                <a:ea typeface="Roboto" pitchFamily="2" charset="0"/>
              </a:rPr>
              <a:t>may take years</a:t>
            </a:r>
          </a:p>
          <a:p>
            <a:pPr lvl="1">
              <a:buFont typeface="Arial" panose="020B0604020202020204" pitchFamily="34" charset="0"/>
              <a:buChar char="•"/>
            </a:pPr>
            <a:r>
              <a:rPr lang="en-US" altLang="en-US" sz="3200" b="1" dirty="0" smtClean="0">
                <a:latin typeface="Roboto" pitchFamily="2" charset="0"/>
                <a:ea typeface="Roboto" pitchFamily="2" charset="0"/>
              </a:rPr>
              <a:t>Select Additional Basin</a:t>
            </a:r>
          </a:p>
          <a:p>
            <a:pPr lvl="2">
              <a:buFont typeface="Courier New" panose="02070309020205020404" pitchFamily="49" charset="0"/>
              <a:buChar char="o"/>
            </a:pPr>
            <a:r>
              <a:rPr lang="en-US" altLang="en-US" sz="2800" b="1" dirty="0" smtClean="0">
                <a:latin typeface="Roboto" pitchFamily="2" charset="0"/>
                <a:ea typeface="Roboto" pitchFamily="2" charset="0"/>
              </a:rPr>
              <a:t> Run </a:t>
            </a:r>
            <a:r>
              <a:rPr lang="en-US" altLang="en-US" sz="2800" b="1" dirty="0">
                <a:latin typeface="Roboto" pitchFamily="2" charset="0"/>
                <a:ea typeface="Roboto" pitchFamily="2" charset="0"/>
              </a:rPr>
              <a:t>analysis- Forward Likelihood Ratio</a:t>
            </a:r>
          </a:p>
          <a:p>
            <a:pPr lvl="2">
              <a:buFont typeface="Courier New" panose="02070309020205020404" pitchFamily="49" charset="0"/>
              <a:buChar char="o"/>
            </a:pPr>
            <a:r>
              <a:rPr lang="en-US" altLang="en-US" sz="2800" b="1" dirty="0" smtClean="0">
                <a:latin typeface="Roboto" pitchFamily="2" charset="0"/>
                <a:ea typeface="Roboto" pitchFamily="2" charset="0"/>
              </a:rPr>
              <a:t> Target </a:t>
            </a:r>
            <a:r>
              <a:rPr lang="en-US" altLang="en-US" sz="2800" b="1" dirty="0">
                <a:latin typeface="Roboto" pitchFamily="2" charset="0"/>
                <a:ea typeface="Roboto" pitchFamily="2" charset="0"/>
              </a:rPr>
              <a:t>pipes for maintenance</a:t>
            </a:r>
          </a:p>
          <a:p>
            <a:pPr lvl="2">
              <a:buFont typeface="Arial" panose="020B0604020202020204" pitchFamily="34" charset="0"/>
              <a:buChar char="•"/>
            </a:pPr>
            <a:endParaRPr lang="en-US" altLang="en-US" sz="2800" b="1" dirty="0">
              <a:latin typeface="Roboto" pitchFamily="2" charset="0"/>
              <a:ea typeface="Roboto" pitchFamily="2" charset="0"/>
            </a:endParaRPr>
          </a:p>
          <a:p>
            <a:pPr>
              <a:buFont typeface="Arial" panose="020B0604020202020204" pitchFamily="34" charset="0"/>
              <a:buNone/>
            </a:pPr>
            <a:endParaRPr lang="en-US" altLang="en-US" sz="2400" b="1" dirty="0">
              <a:latin typeface="Roboto" pitchFamily="2" charset="0"/>
              <a:ea typeface="Roboto" pitchFamily="2" charset="0"/>
            </a:endParaRPr>
          </a:p>
          <a:p>
            <a:pPr>
              <a:buFont typeface="Arial" panose="020B0604020202020204" pitchFamily="34" charset="0"/>
              <a:buNone/>
            </a:pPr>
            <a:endParaRPr lang="en-US" altLang="en-US" sz="2400" b="1" dirty="0">
              <a:latin typeface="Roboto" pitchFamily="2" charset="0"/>
              <a:ea typeface="Roboto" pitchFamily="2" charset="0"/>
            </a:endParaRPr>
          </a:p>
          <a:p>
            <a:pPr>
              <a:buFont typeface="Arial" panose="020B0604020202020204" pitchFamily="34" charset="0"/>
              <a:buNone/>
            </a:pPr>
            <a:endParaRPr lang="en-US" altLang="en-US" sz="2400" b="1" dirty="0">
              <a:latin typeface="Roboto" pitchFamily="2" charset="0"/>
              <a:ea typeface="Roboto" pitchFamily="2" charset="0"/>
            </a:endParaRPr>
          </a:p>
        </p:txBody>
      </p:sp>
    </p:spTree>
    <p:extLst>
      <p:ext uri="{BB962C8B-B14F-4D97-AF65-F5344CB8AC3E}">
        <p14:creationId xmlns:p14="http://schemas.microsoft.com/office/powerpoint/2010/main" val="152563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Placeholder 4">
            <a:extLst>
              <a:ext uri="{FF2B5EF4-FFF2-40B4-BE49-F238E27FC236}">
                <a16:creationId xmlns:a16="http://schemas.microsoft.com/office/drawing/2014/main" id="{39069C6A-D26C-4D28-B961-6231E471A699}"/>
              </a:ext>
            </a:extLst>
          </p:cNvPr>
          <p:cNvSpPr>
            <a:spLocks noGrp="1"/>
          </p:cNvSpPr>
          <p:nvPr>
            <p:ph type="body" sz="quarter" idx="11"/>
          </p:nvPr>
        </p:nvSpPr>
        <p:spPr>
          <a:xfrm>
            <a:off x="5012266" y="988924"/>
            <a:ext cx="6355645" cy="4880152"/>
          </a:xfrm>
        </p:spPr>
        <p:txBody>
          <a:bodyPr/>
          <a:lstStyle/>
          <a:p>
            <a:pPr algn="ctr">
              <a:spcBef>
                <a:spcPct val="0"/>
              </a:spcBef>
            </a:pPr>
            <a:endParaRPr lang="en-US" altLang="en-US" dirty="0" smtClean="0"/>
          </a:p>
          <a:p>
            <a:pPr algn="ctr">
              <a:spcBef>
                <a:spcPct val="0"/>
              </a:spcBef>
            </a:pPr>
            <a:r>
              <a:rPr lang="en-US" altLang="en-US" dirty="0" smtClean="0"/>
              <a:t>Thank You!</a:t>
            </a:r>
          </a:p>
          <a:p>
            <a:pPr algn="ctr">
              <a:spcBef>
                <a:spcPct val="0"/>
              </a:spcBef>
            </a:pPr>
            <a:r>
              <a:rPr lang="en-US" altLang="en-US" sz="4800" dirty="0" smtClean="0"/>
              <a:t>Fritz Kessler</a:t>
            </a:r>
          </a:p>
          <a:p>
            <a:pPr algn="ctr">
              <a:spcBef>
                <a:spcPct val="0"/>
              </a:spcBef>
            </a:pPr>
            <a:r>
              <a:rPr lang="en-US" altLang="en-US" sz="4800" dirty="0" smtClean="0"/>
              <a:t>Beth King</a:t>
            </a:r>
          </a:p>
          <a:p>
            <a:pPr algn="ctr">
              <a:spcBef>
                <a:spcPct val="0"/>
              </a:spcBef>
            </a:pPr>
            <a:r>
              <a:rPr lang="en-US" altLang="en-US" sz="4800" dirty="0" smtClean="0"/>
              <a:t>Gwinnett County</a:t>
            </a:r>
          </a:p>
          <a:p>
            <a:pPr algn="ctr">
              <a:spcBef>
                <a:spcPct val="0"/>
              </a:spcBef>
            </a:pPr>
            <a:r>
              <a:rPr lang="en-US" altLang="en-US" sz="4800" dirty="0" smtClean="0"/>
              <a:t>My Family</a:t>
            </a:r>
            <a:endParaRPr lang="en-US" altLang="en-US" sz="48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754" t="9147" r="13072" b="1964"/>
          <a:stretch/>
        </p:blipFill>
        <p:spPr>
          <a:xfrm rot="5400000">
            <a:off x="-961030" y="975015"/>
            <a:ext cx="6851072" cy="49148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38">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Placeholder 4">
            <a:extLst>
              <a:ext uri="{FF2B5EF4-FFF2-40B4-BE49-F238E27FC236}">
                <a16:creationId xmlns:a16="http://schemas.microsoft.com/office/drawing/2014/main" id="{39069C6A-D26C-4D28-B961-6231E471A699}"/>
              </a:ext>
            </a:extLst>
          </p:cNvPr>
          <p:cNvSpPr>
            <a:spLocks noGrp="1"/>
          </p:cNvSpPr>
          <p:nvPr>
            <p:ph type="body" sz="quarter" idx="11"/>
          </p:nvPr>
        </p:nvSpPr>
        <p:spPr>
          <a:xfrm>
            <a:off x="2806700" y="3294063"/>
            <a:ext cx="8261350" cy="1879600"/>
          </a:xfrm>
        </p:spPr>
        <p:txBody>
          <a:bodyPr/>
          <a:lstStyle/>
          <a:p>
            <a:pPr algn="ctr">
              <a:spcBef>
                <a:spcPct val="0"/>
              </a:spcBef>
            </a:pPr>
            <a:endParaRPr lang="en-US" altLang="en-US"/>
          </a:p>
          <a:p>
            <a:pPr algn="ctr">
              <a:spcBef>
                <a:spcPct val="0"/>
              </a:spcBef>
            </a:pPr>
            <a:r>
              <a:rPr lang="en-US" altLang="en-US"/>
              <a:t>Questions?</a:t>
            </a:r>
          </a:p>
        </p:txBody>
      </p:sp>
    </p:spTree>
    <p:extLst>
      <p:ext uri="{BB962C8B-B14F-4D97-AF65-F5344CB8AC3E}">
        <p14:creationId xmlns:p14="http://schemas.microsoft.com/office/powerpoint/2010/main" val="37189698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Placeholder 4">
            <a:extLst>
              <a:ext uri="{FF2B5EF4-FFF2-40B4-BE49-F238E27FC236}">
                <a16:creationId xmlns:a16="http://schemas.microsoft.com/office/drawing/2014/main" id="{39069C6A-D26C-4D28-B961-6231E471A699}"/>
              </a:ext>
            </a:extLst>
          </p:cNvPr>
          <p:cNvSpPr>
            <a:spLocks noGrp="1"/>
          </p:cNvSpPr>
          <p:nvPr>
            <p:ph type="body" sz="quarter" idx="11"/>
          </p:nvPr>
        </p:nvSpPr>
        <p:spPr>
          <a:xfrm>
            <a:off x="2806700" y="3294063"/>
            <a:ext cx="8261350" cy="1879600"/>
          </a:xfrm>
        </p:spPr>
        <p:txBody>
          <a:bodyPr/>
          <a:lstStyle/>
          <a:p>
            <a:pPr algn="ctr">
              <a:spcBef>
                <a:spcPct val="0"/>
              </a:spcBef>
            </a:pPr>
            <a:endParaRPr lang="en-US" altLang="en-US"/>
          </a:p>
          <a:p>
            <a:pPr algn="ctr">
              <a:spcBef>
                <a:spcPct val="0"/>
              </a:spcBef>
            </a:pPr>
            <a:r>
              <a:rPr lang="en-US" altLang="en-US"/>
              <a:t>Questions?</a:t>
            </a:r>
          </a:p>
        </p:txBody>
      </p:sp>
    </p:spTree>
    <p:extLst>
      <p:ext uri="{BB962C8B-B14F-4D97-AF65-F5344CB8AC3E}">
        <p14:creationId xmlns:p14="http://schemas.microsoft.com/office/powerpoint/2010/main" val="41327392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A608B7-65D6-45D8-BE70-B1E18EB812D2}"/>
              </a:ext>
            </a:extLst>
          </p:cNvPr>
          <p:cNvSpPr>
            <a:spLocks noGrp="1"/>
          </p:cNvSpPr>
          <p:nvPr>
            <p:ph type="title"/>
          </p:nvPr>
        </p:nvSpPr>
        <p:spPr>
          <a:xfrm>
            <a:off x="0" y="0"/>
            <a:ext cx="9648825" cy="1452563"/>
          </a:xfrm>
        </p:spPr>
        <p:txBody>
          <a:bodyPr/>
          <a:lstStyle/>
          <a:p>
            <a:pPr>
              <a:defRPr/>
            </a:pPr>
            <a:r>
              <a:rPr lang="en-US" dirty="0"/>
              <a:t>References</a:t>
            </a:r>
          </a:p>
        </p:txBody>
      </p:sp>
      <p:sp>
        <p:nvSpPr>
          <p:cNvPr id="5" name="Content Placeholder 4">
            <a:extLst>
              <a:ext uri="{FF2B5EF4-FFF2-40B4-BE49-F238E27FC236}">
                <a16:creationId xmlns:a16="http://schemas.microsoft.com/office/drawing/2014/main" id="{3155E4E7-0D96-4A6B-8803-A6AE8C703477}"/>
              </a:ext>
            </a:extLst>
          </p:cNvPr>
          <p:cNvSpPr>
            <a:spLocks noGrp="1"/>
          </p:cNvSpPr>
          <p:nvPr>
            <p:ph idx="1"/>
          </p:nvPr>
        </p:nvSpPr>
        <p:spPr>
          <a:xfrm>
            <a:off x="431800" y="1066800"/>
            <a:ext cx="10991850" cy="4881563"/>
          </a:xfrm>
        </p:spPr>
        <p:txBody>
          <a:bodyPr/>
          <a:lstStyle/>
          <a:p>
            <a:pPr marL="0" indent="0">
              <a:buFont typeface="Arial" charset="0"/>
              <a:buNone/>
              <a:defRPr/>
            </a:pPr>
            <a:r>
              <a:rPr lang="en-US" sz="2000" dirty="0"/>
              <a:t>Barden, H., Burgess, E., Cheng, F., Fallara, T., Kelly, H. Zhang, L. (2011). "Regression Analysis of the Variation in Rainfall Derived Inflow and Infiltration</a:t>
            </a:r>
            <a:r>
              <a:rPr lang="en-US" sz="2000" i="1" dirty="0"/>
              <a:t>." Journal of Water Management Modeling, January, 223-236.</a:t>
            </a:r>
            <a:endParaRPr lang="en-US" sz="2000" dirty="0"/>
          </a:p>
          <a:p>
            <a:pPr marL="0" indent="0">
              <a:buFont typeface="Arial" charset="0"/>
              <a:buNone/>
              <a:defRPr/>
            </a:pPr>
            <a:r>
              <a:rPr lang="en-US" sz="2000" dirty="0"/>
              <a:t>Black &amp; Veatch. (1999). Optimization of Collection System Maintenance Frequencies and System Performance, ASCE, EPA Cooperative Agreement #CX 824902-01-0. </a:t>
            </a:r>
          </a:p>
          <a:p>
            <a:pPr marL="0" indent="0">
              <a:buFont typeface="Arial" charset="0"/>
              <a:buNone/>
              <a:defRPr/>
            </a:pPr>
            <a:r>
              <a:rPr lang="en-US" sz="2000" dirty="0"/>
              <a:t>Black &amp; Veatch. (200). Protocols for Identifying Sanitary Sewer Overflows (SSOs), ASCE, EPA Cooperative Agreement #CX 826097-01-0.</a:t>
            </a:r>
          </a:p>
          <a:p>
            <a:pPr marL="0" indent="0">
              <a:buFont typeface="Arial" charset="0"/>
              <a:buNone/>
              <a:defRPr/>
            </a:pPr>
            <a:r>
              <a:rPr lang="en-US" sz="2000" dirty="0" err="1"/>
              <a:t>Gedam</a:t>
            </a:r>
            <a:r>
              <a:rPr lang="en-US" sz="2000" dirty="0"/>
              <a:t>, A., </a:t>
            </a:r>
            <a:r>
              <a:rPr lang="en-US" sz="2000" dirty="0" err="1"/>
              <a:t>Mangulkar</a:t>
            </a:r>
            <a:r>
              <a:rPr lang="en-US" sz="2000" dirty="0"/>
              <a:t>, S. and Gandhi, B. (2016) Prediction of Sewer Pipe Main Condition Using the Linear Regression Approach. </a:t>
            </a:r>
            <a:r>
              <a:rPr lang="en-US" sz="2000" i="1" dirty="0"/>
              <a:t>Journal of Geoscience and Environment Protection</a:t>
            </a:r>
            <a:r>
              <a:rPr lang="en-US" sz="2000" dirty="0"/>
              <a:t>, 4, 100-105. </a:t>
            </a:r>
            <a:r>
              <a:rPr lang="en-US" sz="2000" dirty="0">
                <a:hlinkClick r:id="rId2"/>
              </a:rPr>
              <a:t>http://dx.doi.org/10.4236/gep.2016.45010</a:t>
            </a:r>
            <a:r>
              <a:rPr lang="en-US" sz="2000" dirty="0"/>
              <a:t> </a:t>
            </a:r>
          </a:p>
          <a:p>
            <a:pPr marL="0" indent="0">
              <a:buFont typeface="Arial" charset="0"/>
              <a:buNone/>
              <a:defRPr/>
            </a:pPr>
            <a:r>
              <a:rPr lang="en-US" sz="2000" dirty="0"/>
              <a:t>Lai, F.-h. (2008). Review of Sewer Design Criteria and RDII Prediction Methods, Report No. EPA/600/R-08/010, EPA Washington, D.C. </a:t>
            </a:r>
          </a:p>
          <a:p>
            <a:pPr marL="0" indent="0">
              <a:buFont typeface="Arial" charset="0"/>
              <a:buNone/>
              <a:defRPr/>
            </a:pPr>
            <a:r>
              <a:rPr lang="en-US" sz="2000" dirty="0"/>
              <a:t>U.S. Environmental Protection Agency (USEPA). (2005). Guide For Evaluating Capacity, Management, Operation, and Maintenance (CMOM) Programs at Sanitary Sewer Collection Systems, Report No. EPA 305-B-05-002, EPA Washington, D.C.</a:t>
            </a:r>
          </a:p>
          <a:p>
            <a:pPr marL="0" indent="0">
              <a:buFont typeface="Arial" charset="0"/>
              <a:buNone/>
              <a:defRPr/>
            </a:pPr>
            <a:endParaRPr lang="en-US" sz="1200" dirty="0"/>
          </a:p>
          <a:p>
            <a:pPr marL="0" indent="0">
              <a:buFont typeface="Arial" charset="0"/>
              <a:buNone/>
              <a:defRPr/>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BBC6B1-5FFF-466B-BE06-B49D84E77D0D}"/>
              </a:ext>
            </a:extLst>
          </p:cNvPr>
          <p:cNvSpPr>
            <a:spLocks noGrp="1"/>
          </p:cNvSpPr>
          <p:nvPr>
            <p:ph type="title"/>
          </p:nvPr>
        </p:nvSpPr>
        <p:spPr>
          <a:xfrm>
            <a:off x="0" y="0"/>
            <a:ext cx="12192000" cy="1452563"/>
          </a:xfrm>
        </p:spPr>
        <p:txBody>
          <a:bodyPr/>
          <a:lstStyle/>
          <a:p>
            <a:pPr algn="ctr">
              <a:defRPr/>
            </a:pPr>
            <a:r>
              <a:rPr lang="en-US" dirty="0">
                <a:latin typeface="Roboto" panose="02000000000000000000" pitchFamily="2" charset="0"/>
                <a:ea typeface="Roboto" panose="02000000000000000000" pitchFamily="2" charset="0"/>
              </a:rPr>
              <a:t>Introduction</a:t>
            </a:r>
          </a:p>
        </p:txBody>
      </p:sp>
      <p:sp>
        <p:nvSpPr>
          <p:cNvPr id="22531" name="Text Placeholder 2">
            <a:extLst>
              <a:ext uri="{FF2B5EF4-FFF2-40B4-BE49-F238E27FC236}">
                <a16:creationId xmlns:a16="http://schemas.microsoft.com/office/drawing/2014/main" id="{F11D4D99-F59F-4C92-8D01-48F8B3CF92C3}"/>
              </a:ext>
            </a:extLst>
          </p:cNvPr>
          <p:cNvSpPr txBox="1">
            <a:spLocks/>
          </p:cNvSpPr>
          <p:nvPr/>
        </p:nvSpPr>
        <p:spPr bwMode="auto">
          <a:xfrm>
            <a:off x="968375" y="1720850"/>
            <a:ext cx="106330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rgbClr val="7F7F7F"/>
                </a:solidFill>
                <a:latin typeface="Arial" panose="020B0604020202020204" pitchFamily="34" charset="0"/>
              </a:defRPr>
            </a:lvl1pPr>
            <a:lvl2pPr marL="685800" indent="-228600">
              <a:lnSpc>
                <a:spcPct val="90000"/>
              </a:lnSpc>
              <a:spcBef>
                <a:spcPts val="500"/>
              </a:spcBef>
              <a:buFont typeface="Courier New" panose="02070309020205020404" pitchFamily="49" charset="0"/>
              <a:buChar char="o"/>
              <a:defRPr sz="2400">
                <a:solidFill>
                  <a:srgbClr val="7F7F7F"/>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7F7F7F"/>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7F7F7F"/>
                </a:solidFill>
                <a:latin typeface="Arial" panose="020B0604020202020204" pitchFamily="34" charset="0"/>
              </a:defRPr>
            </a:lvl4pPr>
            <a:lvl5pPr marL="2057400" indent="-228600">
              <a:lnSpc>
                <a:spcPct val="90000"/>
              </a:lnSpc>
              <a:spcBef>
                <a:spcPts val="500"/>
              </a:spcBef>
              <a:buFont typeface="Courier New" panose="02070309020205020404" pitchFamily="49" charset="0"/>
              <a:buChar char="o"/>
              <a:defRPr>
                <a:solidFill>
                  <a:srgbClr val="7F7F7F"/>
                </a:solidFill>
                <a:latin typeface="Arial" panose="020B0604020202020204" pitchFamily="34" charset="0"/>
              </a:defRPr>
            </a:lvl5pPr>
            <a:lvl6pPr marL="2514600" indent="-228600" eaLnBrk="0" fontAlgn="base" hangingPunct="0">
              <a:lnSpc>
                <a:spcPct val="90000"/>
              </a:lnSpc>
              <a:spcBef>
                <a:spcPts val="500"/>
              </a:spcBef>
              <a:spcAft>
                <a:spcPct val="0"/>
              </a:spcAft>
              <a:buFont typeface="Courier New" panose="02070309020205020404" pitchFamily="49" charset="0"/>
              <a:buChar char="o"/>
              <a:defRPr>
                <a:solidFill>
                  <a:srgbClr val="7F7F7F"/>
                </a:solidFill>
                <a:latin typeface="Arial" panose="020B0604020202020204" pitchFamily="34" charset="0"/>
              </a:defRPr>
            </a:lvl6pPr>
            <a:lvl7pPr marL="2971800" indent="-228600" eaLnBrk="0" fontAlgn="base" hangingPunct="0">
              <a:lnSpc>
                <a:spcPct val="90000"/>
              </a:lnSpc>
              <a:spcBef>
                <a:spcPts val="500"/>
              </a:spcBef>
              <a:spcAft>
                <a:spcPct val="0"/>
              </a:spcAft>
              <a:buFont typeface="Courier New" panose="02070309020205020404" pitchFamily="49" charset="0"/>
              <a:buChar char="o"/>
              <a:defRPr>
                <a:solidFill>
                  <a:srgbClr val="7F7F7F"/>
                </a:solidFill>
                <a:latin typeface="Arial" panose="020B0604020202020204" pitchFamily="34" charset="0"/>
              </a:defRPr>
            </a:lvl7pPr>
            <a:lvl8pPr marL="3429000" indent="-228600" eaLnBrk="0" fontAlgn="base" hangingPunct="0">
              <a:lnSpc>
                <a:spcPct val="90000"/>
              </a:lnSpc>
              <a:spcBef>
                <a:spcPts val="500"/>
              </a:spcBef>
              <a:spcAft>
                <a:spcPct val="0"/>
              </a:spcAft>
              <a:buFont typeface="Courier New" panose="02070309020205020404" pitchFamily="49" charset="0"/>
              <a:buChar char="o"/>
              <a:defRPr>
                <a:solidFill>
                  <a:srgbClr val="7F7F7F"/>
                </a:solidFill>
                <a:latin typeface="Arial" panose="020B0604020202020204" pitchFamily="34" charset="0"/>
              </a:defRPr>
            </a:lvl8pPr>
            <a:lvl9pPr marL="3886200" indent="-228600" eaLnBrk="0" fontAlgn="base" hangingPunct="0">
              <a:lnSpc>
                <a:spcPct val="90000"/>
              </a:lnSpc>
              <a:spcBef>
                <a:spcPts val="500"/>
              </a:spcBef>
              <a:spcAft>
                <a:spcPct val="0"/>
              </a:spcAft>
              <a:buFont typeface="Courier New" panose="02070309020205020404" pitchFamily="49" charset="0"/>
              <a:buChar char="o"/>
              <a:defRPr>
                <a:solidFill>
                  <a:srgbClr val="7F7F7F"/>
                </a:solidFill>
                <a:latin typeface="Arial" panose="020B0604020202020204" pitchFamily="34" charset="0"/>
              </a:defRPr>
            </a:lvl9pPr>
          </a:lstStyle>
          <a:p>
            <a:pPr>
              <a:buFont typeface="Arial" panose="020B0604020202020204" pitchFamily="34" charset="0"/>
              <a:buNone/>
            </a:pPr>
            <a:r>
              <a:rPr lang="en-US" altLang="en-US" sz="3200" b="1" dirty="0">
                <a:latin typeface="Roboto" pitchFamily="2" charset="0"/>
                <a:ea typeface="Roboto" pitchFamily="2" charset="0"/>
              </a:rPr>
              <a:t>What is a Sanitary Sewer Overflow (SSO)?</a:t>
            </a:r>
          </a:p>
        </p:txBody>
      </p:sp>
      <p:pic>
        <p:nvPicPr>
          <p:cNvPr id="19" name="Content Placeholder 15">
            <a:extLst>
              <a:ext uri="{FF2B5EF4-FFF2-40B4-BE49-F238E27FC236}">
                <a16:creationId xmlns:a16="http://schemas.microsoft.com/office/drawing/2014/main" id="{34498E05-A93E-47CB-B288-5771633F10B2}"/>
              </a:ext>
            </a:extLst>
          </p:cNvPr>
          <p:cNvPicPr>
            <a:picLocks noChangeAspect="1"/>
          </p:cNvPicPr>
          <p:nvPr/>
        </p:nvPicPr>
        <p:blipFill>
          <a:blip r:embed="rId3"/>
          <a:stretch>
            <a:fillRect/>
          </a:stretch>
        </p:blipFill>
        <p:spPr bwMode="auto">
          <a:xfrm>
            <a:off x="6657975" y="2449513"/>
            <a:ext cx="4459288" cy="4098925"/>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486" name="Picture 6">
            <a:extLst>
              <a:ext uri="{FF2B5EF4-FFF2-40B4-BE49-F238E27FC236}">
                <a16:creationId xmlns:a16="http://schemas.microsoft.com/office/drawing/2014/main" id="{5D4803C4-5B8E-42C2-B71F-C302E52BD87E}"/>
              </a:ext>
            </a:extLst>
          </p:cNvPr>
          <p:cNvPicPr>
            <a:picLocks noChangeAspect="1" noChangeArrowheads="1"/>
          </p:cNvPicPr>
          <p:nvPr/>
        </p:nvPicPr>
        <p:blipFill>
          <a:blip r:embed="rId4"/>
          <a:srcRect/>
          <a:stretch>
            <a:fillRect/>
          </a:stretch>
        </p:blipFill>
        <p:spPr bwMode="auto">
          <a:xfrm>
            <a:off x="968375" y="2449513"/>
            <a:ext cx="5394325" cy="4051300"/>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a:extLst>
              <a:ext uri="{FF2B5EF4-FFF2-40B4-BE49-F238E27FC236}">
                <a16:creationId xmlns:a16="http://schemas.microsoft.com/office/drawing/2014/main" id="{79DC1D3D-6F5D-4CEA-B1D9-BF724AD7A4C7}"/>
              </a:ext>
            </a:extLst>
          </p:cNvPr>
          <p:cNvPicPr>
            <a:picLocks noChangeAspect="1"/>
          </p:cNvPicPr>
          <p:nvPr/>
        </p:nvPicPr>
        <p:blipFill rotWithShape="1">
          <a:blip r:embed="rId3"/>
          <a:srcRect l="13489" t="17913" r="53227" b="54222"/>
          <a:stretch/>
        </p:blipFill>
        <p:spPr>
          <a:xfrm>
            <a:off x="5473790" y="1151181"/>
            <a:ext cx="6691676" cy="5670852"/>
          </a:xfrm>
          <a:prstGeom prst="rect">
            <a:avLst/>
          </a:prstGeom>
          <a:ln>
            <a:solidFill>
              <a:schemeClr val="tx1"/>
            </a:solidFill>
          </a:ln>
          <a:effectLst>
            <a:outerShdw blurRad="50800" dist="38100" dir="2700000" algn="tl" rotWithShape="0">
              <a:prstClr val="black">
                <a:alpha val="40000"/>
              </a:prstClr>
            </a:outerShdw>
          </a:effectLst>
        </p:spPr>
      </p:pic>
      <p:pic>
        <p:nvPicPr>
          <p:cNvPr id="7" name="Picture 6" descr="Screen Clipping"/>
          <p:cNvPicPr>
            <a:picLocks noChangeAspect="1"/>
          </p:cNvPicPr>
          <p:nvPr/>
        </p:nvPicPr>
        <p:blipFill rotWithShape="1">
          <a:blip r:embed="rId4">
            <a:extLst>
              <a:ext uri="{28A0092B-C50C-407E-A947-70E740481C1C}">
                <a14:useLocalDpi xmlns:a14="http://schemas.microsoft.com/office/drawing/2010/main" val="0"/>
              </a:ext>
            </a:extLst>
          </a:blip>
          <a:srcRect l="2538"/>
          <a:stretch/>
        </p:blipFill>
        <p:spPr>
          <a:xfrm>
            <a:off x="5412655" y="1027867"/>
            <a:ext cx="6779345" cy="5830131"/>
          </a:xfrm>
          <a:prstGeom prst="rect">
            <a:avLst/>
          </a:prstGeom>
        </p:spPr>
      </p:pic>
      <p:pic>
        <p:nvPicPr>
          <p:cNvPr id="6" name="Picture 5" descr="Screen Clipping"/>
          <p:cNvPicPr>
            <a:picLocks noChangeAspect="1"/>
          </p:cNvPicPr>
          <p:nvPr/>
        </p:nvPicPr>
        <p:blipFill rotWithShape="1">
          <a:blip r:embed="rId5">
            <a:extLst>
              <a:ext uri="{28A0092B-C50C-407E-A947-70E740481C1C}">
                <a14:useLocalDpi xmlns:a14="http://schemas.microsoft.com/office/drawing/2010/main" val="0"/>
              </a:ext>
            </a:extLst>
          </a:blip>
          <a:srcRect l="3837"/>
          <a:stretch/>
        </p:blipFill>
        <p:spPr>
          <a:xfrm>
            <a:off x="5286895" y="1013100"/>
            <a:ext cx="6905105" cy="5833872"/>
          </a:xfrm>
          <a:prstGeom prst="rect">
            <a:avLst/>
          </a:prstGeom>
        </p:spPr>
      </p:pic>
      <p:sp>
        <p:nvSpPr>
          <p:cNvPr id="21508" name="TextBox 4">
            <a:extLst>
              <a:ext uri="{FF2B5EF4-FFF2-40B4-BE49-F238E27FC236}">
                <a16:creationId xmlns:a16="http://schemas.microsoft.com/office/drawing/2014/main" id="{7E02B3B9-188F-4C7B-93DD-650C8D134CAC}"/>
              </a:ext>
            </a:extLst>
          </p:cNvPr>
          <p:cNvSpPr txBox="1">
            <a:spLocks noChangeArrowheads="1"/>
          </p:cNvSpPr>
          <p:nvPr/>
        </p:nvSpPr>
        <p:spPr bwMode="auto">
          <a:xfrm>
            <a:off x="628650" y="1685925"/>
            <a:ext cx="4633632"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rgbClr val="7F7F7F"/>
                </a:solidFill>
                <a:latin typeface="Arial" panose="020B0604020202020204" pitchFamily="34" charset="0"/>
              </a:defRPr>
            </a:lvl1pPr>
            <a:lvl2pPr marL="685800" indent="-228600">
              <a:lnSpc>
                <a:spcPct val="90000"/>
              </a:lnSpc>
              <a:spcBef>
                <a:spcPts val="500"/>
              </a:spcBef>
              <a:buFont typeface="Courier New" panose="02070309020205020404" pitchFamily="49" charset="0"/>
              <a:buChar char="o"/>
              <a:defRPr sz="2400">
                <a:solidFill>
                  <a:srgbClr val="7F7F7F"/>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7F7F7F"/>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7F7F7F"/>
                </a:solidFill>
                <a:latin typeface="Arial" panose="020B0604020202020204" pitchFamily="34" charset="0"/>
              </a:defRPr>
            </a:lvl4pPr>
            <a:lvl5pPr marL="2057400" indent="-228600">
              <a:lnSpc>
                <a:spcPct val="90000"/>
              </a:lnSpc>
              <a:spcBef>
                <a:spcPts val="500"/>
              </a:spcBef>
              <a:buFont typeface="Courier New" panose="02070309020205020404" pitchFamily="49" charset="0"/>
              <a:buChar char="o"/>
              <a:defRPr>
                <a:solidFill>
                  <a:srgbClr val="7F7F7F"/>
                </a:solidFill>
                <a:latin typeface="Arial" panose="020B0604020202020204" pitchFamily="34" charset="0"/>
              </a:defRPr>
            </a:lvl5pPr>
            <a:lvl6pPr marL="2514600" indent="-228600" eaLnBrk="0" fontAlgn="base" hangingPunct="0">
              <a:lnSpc>
                <a:spcPct val="90000"/>
              </a:lnSpc>
              <a:spcBef>
                <a:spcPts val="500"/>
              </a:spcBef>
              <a:spcAft>
                <a:spcPct val="0"/>
              </a:spcAft>
              <a:buFont typeface="Courier New" panose="02070309020205020404" pitchFamily="49" charset="0"/>
              <a:buChar char="o"/>
              <a:defRPr>
                <a:solidFill>
                  <a:srgbClr val="7F7F7F"/>
                </a:solidFill>
                <a:latin typeface="Arial" panose="020B0604020202020204" pitchFamily="34" charset="0"/>
              </a:defRPr>
            </a:lvl6pPr>
            <a:lvl7pPr marL="2971800" indent="-228600" eaLnBrk="0" fontAlgn="base" hangingPunct="0">
              <a:lnSpc>
                <a:spcPct val="90000"/>
              </a:lnSpc>
              <a:spcBef>
                <a:spcPts val="500"/>
              </a:spcBef>
              <a:spcAft>
                <a:spcPct val="0"/>
              </a:spcAft>
              <a:buFont typeface="Courier New" panose="02070309020205020404" pitchFamily="49" charset="0"/>
              <a:buChar char="o"/>
              <a:defRPr>
                <a:solidFill>
                  <a:srgbClr val="7F7F7F"/>
                </a:solidFill>
                <a:latin typeface="Arial" panose="020B0604020202020204" pitchFamily="34" charset="0"/>
              </a:defRPr>
            </a:lvl7pPr>
            <a:lvl8pPr marL="3429000" indent="-228600" eaLnBrk="0" fontAlgn="base" hangingPunct="0">
              <a:lnSpc>
                <a:spcPct val="90000"/>
              </a:lnSpc>
              <a:spcBef>
                <a:spcPts val="500"/>
              </a:spcBef>
              <a:spcAft>
                <a:spcPct val="0"/>
              </a:spcAft>
              <a:buFont typeface="Courier New" panose="02070309020205020404" pitchFamily="49" charset="0"/>
              <a:buChar char="o"/>
              <a:defRPr>
                <a:solidFill>
                  <a:srgbClr val="7F7F7F"/>
                </a:solidFill>
                <a:latin typeface="Arial" panose="020B0604020202020204" pitchFamily="34" charset="0"/>
              </a:defRPr>
            </a:lvl8pPr>
            <a:lvl9pPr marL="3886200" indent="-228600" eaLnBrk="0" fontAlgn="base" hangingPunct="0">
              <a:lnSpc>
                <a:spcPct val="90000"/>
              </a:lnSpc>
              <a:spcBef>
                <a:spcPts val="500"/>
              </a:spcBef>
              <a:spcAft>
                <a:spcPct val="0"/>
              </a:spcAft>
              <a:buFont typeface="Courier New" panose="02070309020205020404" pitchFamily="49" charset="0"/>
              <a:buChar char="o"/>
              <a:defRPr>
                <a:solidFill>
                  <a:srgbClr val="7F7F7F"/>
                </a:solidFill>
                <a:latin typeface="Arial" panose="020B0604020202020204" pitchFamily="34" charset="0"/>
              </a:defRPr>
            </a:lvl9pPr>
          </a:lstStyle>
          <a:p>
            <a:pPr>
              <a:buFont typeface="Arial" panose="020B0604020202020204" pitchFamily="34" charset="0"/>
              <a:buNone/>
            </a:pPr>
            <a:r>
              <a:rPr lang="en-US" altLang="en-US" sz="2400" b="1" dirty="0" smtClean="0">
                <a:latin typeface="Roboto" pitchFamily="2" charset="0"/>
                <a:ea typeface="Roboto" pitchFamily="2" charset="0"/>
              </a:rPr>
              <a:t>437 </a:t>
            </a:r>
            <a:r>
              <a:rPr lang="en-US" altLang="en-US" sz="2400" b="1" dirty="0">
                <a:latin typeface="Roboto" pitchFamily="2" charset="0"/>
                <a:ea typeface="Roboto" pitchFamily="2" charset="0"/>
              </a:rPr>
              <a:t>square miles</a:t>
            </a:r>
          </a:p>
          <a:p>
            <a:pPr>
              <a:buFont typeface="Arial" panose="020B0604020202020204" pitchFamily="34" charset="0"/>
              <a:buNone/>
            </a:pPr>
            <a:r>
              <a:rPr lang="en-US" altLang="en-US" sz="2400" b="1" dirty="0" smtClean="0">
                <a:latin typeface="Roboto" pitchFamily="2" charset="0"/>
                <a:ea typeface="Roboto" pitchFamily="2" charset="0"/>
              </a:rPr>
              <a:t>2</a:t>
            </a:r>
            <a:r>
              <a:rPr lang="en-US" altLang="en-US" sz="2400" b="1" baseline="30000" dirty="0" smtClean="0">
                <a:latin typeface="Roboto" pitchFamily="2" charset="0"/>
                <a:ea typeface="Roboto" pitchFamily="2" charset="0"/>
              </a:rPr>
              <a:t>nd</a:t>
            </a:r>
            <a:r>
              <a:rPr lang="en-US" altLang="en-US" sz="2400" b="1" dirty="0" smtClean="0">
                <a:latin typeface="Roboto" pitchFamily="2" charset="0"/>
                <a:ea typeface="Roboto" pitchFamily="2" charset="0"/>
              </a:rPr>
              <a:t> most populous county</a:t>
            </a:r>
            <a:endParaRPr lang="en-US" altLang="en-US" sz="2400" b="1" dirty="0">
              <a:latin typeface="Roboto" pitchFamily="2" charset="0"/>
              <a:ea typeface="Roboto" pitchFamily="2" charset="0"/>
            </a:endParaRPr>
          </a:p>
          <a:p>
            <a:pPr lvl="1">
              <a:buFont typeface="Arial" panose="020B0604020202020204" pitchFamily="34" charset="0"/>
              <a:buNone/>
            </a:pPr>
            <a:r>
              <a:rPr lang="en-US" altLang="en-US" sz="2000" b="1" dirty="0" smtClean="0">
                <a:latin typeface="Roboto" pitchFamily="2" charset="0"/>
                <a:ea typeface="Roboto" pitchFamily="2" charset="0"/>
              </a:rPr>
              <a:t>936,250 </a:t>
            </a:r>
            <a:r>
              <a:rPr lang="en-US" altLang="en-US" sz="2000" b="1" dirty="0">
                <a:latin typeface="Roboto" pitchFamily="2" charset="0"/>
                <a:ea typeface="Roboto" pitchFamily="2" charset="0"/>
              </a:rPr>
              <a:t>residents</a:t>
            </a:r>
          </a:p>
          <a:p>
            <a:pPr lvl="1">
              <a:buFont typeface="Arial" panose="020B0604020202020204" pitchFamily="34" charset="0"/>
              <a:buNone/>
            </a:pPr>
            <a:r>
              <a:rPr lang="en-US" altLang="en-US" sz="2000" b="1" dirty="0" smtClean="0">
                <a:latin typeface="Roboto" pitchFamily="2" charset="0"/>
                <a:ea typeface="Roboto" pitchFamily="2" charset="0"/>
              </a:rPr>
              <a:t>178,505 </a:t>
            </a:r>
            <a:r>
              <a:rPr lang="en-US" altLang="en-US" sz="2000" b="1" dirty="0">
                <a:latin typeface="Roboto" pitchFamily="2" charset="0"/>
                <a:ea typeface="Roboto" pitchFamily="2" charset="0"/>
              </a:rPr>
              <a:t>sewer accounts</a:t>
            </a:r>
          </a:p>
          <a:p>
            <a:pPr>
              <a:buFont typeface="Arial" panose="020B0604020202020204" pitchFamily="34" charset="0"/>
              <a:buNone/>
            </a:pPr>
            <a:r>
              <a:rPr lang="en-US" altLang="en-US" sz="2400" b="1" dirty="0" smtClean="0">
                <a:latin typeface="Roboto" pitchFamily="2" charset="0"/>
                <a:ea typeface="Roboto" pitchFamily="2" charset="0"/>
              </a:rPr>
              <a:t>3,140 </a:t>
            </a:r>
            <a:r>
              <a:rPr lang="en-US" altLang="en-US" sz="2400" b="1" dirty="0">
                <a:latin typeface="Roboto" pitchFamily="2" charset="0"/>
                <a:ea typeface="Roboto" pitchFamily="2" charset="0"/>
              </a:rPr>
              <a:t>miles of sewer pipe</a:t>
            </a:r>
          </a:p>
          <a:p>
            <a:pPr>
              <a:buFont typeface="Arial" panose="020B0604020202020204" pitchFamily="34" charset="0"/>
              <a:buNone/>
            </a:pPr>
            <a:r>
              <a:rPr lang="en-US" altLang="en-US" sz="2400" b="1" dirty="0" smtClean="0">
                <a:latin typeface="Roboto" pitchFamily="2" charset="0"/>
                <a:ea typeface="Roboto" pitchFamily="2" charset="0"/>
              </a:rPr>
              <a:t>82,913 </a:t>
            </a:r>
            <a:r>
              <a:rPr lang="en-US" altLang="en-US" sz="2400" b="1" dirty="0">
                <a:latin typeface="Roboto" pitchFamily="2" charset="0"/>
                <a:ea typeface="Roboto" pitchFamily="2" charset="0"/>
              </a:rPr>
              <a:t>structures</a:t>
            </a:r>
          </a:p>
          <a:p>
            <a:pPr>
              <a:buFont typeface="Arial" panose="020B0604020202020204" pitchFamily="34" charset="0"/>
              <a:buNone/>
            </a:pPr>
            <a:r>
              <a:rPr lang="en-US" altLang="en-US" sz="2400" b="1" dirty="0">
                <a:latin typeface="Roboto" pitchFamily="2" charset="0"/>
                <a:ea typeface="Roboto" pitchFamily="2" charset="0"/>
              </a:rPr>
              <a:t>219 Pump Stations</a:t>
            </a:r>
          </a:p>
          <a:p>
            <a:pPr>
              <a:buFont typeface="Arial" panose="020B0604020202020204" pitchFamily="34" charset="0"/>
              <a:buNone/>
            </a:pPr>
            <a:r>
              <a:rPr lang="en-US" altLang="en-US" sz="2400" b="1" dirty="0">
                <a:latin typeface="Roboto" pitchFamily="2" charset="0"/>
                <a:ea typeface="Roboto" pitchFamily="2" charset="0"/>
              </a:rPr>
              <a:t>3 Water Reclamation facilities</a:t>
            </a:r>
          </a:p>
          <a:p>
            <a:pPr>
              <a:buFont typeface="Arial" panose="020B0604020202020204" pitchFamily="34" charset="0"/>
              <a:buNone/>
            </a:pPr>
            <a:r>
              <a:rPr lang="en-US" altLang="en-US" sz="2400" b="1" dirty="0" smtClean="0">
                <a:latin typeface="Roboto" pitchFamily="2" charset="0"/>
                <a:ea typeface="Roboto" pitchFamily="2" charset="0"/>
              </a:rPr>
              <a:t>58 million </a:t>
            </a:r>
            <a:r>
              <a:rPr lang="en-US" altLang="en-US" sz="2400" b="1" dirty="0">
                <a:latin typeface="Roboto" pitchFamily="2" charset="0"/>
                <a:ea typeface="Roboto" pitchFamily="2" charset="0"/>
              </a:rPr>
              <a:t>gallons of wastewater </a:t>
            </a:r>
            <a:r>
              <a:rPr lang="en-US" altLang="en-US" sz="2400" b="1" dirty="0" smtClean="0">
                <a:latin typeface="Roboto" pitchFamily="2" charset="0"/>
                <a:ea typeface="Roboto" pitchFamily="2" charset="0"/>
              </a:rPr>
              <a:t>treaded per </a:t>
            </a:r>
            <a:r>
              <a:rPr lang="en-US" altLang="en-US" sz="2400" b="1" dirty="0">
                <a:latin typeface="Roboto" pitchFamily="2" charset="0"/>
                <a:ea typeface="Roboto" pitchFamily="2" charset="0"/>
              </a:rPr>
              <a:t>day</a:t>
            </a:r>
          </a:p>
          <a:p>
            <a:pPr>
              <a:buFont typeface="Arial" panose="020B0604020202020204" pitchFamily="34" charset="0"/>
              <a:buNone/>
            </a:pPr>
            <a:endParaRPr lang="en-US" altLang="en-US" sz="2400" b="1" dirty="0">
              <a:latin typeface="Roboto" pitchFamily="2" charset="0"/>
              <a:ea typeface="Roboto" pitchFamily="2" charset="0"/>
            </a:endParaRPr>
          </a:p>
          <a:p>
            <a:pPr>
              <a:buFont typeface="Arial" panose="020B0604020202020204" pitchFamily="34" charset="0"/>
              <a:buNone/>
            </a:pPr>
            <a:endParaRPr lang="en-US" altLang="en-US" sz="2400" b="1" dirty="0">
              <a:latin typeface="Roboto" pitchFamily="2" charset="0"/>
              <a:ea typeface="Roboto" pitchFamily="2" charset="0"/>
            </a:endParaRPr>
          </a:p>
          <a:p>
            <a:pPr>
              <a:buFont typeface="Arial" panose="020B0604020202020204" pitchFamily="34" charset="0"/>
              <a:buNone/>
            </a:pPr>
            <a:endParaRPr lang="en-US" altLang="en-US" sz="2400" b="1" dirty="0">
              <a:latin typeface="Roboto" pitchFamily="2" charset="0"/>
              <a:ea typeface="Roboto" pitchFamily="2" charset="0"/>
            </a:endParaRPr>
          </a:p>
        </p:txBody>
      </p:sp>
      <p:sp>
        <p:nvSpPr>
          <p:cNvPr id="4" name="Title 3">
            <a:extLst>
              <a:ext uri="{FF2B5EF4-FFF2-40B4-BE49-F238E27FC236}">
                <a16:creationId xmlns:a16="http://schemas.microsoft.com/office/drawing/2014/main" id="{ACB10D84-E764-43A5-9435-66C53070E5F6}"/>
              </a:ext>
            </a:extLst>
          </p:cNvPr>
          <p:cNvSpPr>
            <a:spLocks noGrp="1"/>
          </p:cNvSpPr>
          <p:nvPr>
            <p:ph type="title"/>
          </p:nvPr>
        </p:nvSpPr>
        <p:spPr>
          <a:xfrm>
            <a:off x="0" y="0"/>
            <a:ext cx="12192000" cy="1452563"/>
          </a:xfrm>
        </p:spPr>
        <p:txBody>
          <a:bodyPr/>
          <a:lstStyle/>
          <a:p>
            <a:pPr algn="ctr">
              <a:defRPr/>
            </a:pPr>
            <a:r>
              <a:rPr lang="en-US" dirty="0" smtClean="0">
                <a:latin typeface="Roboto" panose="02000000000000000000" pitchFamily="2" charset="0"/>
                <a:ea typeface="Roboto" panose="02000000000000000000" pitchFamily="2" charset="0"/>
              </a:rPr>
              <a:t>Introduction</a:t>
            </a:r>
            <a:endParaRPr lang="en-US" dirty="0">
              <a:latin typeface="Roboto" panose="02000000000000000000" pitchFamily="2" charset="0"/>
              <a:ea typeface="Roboto"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8">
                                            <p:txEl>
                                              <p:pRg st="5" end="5"/>
                                            </p:txEl>
                                          </p:spTgt>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1508">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508">
                                            <p:txEl>
                                              <p:pRg st="7" end="7"/>
                                            </p:txEl>
                                          </p:spTgt>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nodeType="afterEffect">
                                  <p:stCondLst>
                                    <p:cond delay="0"/>
                                  </p:stCondLst>
                                  <p:childTnLst>
                                    <p:set>
                                      <p:cBhvr>
                                        <p:cTn id="21" dur="1" fill="hold">
                                          <p:stCondLst>
                                            <p:cond delay="0"/>
                                          </p:stCondLst>
                                        </p:cTn>
                                        <p:tgtEl>
                                          <p:spTgt spid="21508">
                                            <p:txEl>
                                              <p:pRg st="6" end="6"/>
                                            </p:txEl>
                                          </p:spTgt>
                                        </p:tgtEl>
                                        <p:attrNameLst>
                                          <p:attrName>style.visibility</p:attrName>
                                        </p:attrNameLst>
                                      </p:cBhvr>
                                      <p:to>
                                        <p:strVal val="visible"/>
                                      </p:to>
                                    </p:set>
                                  </p:childTnLst>
                                </p:cTn>
                              </p:par>
                              <p:par>
                                <p:cTn id="22" presetID="1" presetClass="exit" presetSubtype="0" fill="hold" nodeType="withEffect">
                                  <p:stCondLst>
                                    <p:cond delay="0"/>
                                  </p:stCondLst>
                                  <p:childTnLst>
                                    <p:set>
                                      <p:cBhvr>
                                        <p:cTn id="23" dur="1" fill="hold">
                                          <p:stCondLst>
                                            <p:cond delay="0"/>
                                          </p:stCondLst>
                                        </p:cTn>
                                        <p:tgtEl>
                                          <p:spTgt spid="7"/>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188064" y="1127647"/>
            <a:ext cx="6995708" cy="5738666"/>
          </a:xfrm>
          <a:prstGeom prst="rect">
            <a:avLst/>
          </a:prstGeom>
        </p:spPr>
      </p:pic>
      <p:sp>
        <p:nvSpPr>
          <p:cNvPr id="4" name="Title 3">
            <a:extLst>
              <a:ext uri="{FF2B5EF4-FFF2-40B4-BE49-F238E27FC236}">
                <a16:creationId xmlns:a16="http://schemas.microsoft.com/office/drawing/2014/main" id="{DEAB9994-5A31-4E5E-9D40-ADA9FE704BA1}"/>
              </a:ext>
            </a:extLst>
          </p:cNvPr>
          <p:cNvSpPr>
            <a:spLocks noGrp="1"/>
          </p:cNvSpPr>
          <p:nvPr>
            <p:ph type="title"/>
          </p:nvPr>
        </p:nvSpPr>
        <p:spPr>
          <a:xfrm>
            <a:off x="598863" y="0"/>
            <a:ext cx="11584909" cy="1453199"/>
          </a:xfrm>
        </p:spPr>
        <p:txBody>
          <a:bodyPr/>
          <a:lstStyle/>
          <a:p>
            <a:pPr algn="ctr">
              <a:defRPr/>
            </a:pPr>
            <a:r>
              <a:rPr lang="en-US" dirty="0">
                <a:latin typeface="Roboto" panose="02000000000000000000" pitchFamily="2" charset="0"/>
                <a:ea typeface="Roboto" panose="02000000000000000000" pitchFamily="2" charset="0"/>
              </a:rPr>
              <a:t>Project Background</a:t>
            </a:r>
          </a:p>
        </p:txBody>
      </p:sp>
      <p:sp>
        <p:nvSpPr>
          <p:cNvPr id="24579" name="TextBox 4">
            <a:extLst>
              <a:ext uri="{FF2B5EF4-FFF2-40B4-BE49-F238E27FC236}">
                <a16:creationId xmlns:a16="http://schemas.microsoft.com/office/drawing/2014/main" id="{DC0DE98C-2E54-470A-9988-7B770AE3DD7A}"/>
              </a:ext>
            </a:extLst>
          </p:cNvPr>
          <p:cNvSpPr txBox="1">
            <a:spLocks noChangeArrowheads="1"/>
          </p:cNvSpPr>
          <p:nvPr/>
        </p:nvSpPr>
        <p:spPr bwMode="auto">
          <a:xfrm>
            <a:off x="790575" y="1714500"/>
            <a:ext cx="42227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rgbClr val="7F7F7F"/>
                </a:solidFill>
                <a:latin typeface="Arial" panose="020B0604020202020204" pitchFamily="34" charset="0"/>
              </a:defRPr>
            </a:lvl1pPr>
            <a:lvl2pPr marL="685800" indent="-228600">
              <a:lnSpc>
                <a:spcPct val="90000"/>
              </a:lnSpc>
              <a:spcBef>
                <a:spcPts val="500"/>
              </a:spcBef>
              <a:buFont typeface="Courier New" panose="02070309020205020404" pitchFamily="49" charset="0"/>
              <a:buChar char="o"/>
              <a:defRPr sz="2400">
                <a:solidFill>
                  <a:srgbClr val="7F7F7F"/>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7F7F7F"/>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7F7F7F"/>
                </a:solidFill>
                <a:latin typeface="Arial" panose="020B0604020202020204" pitchFamily="34" charset="0"/>
              </a:defRPr>
            </a:lvl4pPr>
            <a:lvl5pPr marL="2057400" indent="-228600">
              <a:lnSpc>
                <a:spcPct val="90000"/>
              </a:lnSpc>
              <a:spcBef>
                <a:spcPts val="500"/>
              </a:spcBef>
              <a:buFont typeface="Courier New" panose="02070309020205020404" pitchFamily="49" charset="0"/>
              <a:buChar char="o"/>
              <a:defRPr>
                <a:solidFill>
                  <a:srgbClr val="7F7F7F"/>
                </a:solidFill>
                <a:latin typeface="Arial" panose="020B0604020202020204" pitchFamily="34" charset="0"/>
              </a:defRPr>
            </a:lvl5pPr>
            <a:lvl6pPr marL="2514600" indent="-228600" eaLnBrk="0" fontAlgn="base" hangingPunct="0">
              <a:lnSpc>
                <a:spcPct val="90000"/>
              </a:lnSpc>
              <a:spcBef>
                <a:spcPts val="500"/>
              </a:spcBef>
              <a:spcAft>
                <a:spcPct val="0"/>
              </a:spcAft>
              <a:buFont typeface="Courier New" panose="02070309020205020404" pitchFamily="49" charset="0"/>
              <a:buChar char="o"/>
              <a:defRPr>
                <a:solidFill>
                  <a:srgbClr val="7F7F7F"/>
                </a:solidFill>
                <a:latin typeface="Arial" panose="020B0604020202020204" pitchFamily="34" charset="0"/>
              </a:defRPr>
            </a:lvl6pPr>
            <a:lvl7pPr marL="2971800" indent="-228600" eaLnBrk="0" fontAlgn="base" hangingPunct="0">
              <a:lnSpc>
                <a:spcPct val="90000"/>
              </a:lnSpc>
              <a:spcBef>
                <a:spcPts val="500"/>
              </a:spcBef>
              <a:spcAft>
                <a:spcPct val="0"/>
              </a:spcAft>
              <a:buFont typeface="Courier New" panose="02070309020205020404" pitchFamily="49" charset="0"/>
              <a:buChar char="o"/>
              <a:defRPr>
                <a:solidFill>
                  <a:srgbClr val="7F7F7F"/>
                </a:solidFill>
                <a:latin typeface="Arial" panose="020B0604020202020204" pitchFamily="34" charset="0"/>
              </a:defRPr>
            </a:lvl7pPr>
            <a:lvl8pPr marL="3429000" indent="-228600" eaLnBrk="0" fontAlgn="base" hangingPunct="0">
              <a:lnSpc>
                <a:spcPct val="90000"/>
              </a:lnSpc>
              <a:spcBef>
                <a:spcPts val="500"/>
              </a:spcBef>
              <a:spcAft>
                <a:spcPct val="0"/>
              </a:spcAft>
              <a:buFont typeface="Courier New" panose="02070309020205020404" pitchFamily="49" charset="0"/>
              <a:buChar char="o"/>
              <a:defRPr>
                <a:solidFill>
                  <a:srgbClr val="7F7F7F"/>
                </a:solidFill>
                <a:latin typeface="Arial" panose="020B0604020202020204" pitchFamily="34" charset="0"/>
              </a:defRPr>
            </a:lvl8pPr>
            <a:lvl9pPr marL="3886200" indent="-228600" eaLnBrk="0" fontAlgn="base" hangingPunct="0">
              <a:lnSpc>
                <a:spcPct val="90000"/>
              </a:lnSpc>
              <a:spcBef>
                <a:spcPts val="500"/>
              </a:spcBef>
              <a:spcAft>
                <a:spcPct val="0"/>
              </a:spcAft>
              <a:buFont typeface="Courier New" panose="02070309020205020404" pitchFamily="49" charset="0"/>
              <a:buChar char="o"/>
              <a:defRPr>
                <a:solidFill>
                  <a:srgbClr val="7F7F7F"/>
                </a:solidFill>
                <a:latin typeface="Arial" panose="020B0604020202020204" pitchFamily="34" charset="0"/>
              </a:defRPr>
            </a:lvl9pPr>
          </a:lstStyle>
          <a:p>
            <a:pPr>
              <a:buFont typeface="Arial" panose="020B0604020202020204" pitchFamily="34" charset="0"/>
              <a:buNone/>
            </a:pPr>
            <a:r>
              <a:rPr lang="en-US" altLang="en-US" b="1" dirty="0">
                <a:latin typeface="Roboto" pitchFamily="2" charset="0"/>
                <a:ea typeface="Roboto" pitchFamily="2" charset="0"/>
              </a:rPr>
              <a:t>Which </a:t>
            </a:r>
            <a:r>
              <a:rPr lang="en-US" altLang="en-US" b="1" dirty="0" smtClean="0">
                <a:latin typeface="Roboto" pitchFamily="2" charset="0"/>
                <a:ea typeface="Roboto" pitchFamily="2" charset="0"/>
              </a:rPr>
              <a:t>basins… </a:t>
            </a:r>
          </a:p>
          <a:p>
            <a:pPr marL="457200" indent="-457200"/>
            <a:r>
              <a:rPr lang="en-US" altLang="en-US" b="1" dirty="0" smtClean="0">
                <a:latin typeface="Roboto" pitchFamily="2" charset="0"/>
                <a:ea typeface="Roboto" pitchFamily="2" charset="0"/>
              </a:rPr>
              <a:t>are </a:t>
            </a:r>
            <a:r>
              <a:rPr lang="en-US" altLang="en-US" b="1" dirty="0">
                <a:latin typeface="Roboto" pitchFamily="2" charset="0"/>
                <a:ea typeface="Roboto" pitchFamily="2" charset="0"/>
              </a:rPr>
              <a:t>most likely to </a:t>
            </a:r>
            <a:r>
              <a:rPr lang="en-US" altLang="en-US" b="1" dirty="0" smtClean="0">
                <a:latin typeface="Roboto" pitchFamily="2" charset="0"/>
                <a:ea typeface="Roboto" pitchFamily="2" charset="0"/>
              </a:rPr>
              <a:t>experience an </a:t>
            </a:r>
            <a:r>
              <a:rPr lang="en-US" altLang="en-US" b="1" dirty="0">
                <a:latin typeface="Roboto" pitchFamily="2" charset="0"/>
                <a:ea typeface="Roboto" pitchFamily="2" charset="0"/>
              </a:rPr>
              <a:t>overflow?</a:t>
            </a:r>
          </a:p>
          <a:p>
            <a:pPr marL="457200" indent="-457200"/>
            <a:r>
              <a:rPr lang="en-US" altLang="en-US" b="1" dirty="0" smtClean="0">
                <a:latin typeface="Roboto" pitchFamily="2" charset="0"/>
                <a:ea typeface="Roboto" pitchFamily="2" charset="0"/>
              </a:rPr>
              <a:t>should be the </a:t>
            </a:r>
            <a:r>
              <a:rPr lang="en-US" altLang="en-US" b="1" dirty="0">
                <a:latin typeface="Roboto" pitchFamily="2" charset="0"/>
                <a:ea typeface="Roboto" pitchFamily="2" charset="0"/>
              </a:rPr>
              <a:t>focus </a:t>
            </a:r>
            <a:r>
              <a:rPr lang="en-US" altLang="en-US" b="1" dirty="0" smtClean="0">
                <a:latin typeface="Roboto" pitchFamily="2" charset="0"/>
                <a:ea typeface="Roboto" pitchFamily="2" charset="0"/>
              </a:rPr>
              <a:t>for </a:t>
            </a:r>
            <a:r>
              <a:rPr lang="en-US" altLang="en-US" b="1" dirty="0">
                <a:latin typeface="Roboto" pitchFamily="2" charset="0"/>
                <a:ea typeface="Roboto" pitchFamily="2" charset="0"/>
              </a:rPr>
              <a:t>maintenance? </a:t>
            </a:r>
            <a:endParaRPr lang="en-US" altLang="en-US" b="1" dirty="0" smtClean="0">
              <a:latin typeface="Roboto" pitchFamily="2" charset="0"/>
              <a:ea typeface="Roboto" pitchFamily="2" charset="0"/>
            </a:endParaRPr>
          </a:p>
          <a:p>
            <a:pPr>
              <a:buFont typeface="Arial" panose="020B0604020202020204" pitchFamily="34" charset="0"/>
              <a:buNone/>
            </a:pPr>
            <a:r>
              <a:rPr lang="en-US" altLang="en-US" b="1" dirty="0" smtClean="0">
                <a:latin typeface="Roboto" pitchFamily="2" charset="0"/>
                <a:ea typeface="Roboto" pitchFamily="2" charset="0"/>
              </a:rPr>
              <a:t>Currently, proactive maintenance is targeted based on pipe material</a:t>
            </a:r>
            <a:endParaRPr lang="en-US" altLang="en-US" b="1" dirty="0">
              <a:latin typeface="Roboto" pitchFamily="2" charset="0"/>
              <a:ea typeface="Roboto" pitchFamily="2" charset="0"/>
            </a:endParaRPr>
          </a:p>
          <a:p>
            <a:pPr>
              <a:buFont typeface="Arial" panose="020B0604020202020204" pitchFamily="34" charset="0"/>
              <a:buNone/>
            </a:pPr>
            <a:endParaRPr lang="en-US" altLang="en-US" b="1" dirty="0">
              <a:latin typeface="Roboto" pitchFamily="2" charset="0"/>
              <a:ea typeface="Roboto" pitchFamily="2" charset="0"/>
            </a:endParaRPr>
          </a:p>
          <a:p>
            <a:pPr>
              <a:buFont typeface="Arial" panose="020B0604020202020204" pitchFamily="34" charset="0"/>
              <a:buNone/>
            </a:pPr>
            <a:endParaRPr lang="en-US" altLang="en-US" b="1" dirty="0">
              <a:latin typeface="Roboto" pitchFamily="2" charset="0"/>
              <a:ea typeface="Roboto"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ECB9FB-6875-45D0-B4EC-91C17B52EAD3}"/>
              </a:ext>
            </a:extLst>
          </p:cNvPr>
          <p:cNvSpPr>
            <a:spLocks noGrp="1"/>
          </p:cNvSpPr>
          <p:nvPr>
            <p:ph type="title"/>
          </p:nvPr>
        </p:nvSpPr>
        <p:spPr>
          <a:xfrm>
            <a:off x="0" y="0"/>
            <a:ext cx="12192000" cy="1452563"/>
          </a:xfrm>
        </p:spPr>
        <p:txBody>
          <a:bodyPr/>
          <a:lstStyle/>
          <a:p>
            <a:pPr algn="ctr">
              <a:defRPr/>
            </a:pPr>
            <a:r>
              <a:rPr lang="en-US" dirty="0"/>
              <a:t>Purpose</a:t>
            </a:r>
          </a:p>
        </p:txBody>
      </p:sp>
      <p:sp>
        <p:nvSpPr>
          <p:cNvPr id="23554" name="Text Placeholder 6">
            <a:extLst>
              <a:ext uri="{FF2B5EF4-FFF2-40B4-BE49-F238E27FC236}">
                <a16:creationId xmlns:a16="http://schemas.microsoft.com/office/drawing/2014/main" id="{577E435A-51BE-4AA9-881C-07BD2E6B640F}"/>
              </a:ext>
            </a:extLst>
          </p:cNvPr>
          <p:cNvSpPr>
            <a:spLocks noGrp="1"/>
          </p:cNvSpPr>
          <p:nvPr>
            <p:ph idx="1"/>
          </p:nvPr>
        </p:nvSpPr>
        <p:spPr>
          <a:xfrm>
            <a:off x="623046" y="1716368"/>
            <a:ext cx="10945907" cy="4351338"/>
          </a:xfrm>
        </p:spPr>
        <p:txBody>
          <a:bodyPr/>
          <a:lstStyle/>
          <a:p>
            <a:pPr>
              <a:defRPr/>
            </a:pPr>
            <a:r>
              <a:rPr lang="en-US" altLang="en-US" b="1" dirty="0">
                <a:latin typeface="Roboto" panose="02000000000000000000" pitchFamily="2" charset="0"/>
                <a:ea typeface="Roboto" panose="02000000000000000000" pitchFamily="2" charset="0"/>
              </a:rPr>
              <a:t>Data exploration </a:t>
            </a:r>
            <a:r>
              <a:rPr lang="en-US" altLang="en-US" b="1" dirty="0" smtClean="0">
                <a:latin typeface="Roboto" panose="02000000000000000000" pitchFamily="2" charset="0"/>
                <a:ea typeface="Roboto" panose="02000000000000000000" pitchFamily="2" charset="0"/>
              </a:rPr>
              <a:t>exercise to determine </a:t>
            </a:r>
            <a:r>
              <a:rPr lang="en-US" altLang="en-US" b="1" dirty="0">
                <a:latin typeface="Roboto" panose="02000000000000000000" pitchFamily="2" charset="0"/>
                <a:ea typeface="Roboto" panose="02000000000000000000" pitchFamily="2" charset="0"/>
              </a:rPr>
              <a:t>the relationship between the occurrence of SSO and a number of independent </a:t>
            </a:r>
            <a:r>
              <a:rPr lang="en-US" altLang="en-US" b="1" dirty="0" smtClean="0">
                <a:latin typeface="Roboto" panose="02000000000000000000" pitchFamily="2" charset="0"/>
                <a:ea typeface="Roboto" panose="02000000000000000000" pitchFamily="2" charset="0"/>
              </a:rPr>
              <a:t>factors</a:t>
            </a:r>
            <a:endParaRPr lang="en-US" altLang="en-US" b="1" dirty="0">
              <a:latin typeface="Roboto" panose="02000000000000000000" pitchFamily="2" charset="0"/>
              <a:ea typeface="Roboto" panose="02000000000000000000" pitchFamily="2" charset="0"/>
            </a:endParaRPr>
          </a:p>
          <a:p>
            <a:pPr>
              <a:defRPr/>
            </a:pPr>
            <a:r>
              <a:rPr lang="en-US" altLang="en-US" b="1" dirty="0" smtClean="0">
                <a:latin typeface="Roboto" panose="02000000000000000000" pitchFamily="2" charset="0"/>
                <a:ea typeface="Roboto" panose="02000000000000000000" pitchFamily="2" charset="0"/>
              </a:rPr>
              <a:t>Single out which independent factors contribute the most to SSO</a:t>
            </a:r>
          </a:p>
          <a:p>
            <a:pPr>
              <a:defRPr/>
            </a:pPr>
            <a:r>
              <a:rPr lang="en-US" altLang="en-US" b="1" dirty="0" smtClean="0">
                <a:latin typeface="Roboto" panose="02000000000000000000" pitchFamily="2" charset="0"/>
                <a:ea typeface="Roboto" panose="02000000000000000000" pitchFamily="2" charset="0"/>
              </a:rPr>
              <a:t>Map location of factors and focus maintenance in these areas</a:t>
            </a:r>
            <a:endParaRPr lang="en-US" altLang="en-US" b="1" dirty="0">
              <a:latin typeface="Roboto" panose="02000000000000000000" pitchFamily="2" charset="0"/>
              <a:ea typeface="Roboto"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666369-AB54-4F4D-8EFC-A7C90E468B38}"/>
              </a:ext>
            </a:extLst>
          </p:cNvPr>
          <p:cNvSpPr>
            <a:spLocks noGrp="1"/>
          </p:cNvSpPr>
          <p:nvPr>
            <p:ph type="title"/>
          </p:nvPr>
        </p:nvSpPr>
        <p:spPr>
          <a:xfrm>
            <a:off x="0" y="0"/>
            <a:ext cx="12117388" cy="1452563"/>
          </a:xfrm>
        </p:spPr>
        <p:txBody>
          <a:bodyPr/>
          <a:lstStyle/>
          <a:p>
            <a:pPr algn="ctr">
              <a:defRPr/>
            </a:pPr>
            <a:r>
              <a:rPr lang="en-US" dirty="0">
                <a:latin typeface="Roboto" panose="02000000000000000000" pitchFamily="2" charset="0"/>
                <a:ea typeface="Roboto" panose="02000000000000000000" pitchFamily="2" charset="0"/>
              </a:rPr>
              <a:t>Previous</a:t>
            </a:r>
            <a:r>
              <a:rPr lang="en-US" dirty="0"/>
              <a:t> Research </a:t>
            </a:r>
          </a:p>
        </p:txBody>
      </p:sp>
      <p:pic>
        <p:nvPicPr>
          <p:cNvPr id="2" name="Picture 1" descr="Screen Clipping">
            <a:extLst>
              <a:ext uri="{FF2B5EF4-FFF2-40B4-BE49-F238E27FC236}">
                <a16:creationId xmlns:a16="http://schemas.microsoft.com/office/drawing/2014/main" id="{2FF7C803-C285-4200-BE4F-D0EEF6FF35A5}"/>
              </a:ext>
            </a:extLst>
          </p:cNvPr>
          <p:cNvPicPr>
            <a:picLocks noChangeAspect="1"/>
          </p:cNvPicPr>
          <p:nvPr/>
        </p:nvPicPr>
        <p:blipFill>
          <a:blip r:embed="rId3"/>
          <a:stretch>
            <a:fillRect/>
          </a:stretch>
        </p:blipFill>
        <p:spPr>
          <a:xfrm>
            <a:off x="4114800" y="1595438"/>
            <a:ext cx="3806825" cy="4572000"/>
          </a:xfrm>
          <a:prstGeom prst="rect">
            <a:avLst/>
          </a:prstGeom>
          <a:ln>
            <a:solidFill>
              <a:schemeClr val="tx1"/>
            </a:solidFill>
          </a:ln>
          <a:effectLst>
            <a:outerShdw blurRad="50800" dist="38100" dir="2700000" algn="tl" rotWithShape="0">
              <a:prstClr val="black">
                <a:alpha val="40000"/>
              </a:prstClr>
            </a:outerShdw>
          </a:effectLst>
        </p:spPr>
      </p:pic>
      <p:pic>
        <p:nvPicPr>
          <p:cNvPr id="3" name="Picture 2" descr="Screen Clipping">
            <a:extLst>
              <a:ext uri="{FF2B5EF4-FFF2-40B4-BE49-F238E27FC236}">
                <a16:creationId xmlns:a16="http://schemas.microsoft.com/office/drawing/2014/main" id="{84F9FEE1-795C-4188-AD1E-33A9D88B1340}"/>
              </a:ext>
            </a:extLst>
          </p:cNvPr>
          <p:cNvPicPr>
            <a:picLocks noChangeAspect="1"/>
          </p:cNvPicPr>
          <p:nvPr/>
        </p:nvPicPr>
        <p:blipFill>
          <a:blip r:embed="rId4"/>
          <a:stretch>
            <a:fillRect/>
          </a:stretch>
        </p:blipFill>
        <p:spPr>
          <a:xfrm>
            <a:off x="241300" y="1595438"/>
            <a:ext cx="3592513" cy="4572000"/>
          </a:xfrm>
          <a:prstGeom prst="rect">
            <a:avLst/>
          </a:prstGeom>
          <a:ln>
            <a:solidFill>
              <a:schemeClr val="tx1"/>
            </a:solidFill>
          </a:ln>
          <a:effectLst>
            <a:outerShdw blurRad="50800" dist="38100" dir="2700000" algn="tl" rotWithShape="0">
              <a:prstClr val="black">
                <a:alpha val="40000"/>
              </a:prstClr>
            </a:outerShdw>
          </a:effectLst>
        </p:spPr>
      </p:pic>
      <p:pic>
        <p:nvPicPr>
          <p:cNvPr id="5" name="Picture 4" descr="Screen Clipping">
            <a:extLst>
              <a:ext uri="{FF2B5EF4-FFF2-40B4-BE49-F238E27FC236}">
                <a16:creationId xmlns:a16="http://schemas.microsoft.com/office/drawing/2014/main" id="{B6F4A5B7-314E-40E3-A4F1-5B90C6A6A2AF}"/>
              </a:ext>
            </a:extLst>
          </p:cNvPr>
          <p:cNvPicPr>
            <a:picLocks noChangeAspect="1"/>
          </p:cNvPicPr>
          <p:nvPr/>
        </p:nvPicPr>
        <p:blipFill rotWithShape="1">
          <a:blip r:embed="rId5"/>
          <a:srcRect r="5534"/>
          <a:stretch/>
        </p:blipFill>
        <p:spPr>
          <a:xfrm>
            <a:off x="8264525" y="1595438"/>
            <a:ext cx="3765550" cy="4572000"/>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8A1B8D-8CBD-484E-BCAD-964E94EAFE0C}"/>
              </a:ext>
            </a:extLst>
          </p:cNvPr>
          <p:cNvSpPr>
            <a:spLocks noGrp="1"/>
          </p:cNvSpPr>
          <p:nvPr>
            <p:ph type="title"/>
          </p:nvPr>
        </p:nvSpPr>
        <p:spPr>
          <a:xfrm>
            <a:off x="-33338" y="0"/>
            <a:ext cx="12225338" cy="1452563"/>
          </a:xfrm>
        </p:spPr>
        <p:txBody>
          <a:bodyPr/>
          <a:lstStyle/>
          <a:p>
            <a:pPr algn="ctr">
              <a:defRPr/>
            </a:pPr>
            <a:r>
              <a:rPr lang="en-US" dirty="0">
                <a:latin typeface="Roboto" panose="02000000000000000000" pitchFamily="2" charset="0"/>
                <a:ea typeface="Roboto" panose="02000000000000000000" pitchFamily="2" charset="0"/>
              </a:rPr>
              <a:t>Previous</a:t>
            </a:r>
            <a:r>
              <a:rPr lang="en-US" dirty="0"/>
              <a:t> Research</a:t>
            </a:r>
          </a:p>
        </p:txBody>
      </p:sp>
      <p:pic>
        <p:nvPicPr>
          <p:cNvPr id="8" name="Picture 7" descr="Screen Clipping">
            <a:extLst>
              <a:ext uri="{FF2B5EF4-FFF2-40B4-BE49-F238E27FC236}">
                <a16:creationId xmlns:a16="http://schemas.microsoft.com/office/drawing/2014/main" id="{23162AC6-0DCE-4620-A683-6289443FD7CE}"/>
              </a:ext>
            </a:extLst>
          </p:cNvPr>
          <p:cNvPicPr>
            <a:picLocks noChangeAspect="1"/>
          </p:cNvPicPr>
          <p:nvPr/>
        </p:nvPicPr>
        <p:blipFill rotWithShape="1">
          <a:blip r:embed="rId3"/>
          <a:srcRect t="34939"/>
          <a:stretch/>
        </p:blipFill>
        <p:spPr bwMode="auto">
          <a:xfrm>
            <a:off x="3579018" y="1223123"/>
            <a:ext cx="5000625" cy="1735137"/>
          </a:xfrm>
          <a:prstGeom prst="rect">
            <a:avLst/>
          </a:prstGeom>
          <a:ln>
            <a:solidFill>
              <a:schemeClr val="tx1"/>
            </a:solidFill>
          </a:ln>
          <a:effectLst>
            <a:outerShdw blurRad="50800" dist="38100" dir="2700000" algn="tl" rotWithShape="0">
              <a:prstClr val="black">
                <a:alpha val="40000"/>
              </a:prstClr>
            </a:outerShdw>
          </a:effectLst>
        </p:spPr>
      </p:pic>
      <p:pic>
        <p:nvPicPr>
          <p:cNvPr id="9" name="Picture 8" descr="Screen Clipping">
            <a:extLst>
              <a:ext uri="{FF2B5EF4-FFF2-40B4-BE49-F238E27FC236}">
                <a16:creationId xmlns:a16="http://schemas.microsoft.com/office/drawing/2014/main" id="{7672507B-0E1E-4AFD-AC6F-85E5E81DD10F}"/>
              </a:ext>
            </a:extLst>
          </p:cNvPr>
          <p:cNvPicPr>
            <a:picLocks noChangeAspect="1"/>
          </p:cNvPicPr>
          <p:nvPr/>
        </p:nvPicPr>
        <p:blipFill>
          <a:blip r:embed="rId4"/>
          <a:stretch>
            <a:fillRect/>
          </a:stretch>
        </p:blipFill>
        <p:spPr bwMode="auto">
          <a:xfrm>
            <a:off x="3579018" y="3159219"/>
            <a:ext cx="5000625" cy="1641476"/>
          </a:xfrm>
          <a:prstGeom prst="rect">
            <a:avLst/>
          </a:prstGeom>
          <a:ln>
            <a:solidFill>
              <a:schemeClr val="tx1"/>
            </a:solidFill>
          </a:ln>
          <a:effectLst>
            <a:outerShdw blurRad="50800" dist="38100" dir="2700000" algn="tl" rotWithShape="0">
              <a:prstClr val="black">
                <a:alpha val="40000"/>
              </a:prstClr>
            </a:outerShdw>
          </a:effectLst>
        </p:spPr>
      </p:pic>
      <p:pic>
        <p:nvPicPr>
          <p:cNvPr id="10" name="Picture 9" descr="Screen Clipping">
            <a:extLst>
              <a:ext uri="{FF2B5EF4-FFF2-40B4-BE49-F238E27FC236}">
                <a16:creationId xmlns:a16="http://schemas.microsoft.com/office/drawing/2014/main" id="{9952F7B1-0A01-4B38-9F08-04E59BF1054B}"/>
              </a:ext>
            </a:extLst>
          </p:cNvPr>
          <p:cNvPicPr>
            <a:picLocks noChangeAspect="1"/>
          </p:cNvPicPr>
          <p:nvPr/>
        </p:nvPicPr>
        <p:blipFill rotWithShape="1">
          <a:blip r:embed="rId5"/>
          <a:srcRect b="11286"/>
          <a:stretch/>
        </p:blipFill>
        <p:spPr bwMode="auto">
          <a:xfrm>
            <a:off x="3579811" y="5001654"/>
            <a:ext cx="4999038" cy="1712911"/>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77913"/>
            <a:ext cx="7373962" cy="5780087"/>
          </a:xfrm>
          <a:prstGeom prst="rect">
            <a:avLst/>
          </a:prstGeom>
        </p:spPr>
      </p:pic>
      <p:sp>
        <p:nvSpPr>
          <p:cNvPr id="4" name="Title 3">
            <a:extLst>
              <a:ext uri="{FF2B5EF4-FFF2-40B4-BE49-F238E27FC236}">
                <a16:creationId xmlns:a16="http://schemas.microsoft.com/office/drawing/2014/main" id="{294E1833-ECF3-4772-8301-6FC1F4352628}"/>
              </a:ext>
            </a:extLst>
          </p:cNvPr>
          <p:cNvSpPr>
            <a:spLocks noGrp="1"/>
          </p:cNvSpPr>
          <p:nvPr>
            <p:ph type="title"/>
          </p:nvPr>
        </p:nvSpPr>
        <p:spPr>
          <a:xfrm>
            <a:off x="0" y="0"/>
            <a:ext cx="12192000" cy="1452563"/>
          </a:xfrm>
        </p:spPr>
        <p:txBody>
          <a:bodyPr/>
          <a:lstStyle/>
          <a:p>
            <a:pPr algn="ctr">
              <a:defRPr/>
            </a:pPr>
            <a:r>
              <a:rPr lang="en-US" dirty="0"/>
              <a:t>Methodology</a:t>
            </a:r>
          </a:p>
        </p:txBody>
      </p:sp>
      <p:sp>
        <p:nvSpPr>
          <p:cNvPr id="39940" name="TextBox 4">
            <a:extLst>
              <a:ext uri="{FF2B5EF4-FFF2-40B4-BE49-F238E27FC236}">
                <a16:creationId xmlns:a16="http://schemas.microsoft.com/office/drawing/2014/main" id="{7CDC72A7-E7C3-4232-8FEF-480FA781BCB1}"/>
              </a:ext>
            </a:extLst>
          </p:cNvPr>
          <p:cNvSpPr txBox="1">
            <a:spLocks noChangeArrowheads="1"/>
          </p:cNvSpPr>
          <p:nvPr/>
        </p:nvSpPr>
        <p:spPr bwMode="auto">
          <a:xfrm>
            <a:off x="7361238" y="1874838"/>
            <a:ext cx="4830762"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rgbClr val="7F7F7F"/>
                </a:solidFill>
                <a:latin typeface="Arial" panose="020B0604020202020204" pitchFamily="34" charset="0"/>
              </a:defRPr>
            </a:lvl1pPr>
            <a:lvl2pPr marL="685800" indent="-228600">
              <a:lnSpc>
                <a:spcPct val="90000"/>
              </a:lnSpc>
              <a:spcBef>
                <a:spcPts val="500"/>
              </a:spcBef>
              <a:buFont typeface="Courier New" panose="02070309020205020404" pitchFamily="49" charset="0"/>
              <a:buChar char="o"/>
              <a:defRPr sz="2400">
                <a:solidFill>
                  <a:srgbClr val="7F7F7F"/>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rgbClr val="7F7F7F"/>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rgbClr val="7F7F7F"/>
                </a:solidFill>
                <a:latin typeface="Arial" panose="020B0604020202020204" pitchFamily="34" charset="0"/>
              </a:defRPr>
            </a:lvl4pPr>
            <a:lvl5pPr marL="2057400" indent="-228600">
              <a:lnSpc>
                <a:spcPct val="90000"/>
              </a:lnSpc>
              <a:spcBef>
                <a:spcPts val="500"/>
              </a:spcBef>
              <a:buFont typeface="Courier New" panose="02070309020205020404" pitchFamily="49" charset="0"/>
              <a:buChar char="o"/>
              <a:defRPr>
                <a:solidFill>
                  <a:srgbClr val="7F7F7F"/>
                </a:solidFill>
                <a:latin typeface="Arial" panose="020B0604020202020204" pitchFamily="34" charset="0"/>
              </a:defRPr>
            </a:lvl5pPr>
            <a:lvl6pPr marL="2514600" indent="-228600" eaLnBrk="0" fontAlgn="base" hangingPunct="0">
              <a:lnSpc>
                <a:spcPct val="90000"/>
              </a:lnSpc>
              <a:spcBef>
                <a:spcPts val="500"/>
              </a:spcBef>
              <a:spcAft>
                <a:spcPct val="0"/>
              </a:spcAft>
              <a:buFont typeface="Courier New" panose="02070309020205020404" pitchFamily="49" charset="0"/>
              <a:buChar char="o"/>
              <a:defRPr>
                <a:solidFill>
                  <a:srgbClr val="7F7F7F"/>
                </a:solidFill>
                <a:latin typeface="Arial" panose="020B0604020202020204" pitchFamily="34" charset="0"/>
              </a:defRPr>
            </a:lvl6pPr>
            <a:lvl7pPr marL="2971800" indent="-228600" eaLnBrk="0" fontAlgn="base" hangingPunct="0">
              <a:lnSpc>
                <a:spcPct val="90000"/>
              </a:lnSpc>
              <a:spcBef>
                <a:spcPts val="500"/>
              </a:spcBef>
              <a:spcAft>
                <a:spcPct val="0"/>
              </a:spcAft>
              <a:buFont typeface="Courier New" panose="02070309020205020404" pitchFamily="49" charset="0"/>
              <a:buChar char="o"/>
              <a:defRPr>
                <a:solidFill>
                  <a:srgbClr val="7F7F7F"/>
                </a:solidFill>
                <a:latin typeface="Arial" panose="020B0604020202020204" pitchFamily="34" charset="0"/>
              </a:defRPr>
            </a:lvl7pPr>
            <a:lvl8pPr marL="3429000" indent="-228600" eaLnBrk="0" fontAlgn="base" hangingPunct="0">
              <a:lnSpc>
                <a:spcPct val="90000"/>
              </a:lnSpc>
              <a:spcBef>
                <a:spcPts val="500"/>
              </a:spcBef>
              <a:spcAft>
                <a:spcPct val="0"/>
              </a:spcAft>
              <a:buFont typeface="Courier New" panose="02070309020205020404" pitchFamily="49" charset="0"/>
              <a:buChar char="o"/>
              <a:defRPr>
                <a:solidFill>
                  <a:srgbClr val="7F7F7F"/>
                </a:solidFill>
                <a:latin typeface="Arial" panose="020B0604020202020204" pitchFamily="34" charset="0"/>
              </a:defRPr>
            </a:lvl8pPr>
            <a:lvl9pPr marL="3886200" indent="-228600" eaLnBrk="0" fontAlgn="base" hangingPunct="0">
              <a:lnSpc>
                <a:spcPct val="90000"/>
              </a:lnSpc>
              <a:spcBef>
                <a:spcPts val="500"/>
              </a:spcBef>
              <a:spcAft>
                <a:spcPct val="0"/>
              </a:spcAft>
              <a:buFont typeface="Courier New" panose="02070309020205020404" pitchFamily="49" charset="0"/>
              <a:buChar char="o"/>
              <a:defRPr>
                <a:solidFill>
                  <a:srgbClr val="7F7F7F"/>
                </a:solidFill>
                <a:latin typeface="Arial" panose="020B0604020202020204" pitchFamily="34" charset="0"/>
              </a:defRPr>
            </a:lvl9pPr>
          </a:lstStyle>
          <a:p>
            <a:pPr lvl="1">
              <a:buFont typeface="Arial" panose="020B0604020202020204" pitchFamily="34" charset="0"/>
              <a:buChar char="•"/>
            </a:pPr>
            <a:r>
              <a:rPr lang="en-US" altLang="en-US" sz="2800" b="1" dirty="0">
                <a:latin typeface="Roboto" pitchFamily="2" charset="0"/>
                <a:ea typeface="Roboto" pitchFamily="2" charset="0"/>
              </a:rPr>
              <a:t>Select Study Area</a:t>
            </a:r>
          </a:p>
          <a:p>
            <a:pPr lvl="1">
              <a:buFont typeface="Arial" panose="020B0604020202020204" pitchFamily="34" charset="0"/>
              <a:buChar char="•"/>
            </a:pPr>
            <a:r>
              <a:rPr lang="en-US" altLang="en-US" sz="2800" b="1" dirty="0" smtClean="0">
                <a:latin typeface="Roboto" pitchFamily="2" charset="0"/>
                <a:ea typeface="Roboto" pitchFamily="2" charset="0"/>
              </a:rPr>
              <a:t>Identify </a:t>
            </a:r>
            <a:r>
              <a:rPr lang="en-US" altLang="en-US" sz="2800" b="1" dirty="0">
                <a:solidFill>
                  <a:schemeClr val="tx1">
                    <a:lumMod val="50000"/>
                    <a:lumOff val="50000"/>
                  </a:schemeClr>
                </a:solidFill>
                <a:latin typeface="Roboto" panose="02000000000000000000" pitchFamily="2" charset="0"/>
                <a:ea typeface="Roboto" panose="02000000000000000000" pitchFamily="2" charset="0"/>
              </a:rPr>
              <a:t>Variables</a:t>
            </a:r>
          </a:p>
          <a:p>
            <a:pPr lvl="1">
              <a:buFont typeface="Arial" panose="020B0604020202020204" pitchFamily="34" charset="0"/>
              <a:buChar char="•"/>
            </a:pPr>
            <a:r>
              <a:rPr lang="en-US" altLang="en-US" sz="2800" b="1" dirty="0" smtClean="0">
                <a:latin typeface="Roboto" pitchFamily="2" charset="0"/>
                <a:ea typeface="Roboto" pitchFamily="2" charset="0"/>
              </a:rPr>
              <a:t>Classify Sewer Pipe Network</a:t>
            </a:r>
          </a:p>
          <a:p>
            <a:pPr lvl="1">
              <a:buFont typeface="Arial" panose="020B0604020202020204" pitchFamily="34" charset="0"/>
              <a:buChar char="•"/>
            </a:pPr>
            <a:r>
              <a:rPr lang="en-US" altLang="en-US" sz="2800" b="1" dirty="0" smtClean="0">
                <a:latin typeface="Roboto" pitchFamily="2" charset="0"/>
                <a:ea typeface="Roboto" pitchFamily="2" charset="0"/>
              </a:rPr>
              <a:t>Format Data</a:t>
            </a:r>
          </a:p>
          <a:p>
            <a:pPr lvl="1">
              <a:buFont typeface="Arial" panose="020B0604020202020204" pitchFamily="34" charset="0"/>
              <a:buChar char="•"/>
            </a:pPr>
            <a:r>
              <a:rPr lang="en-US" altLang="en-US" sz="2800" b="1" dirty="0" smtClean="0">
                <a:latin typeface="Roboto" pitchFamily="2" charset="0"/>
                <a:ea typeface="Roboto" pitchFamily="2" charset="0"/>
              </a:rPr>
              <a:t>Run Binary Logistic</a:t>
            </a:r>
          </a:p>
          <a:p>
            <a:pPr marL="457200" lvl="1" indent="0">
              <a:buNone/>
            </a:pPr>
            <a:r>
              <a:rPr lang="en-US" altLang="en-US" sz="2800" b="1" dirty="0">
                <a:latin typeface="Roboto" pitchFamily="2" charset="0"/>
                <a:ea typeface="Roboto" pitchFamily="2" charset="0"/>
              </a:rPr>
              <a:t> </a:t>
            </a:r>
            <a:r>
              <a:rPr lang="en-US" altLang="en-US" sz="2800" b="1" dirty="0" smtClean="0">
                <a:latin typeface="Roboto" pitchFamily="2" charset="0"/>
                <a:ea typeface="Roboto" pitchFamily="2" charset="0"/>
              </a:rPr>
              <a:t>  Regression Analysis</a:t>
            </a:r>
          </a:p>
          <a:p>
            <a:pPr marL="457200" lvl="1" indent="0">
              <a:buNone/>
            </a:pPr>
            <a:endParaRPr lang="en-US" altLang="en-US" sz="2800" b="1" dirty="0">
              <a:latin typeface="Roboto" pitchFamily="2" charset="0"/>
              <a:ea typeface="Roboto" pitchFamily="2" charset="0"/>
            </a:endParaRPr>
          </a:p>
          <a:p>
            <a:pPr lvl="1">
              <a:buFont typeface="Courier New" panose="02070309020205020404" pitchFamily="49" charset="0"/>
              <a:buNone/>
            </a:pPr>
            <a:endParaRPr lang="en-US" altLang="en-US" sz="2800" b="1" dirty="0">
              <a:latin typeface="Roboto" pitchFamily="2" charset="0"/>
              <a:ea typeface="Roboto" pitchFamily="2" charset="0"/>
            </a:endParaRPr>
          </a:p>
          <a:p>
            <a:pPr lvl="1">
              <a:buFont typeface="Courier New" panose="02070309020205020404" pitchFamily="49" charset="0"/>
              <a:buNone/>
            </a:pPr>
            <a:endParaRPr lang="en-US" altLang="en-US" sz="2800" b="1" dirty="0">
              <a:latin typeface="Roboto" pitchFamily="2" charset="0"/>
              <a:ea typeface="Roboto" pitchFamily="2" charset="0"/>
            </a:endParaRPr>
          </a:p>
          <a:p>
            <a:pPr>
              <a:buFont typeface="Arial" panose="020B0604020202020204" pitchFamily="34" charset="0"/>
              <a:buNone/>
            </a:pPr>
            <a:endParaRPr lang="en-US" altLang="en-US" sz="2400" b="1" dirty="0">
              <a:latin typeface="Roboto" pitchFamily="2" charset="0"/>
              <a:ea typeface="Roboto" pitchFamily="2" charset="0"/>
            </a:endParaRPr>
          </a:p>
          <a:p>
            <a:pPr>
              <a:buFont typeface="Arial" panose="020B0604020202020204" pitchFamily="34" charset="0"/>
              <a:buNone/>
            </a:pPr>
            <a:endParaRPr lang="en-US" altLang="en-US" sz="2400" b="1" dirty="0">
              <a:latin typeface="Roboto" pitchFamily="2" charset="0"/>
              <a:ea typeface="Roboto" pitchFamily="2" charset="0"/>
            </a:endParaRPr>
          </a:p>
          <a:p>
            <a:pPr>
              <a:buFont typeface="Arial" panose="020B0604020202020204" pitchFamily="34" charset="0"/>
              <a:buNone/>
            </a:pPr>
            <a:endParaRPr lang="en-US" altLang="en-US" sz="2400" b="1" dirty="0">
              <a:latin typeface="Roboto" pitchFamily="2" charset="0"/>
              <a:ea typeface="Roboto"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4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94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940">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94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Gwinnett County New Logo Colors">
      <a:dk1>
        <a:sysClr val="windowText" lastClr="000000"/>
      </a:dk1>
      <a:lt1>
        <a:sysClr val="window" lastClr="FFFFFF"/>
      </a:lt1>
      <a:dk2>
        <a:srgbClr val="1F497D"/>
      </a:dk2>
      <a:lt2>
        <a:srgbClr val="EEECE1"/>
      </a:lt2>
      <a:accent1>
        <a:srgbClr val="006098"/>
      </a:accent1>
      <a:accent2>
        <a:srgbClr val="E2E735"/>
      </a:accent2>
      <a:accent3>
        <a:srgbClr val="80BC00"/>
      </a:accent3>
      <a:accent4>
        <a:srgbClr val="54C8E8"/>
      </a:accent4>
      <a:accent5>
        <a:srgbClr val="348F41"/>
      </a:accent5>
      <a:accent6>
        <a:srgbClr val="0A2240"/>
      </a:accent6>
      <a:hlink>
        <a:srgbClr val="E64B38"/>
      </a:hlink>
      <a:folHlink>
        <a:srgbClr val="AA182C"/>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4C2B44A38521E4381F15792147B8EA4" ma:contentTypeVersion="11" ma:contentTypeDescription="Create a new document." ma:contentTypeScope="" ma:versionID="3d40f2d2f87825ec49b7387dc4866c87">
  <xsd:schema xmlns:xsd="http://www.w3.org/2001/XMLSchema" xmlns:xs="http://www.w3.org/2001/XMLSchema" xmlns:p="http://schemas.microsoft.com/office/2006/metadata/properties" xmlns:ns3="eca40abc-00b0-4311-9df4-d9dacc54ea7a" xmlns:ns4="60b80758-8274-4700-abc7-70a79a30c154" targetNamespace="http://schemas.microsoft.com/office/2006/metadata/properties" ma:root="true" ma:fieldsID="17380f5b72fc32c7dd4f561659e662f5" ns3:_="" ns4:_="">
    <xsd:import namespace="eca40abc-00b0-4311-9df4-d9dacc54ea7a"/>
    <xsd:import namespace="60b80758-8274-4700-abc7-70a79a30c15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a40abc-00b0-4311-9df4-d9dacc54ea7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b80758-8274-4700-abc7-70a79a30c15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Props1.xml><?xml version="1.0" encoding="utf-8"?>
<ds:datastoreItem xmlns:ds="http://schemas.openxmlformats.org/officeDocument/2006/customXml" ds:itemID="{0D63234C-8ABE-43A2-9ACE-56D6C8244260}">
  <ds:schemaRefs>
    <ds:schemaRef ds:uri="http://schemas.microsoft.com/sharepoint/v3/contenttype/forms"/>
  </ds:schemaRefs>
</ds:datastoreItem>
</file>

<file path=customXml/itemProps2.xml><?xml version="1.0" encoding="utf-8"?>
<ds:datastoreItem xmlns:ds="http://schemas.openxmlformats.org/officeDocument/2006/customXml" ds:itemID="{DD8F2368-8AB9-4E6C-B528-011B42E201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a40abc-00b0-4311-9df4-d9dacc54ea7a"/>
    <ds:schemaRef ds:uri="60b80758-8274-4700-abc7-70a79a30c1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39E015A-7F4C-4EEF-9D3B-9E7E22CA751D}">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19897</TotalTime>
  <Words>1595</Words>
  <Application>Microsoft Office PowerPoint</Application>
  <PresentationFormat>Widescreen</PresentationFormat>
  <Paragraphs>227</Paragraphs>
  <Slides>28</Slides>
  <Notes>23</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Courier New</vt:lpstr>
      <vt:lpstr>Roboto</vt:lpstr>
      <vt:lpstr>Office Theme</vt:lpstr>
      <vt:lpstr>PowerPoint Presentation</vt:lpstr>
      <vt:lpstr>Overview</vt:lpstr>
      <vt:lpstr>Introduction</vt:lpstr>
      <vt:lpstr>Introduction</vt:lpstr>
      <vt:lpstr>Project Background</vt:lpstr>
      <vt:lpstr>Purpose</vt:lpstr>
      <vt:lpstr>Previous Research </vt:lpstr>
      <vt:lpstr>Previous Research</vt:lpstr>
      <vt:lpstr>Methodology</vt:lpstr>
      <vt:lpstr>Methodology</vt:lpstr>
      <vt:lpstr> 1st Logistic Regression Analysis  </vt:lpstr>
      <vt:lpstr> 2nd Logistic Regression Analysis  </vt:lpstr>
      <vt:lpstr> 3rd Logistic Regression Analysis  </vt:lpstr>
      <vt:lpstr> 4th Logistic Regression Analysis  </vt:lpstr>
      <vt:lpstr>Results Analysis 1: BR02-Unbalanced</vt:lpstr>
      <vt:lpstr>Results Analysis 2: BR02- Balanced</vt:lpstr>
      <vt:lpstr>Results Analysis 3: Top 10 Balanced</vt:lpstr>
      <vt:lpstr>Results Analysis 4: Top 10 Balanced</vt:lpstr>
      <vt:lpstr>Validate Analysis 4</vt:lpstr>
      <vt:lpstr>Compare SSO to Analysis 4</vt:lpstr>
      <vt:lpstr>Compare SSO to Analysis 4</vt:lpstr>
      <vt:lpstr>Compare SSO to Analysis 4</vt:lpstr>
      <vt:lpstr>Compare SSO to Analysis 4</vt:lpstr>
      <vt:lpstr>Next Steps</vt:lpstr>
      <vt:lpstr>PowerPoint Presentation</vt:lpstr>
      <vt:lpstr>PowerPoint Presentation</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ONeal-Kemp</dc:creator>
  <cp:lastModifiedBy>Swett, Eric</cp:lastModifiedBy>
  <cp:revision>365</cp:revision>
  <dcterms:created xsi:type="dcterms:W3CDTF">2018-01-11T00:52:34Z</dcterms:created>
  <dcterms:modified xsi:type="dcterms:W3CDTF">2020-11-24T17:06:08Z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temRetentionFormula">
    <vt:lpwstr/>
  </property>
  <property fmtid="{D5CDD505-2E9C-101B-9397-08002B2CF9AE}" pid="3" name="_dlc_policyId">
    <vt:lpwstr>0x01</vt:lpwstr>
  </property>
  <property fmtid="{D5CDD505-2E9C-101B-9397-08002B2CF9AE}" pid="4" name="ContentTypeId">
    <vt:lpwstr>0x010100C4C2B44A38521E4381F15792147B8EA4</vt:lpwstr>
  </property>
</Properties>
</file>