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57" r:id="rId3"/>
    <p:sldId id="259" r:id="rId4"/>
    <p:sldId id="258" r:id="rId5"/>
    <p:sldId id="267" r:id="rId6"/>
    <p:sldId id="279" r:id="rId7"/>
    <p:sldId id="261" r:id="rId8"/>
    <p:sldId id="265" r:id="rId9"/>
    <p:sldId id="271" r:id="rId10"/>
    <p:sldId id="264" r:id="rId11"/>
    <p:sldId id="266" r:id="rId12"/>
    <p:sldId id="268" r:id="rId13"/>
    <p:sldId id="269" r:id="rId14"/>
    <p:sldId id="272" r:id="rId15"/>
    <p:sldId id="273" r:id="rId16"/>
    <p:sldId id="275" r:id="rId17"/>
    <p:sldId id="278" r:id="rId18"/>
    <p:sldId id="263" r:id="rId19"/>
    <p:sldId id="276" r:id="rId20"/>
    <p:sldId id="262" r:id="rId21"/>
    <p:sldId id="280" r:id="rId22"/>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D62AFD-1D6B-4019-949F-FC180BA76336}" v="1338" dt="2022-05-02T03:18:58.21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52" autoAdjust="0"/>
    <p:restoredTop sz="80556" autoAdjust="0"/>
  </p:normalViewPr>
  <p:slideViewPr>
    <p:cSldViewPr snapToGrid="0">
      <p:cViewPr varScale="1">
        <p:scale>
          <a:sx n="49" d="100"/>
          <a:sy n="49" d="100"/>
        </p:scale>
        <p:origin x="77" y="72"/>
      </p:cViewPr>
      <p:guideLst/>
    </p:cSldViewPr>
  </p:slideViewPr>
  <p:outlineViewPr>
    <p:cViewPr>
      <p:scale>
        <a:sx n="33" d="100"/>
        <a:sy n="33" d="100"/>
      </p:scale>
      <p:origin x="0" y="-13469"/>
    </p:cViewPr>
  </p:outlineViewPr>
  <p:notesTextViewPr>
    <p:cViewPr>
      <p:scale>
        <a:sx n="1" d="1"/>
        <a:sy n="1" d="1"/>
      </p:scale>
      <p:origin x="0" y="-14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Timashenka" userId="fac74f905eececc5" providerId="LiveId" clId="{2DD62AFD-1D6B-4019-949F-FC180BA76336}"/>
    <pc:docChg chg="undo redo custSel addSld delSld modSld sldOrd modNotesMaster">
      <pc:chgData name="Peter Timashenka" userId="fac74f905eececc5" providerId="LiveId" clId="{2DD62AFD-1D6B-4019-949F-FC180BA76336}" dt="2022-05-02T03:07:44.348" v="19182" actId="1076"/>
      <pc:docMkLst>
        <pc:docMk/>
      </pc:docMkLst>
      <pc:sldChg chg="addSp delSp modSp mod modNotesTx">
        <pc:chgData name="Peter Timashenka" userId="fac74f905eececc5" providerId="LiveId" clId="{2DD62AFD-1D6B-4019-949F-FC180BA76336}" dt="2022-05-02T02:59:42.858" v="19046" actId="1076"/>
        <pc:sldMkLst>
          <pc:docMk/>
          <pc:sldMk cId="3704487520" sldId="257"/>
        </pc:sldMkLst>
        <pc:spChg chg="mod">
          <ac:chgData name="Peter Timashenka" userId="fac74f905eececc5" providerId="LiveId" clId="{2DD62AFD-1D6B-4019-949F-FC180BA76336}" dt="2022-04-28T22:32:15.851" v="3761" actId="6549"/>
          <ac:spMkLst>
            <pc:docMk/>
            <pc:sldMk cId="3704487520" sldId="257"/>
            <ac:spMk id="2" creationId="{7007FD03-4468-41D8-B0A3-E34BA7C82FF1}"/>
          </ac:spMkLst>
        </pc:spChg>
        <pc:spChg chg="mod">
          <ac:chgData name="Peter Timashenka" userId="fac74f905eececc5" providerId="LiveId" clId="{2DD62AFD-1D6B-4019-949F-FC180BA76336}" dt="2022-05-01T20:39:43.363" v="4969" actId="20578"/>
          <ac:spMkLst>
            <pc:docMk/>
            <pc:sldMk cId="3704487520" sldId="257"/>
            <ac:spMk id="3" creationId="{A0484DE7-DDBF-4F3A-A206-287BAFE9EBF1}"/>
          </ac:spMkLst>
        </pc:spChg>
        <pc:spChg chg="add del">
          <ac:chgData name="Peter Timashenka" userId="fac74f905eececc5" providerId="LiveId" clId="{2DD62AFD-1D6B-4019-949F-FC180BA76336}" dt="2022-05-02T02:59:36.010" v="19043" actId="22"/>
          <ac:spMkLst>
            <pc:docMk/>
            <pc:sldMk cId="3704487520" sldId="257"/>
            <ac:spMk id="8" creationId="{6E66AF00-B30C-407D-B00E-5D2EDBA6ABA5}"/>
          </ac:spMkLst>
        </pc:spChg>
        <pc:picChg chg="add mod">
          <ac:chgData name="Peter Timashenka" userId="fac74f905eececc5" providerId="LiveId" clId="{2DD62AFD-1D6B-4019-949F-FC180BA76336}" dt="2022-05-02T02:59:42.858" v="19046" actId="1076"/>
          <ac:picMkLst>
            <pc:docMk/>
            <pc:sldMk cId="3704487520" sldId="257"/>
            <ac:picMk id="6" creationId="{E3FF9E70-BA7C-4211-A0E5-A7D9CB090250}"/>
          </ac:picMkLst>
        </pc:picChg>
        <pc:picChg chg="del">
          <ac:chgData name="Peter Timashenka" userId="fac74f905eececc5" providerId="LiveId" clId="{2DD62AFD-1D6B-4019-949F-FC180BA76336}" dt="2022-05-01T20:20:20.732" v="3763" actId="478"/>
          <ac:picMkLst>
            <pc:docMk/>
            <pc:sldMk cId="3704487520" sldId="257"/>
            <ac:picMk id="1036" creationId="{C82A94FE-4616-4A21-9E6C-B11779929AD7}"/>
          </ac:picMkLst>
        </pc:picChg>
      </pc:sldChg>
      <pc:sldChg chg="addSp delSp modSp mod modNotesTx">
        <pc:chgData name="Peter Timashenka" userId="fac74f905eececc5" providerId="LiveId" clId="{2DD62AFD-1D6B-4019-949F-FC180BA76336}" dt="2022-05-02T03:00:43.158" v="19066" actId="1076"/>
        <pc:sldMkLst>
          <pc:docMk/>
          <pc:sldMk cId="2785377043" sldId="258"/>
        </pc:sldMkLst>
        <pc:spChg chg="mod">
          <ac:chgData name="Peter Timashenka" userId="fac74f905eececc5" providerId="LiveId" clId="{2DD62AFD-1D6B-4019-949F-FC180BA76336}" dt="2022-05-01T23:42:29.303" v="7280" actId="14100"/>
          <ac:spMkLst>
            <pc:docMk/>
            <pc:sldMk cId="2785377043" sldId="258"/>
            <ac:spMk id="3" creationId="{BF7698CC-3BA5-4B9C-96E7-3DDF79DB8613}"/>
          </ac:spMkLst>
        </pc:spChg>
        <pc:spChg chg="add del">
          <ac:chgData name="Peter Timashenka" userId="fac74f905eececc5" providerId="LiveId" clId="{2DD62AFD-1D6B-4019-949F-FC180BA76336}" dt="2022-05-02T03:00:39.103" v="19064" actId="22"/>
          <ac:spMkLst>
            <pc:docMk/>
            <pc:sldMk cId="2785377043" sldId="258"/>
            <ac:spMk id="12" creationId="{DDA6B746-0991-4946-AEF5-807002DC870B}"/>
          </ac:spMkLst>
        </pc:spChg>
        <pc:picChg chg="add mod">
          <ac:chgData name="Peter Timashenka" userId="fac74f905eececc5" providerId="LiveId" clId="{2DD62AFD-1D6B-4019-949F-FC180BA76336}" dt="2022-05-02T03:00:43.158" v="19066" actId="1076"/>
          <ac:picMkLst>
            <pc:docMk/>
            <pc:sldMk cId="2785377043" sldId="258"/>
            <ac:picMk id="7" creationId="{BE9FA60F-6A06-45A8-A75F-3A9D9C3D9767}"/>
          </ac:picMkLst>
        </pc:picChg>
      </pc:sldChg>
      <pc:sldChg chg="addSp delSp modSp mod modNotesTx">
        <pc:chgData name="Peter Timashenka" userId="fac74f905eececc5" providerId="LiveId" clId="{2DD62AFD-1D6B-4019-949F-FC180BA76336}" dt="2022-05-02T03:00:16.359" v="19058" actId="1076"/>
        <pc:sldMkLst>
          <pc:docMk/>
          <pc:sldMk cId="550136748" sldId="259"/>
        </pc:sldMkLst>
        <pc:spChg chg="mod">
          <ac:chgData name="Peter Timashenka" userId="fac74f905eececc5" providerId="LiveId" clId="{2DD62AFD-1D6B-4019-949F-FC180BA76336}" dt="2022-05-01T20:50:39.897" v="6147" actId="20577"/>
          <ac:spMkLst>
            <pc:docMk/>
            <pc:sldMk cId="550136748" sldId="259"/>
            <ac:spMk id="3" creationId="{F9D5A301-F5A7-4DC3-9EEB-1F551E46729F}"/>
          </ac:spMkLst>
        </pc:spChg>
        <pc:spChg chg="add del">
          <ac:chgData name="Peter Timashenka" userId="fac74f905eececc5" providerId="LiveId" clId="{2DD62AFD-1D6B-4019-949F-FC180BA76336}" dt="2022-05-02T02:59:51.939" v="19048" actId="22"/>
          <ac:spMkLst>
            <pc:docMk/>
            <pc:sldMk cId="550136748" sldId="259"/>
            <ac:spMk id="12" creationId="{1A3047E1-34C3-4078-9C1B-37DDCABCBBAD}"/>
          </ac:spMkLst>
        </pc:spChg>
        <pc:picChg chg="add mod">
          <ac:chgData name="Peter Timashenka" userId="fac74f905eececc5" providerId="LiveId" clId="{2DD62AFD-1D6B-4019-949F-FC180BA76336}" dt="2022-05-02T03:00:16.359" v="19058" actId="1076"/>
          <ac:picMkLst>
            <pc:docMk/>
            <pc:sldMk cId="550136748" sldId="259"/>
            <ac:picMk id="6" creationId="{CFF846A0-F3B7-46E2-9FE8-64CBB88594C3}"/>
          </ac:picMkLst>
        </pc:picChg>
        <pc:picChg chg="del">
          <ac:chgData name="Peter Timashenka" userId="fac74f905eececc5" providerId="LiveId" clId="{2DD62AFD-1D6B-4019-949F-FC180BA76336}" dt="2022-05-02T03:00:07.940" v="19051" actId="478"/>
          <ac:picMkLst>
            <pc:docMk/>
            <pc:sldMk cId="550136748" sldId="259"/>
            <ac:picMk id="7" creationId="{A0E0CEDE-16A6-4735-8259-8158510118BC}"/>
          </ac:picMkLst>
        </pc:picChg>
        <pc:picChg chg="del">
          <ac:chgData name="Peter Timashenka" userId="fac74f905eececc5" providerId="LiveId" clId="{2DD62AFD-1D6B-4019-949F-FC180BA76336}" dt="2022-05-02T03:00:10.797" v="19055" actId="478"/>
          <ac:picMkLst>
            <pc:docMk/>
            <pc:sldMk cId="550136748" sldId="259"/>
            <ac:picMk id="9" creationId="{340097F1-A5E0-47D5-ACFB-1F693E8AAF5F}"/>
          </ac:picMkLst>
        </pc:picChg>
        <pc:picChg chg="del">
          <ac:chgData name="Peter Timashenka" userId="fac74f905eececc5" providerId="LiveId" clId="{2DD62AFD-1D6B-4019-949F-FC180BA76336}" dt="2022-05-02T03:00:08.668" v="19052" actId="478"/>
          <ac:picMkLst>
            <pc:docMk/>
            <pc:sldMk cId="550136748" sldId="259"/>
            <ac:picMk id="13" creationId="{CB152FEC-9533-41A3-BBB0-67B7F7FC1897}"/>
          </ac:picMkLst>
        </pc:picChg>
        <pc:picChg chg="del">
          <ac:chgData name="Peter Timashenka" userId="fac74f905eececc5" providerId="LiveId" clId="{2DD62AFD-1D6B-4019-949F-FC180BA76336}" dt="2022-05-02T03:00:11.406" v="19056" actId="478"/>
          <ac:picMkLst>
            <pc:docMk/>
            <pc:sldMk cId="550136748" sldId="259"/>
            <ac:picMk id="17" creationId="{0B764A60-97C8-44E8-94F5-52F38AB5807A}"/>
          </ac:picMkLst>
        </pc:picChg>
        <pc:picChg chg="del">
          <ac:chgData name="Peter Timashenka" userId="fac74f905eececc5" providerId="LiveId" clId="{2DD62AFD-1D6B-4019-949F-FC180BA76336}" dt="2022-05-02T03:00:12.015" v="19057" actId="478"/>
          <ac:picMkLst>
            <pc:docMk/>
            <pc:sldMk cId="550136748" sldId="259"/>
            <ac:picMk id="21" creationId="{EBD44F06-6787-4002-8CF5-080215D7F1BD}"/>
          </ac:picMkLst>
        </pc:picChg>
        <pc:picChg chg="del">
          <ac:chgData name="Peter Timashenka" userId="fac74f905eececc5" providerId="LiveId" clId="{2DD62AFD-1D6B-4019-949F-FC180BA76336}" dt="2022-05-02T03:00:09.246" v="19053" actId="478"/>
          <ac:picMkLst>
            <pc:docMk/>
            <pc:sldMk cId="550136748" sldId="259"/>
            <ac:picMk id="25" creationId="{D4AAEB4A-60CB-4307-9135-6A8A50F71569}"/>
          </ac:picMkLst>
        </pc:picChg>
        <pc:picChg chg="del">
          <ac:chgData name="Peter Timashenka" userId="fac74f905eececc5" providerId="LiveId" clId="{2DD62AFD-1D6B-4019-949F-FC180BA76336}" dt="2022-05-02T03:00:10.141" v="19054" actId="478"/>
          <ac:picMkLst>
            <pc:docMk/>
            <pc:sldMk cId="550136748" sldId="259"/>
            <ac:picMk id="29" creationId="{D45A66EA-AD54-4053-8F0F-67D77F03B4D8}"/>
          </ac:picMkLst>
        </pc:picChg>
      </pc:sldChg>
      <pc:sldChg chg="addSp delSp modSp mod modNotesTx">
        <pc:chgData name="Peter Timashenka" userId="fac74f905eececc5" providerId="LiveId" clId="{2DD62AFD-1D6B-4019-949F-FC180BA76336}" dt="2022-05-02T03:01:24.800" v="19078" actId="1076"/>
        <pc:sldMkLst>
          <pc:docMk/>
          <pc:sldMk cId="1457284918" sldId="261"/>
        </pc:sldMkLst>
        <pc:spChg chg="mod">
          <ac:chgData name="Peter Timashenka" userId="fac74f905eececc5" providerId="LiveId" clId="{2DD62AFD-1D6B-4019-949F-FC180BA76336}" dt="2022-05-02T00:33:35.799" v="9956" actId="948"/>
          <ac:spMkLst>
            <pc:docMk/>
            <pc:sldMk cId="1457284918" sldId="261"/>
            <ac:spMk id="3" creationId="{92F93A73-124D-4543-B268-D8C2B63AE44C}"/>
          </ac:spMkLst>
        </pc:spChg>
        <pc:spChg chg="add del">
          <ac:chgData name="Peter Timashenka" userId="fac74f905eececc5" providerId="LiveId" clId="{2DD62AFD-1D6B-4019-949F-FC180BA76336}" dt="2022-05-02T03:01:20.228" v="19076" actId="22"/>
          <ac:spMkLst>
            <pc:docMk/>
            <pc:sldMk cId="1457284918" sldId="261"/>
            <ac:spMk id="13" creationId="{DEF46EF0-86A5-46D4-ABEF-A12BE0EC91C0}"/>
          </ac:spMkLst>
        </pc:spChg>
        <pc:picChg chg="add mod">
          <ac:chgData name="Peter Timashenka" userId="fac74f905eececc5" providerId="LiveId" clId="{2DD62AFD-1D6B-4019-949F-FC180BA76336}" dt="2022-05-02T03:01:24.800" v="19078" actId="1076"/>
          <ac:picMkLst>
            <pc:docMk/>
            <pc:sldMk cId="1457284918" sldId="261"/>
            <ac:picMk id="6" creationId="{D559D2C5-9A69-4AFB-BCF5-7A7A97C6570F}"/>
          </ac:picMkLst>
        </pc:picChg>
        <pc:picChg chg="del">
          <ac:chgData name="Peter Timashenka" userId="fac74f905eececc5" providerId="LiveId" clId="{2DD62AFD-1D6B-4019-949F-FC180BA76336}" dt="2022-05-02T00:33:09.484" v="9948" actId="478"/>
          <ac:picMkLst>
            <pc:docMk/>
            <pc:sldMk cId="1457284918" sldId="261"/>
            <ac:picMk id="7" creationId="{DF7346F4-55DB-4BCF-8A22-FEB6F8AAC9CC}"/>
          </ac:picMkLst>
        </pc:picChg>
      </pc:sldChg>
      <pc:sldChg chg="addSp delSp modSp mod">
        <pc:chgData name="Peter Timashenka" userId="fac74f905eececc5" providerId="LiveId" clId="{2DD62AFD-1D6B-4019-949F-FC180BA76336}" dt="2022-05-02T03:05:42.963" v="19156" actId="478"/>
        <pc:sldMkLst>
          <pc:docMk/>
          <pc:sldMk cId="3723584076" sldId="262"/>
        </pc:sldMkLst>
        <pc:picChg chg="add del mod">
          <ac:chgData name="Peter Timashenka" userId="fac74f905eececc5" providerId="LiveId" clId="{2DD62AFD-1D6B-4019-949F-FC180BA76336}" dt="2022-05-02T03:05:42.963" v="19156" actId="478"/>
          <ac:picMkLst>
            <pc:docMk/>
            <pc:sldMk cId="3723584076" sldId="262"/>
            <ac:picMk id="5" creationId="{8B95846C-631C-454B-9ABF-ADFD3E7D1734}"/>
          </ac:picMkLst>
        </pc:picChg>
      </pc:sldChg>
      <pc:sldChg chg="addSp delSp modSp mod ord modNotesTx">
        <pc:chgData name="Peter Timashenka" userId="fac74f905eececc5" providerId="LiveId" clId="{2DD62AFD-1D6B-4019-949F-FC180BA76336}" dt="2022-05-02T03:05:25.011" v="19149" actId="1076"/>
        <pc:sldMkLst>
          <pc:docMk/>
          <pc:sldMk cId="1456197921" sldId="263"/>
        </pc:sldMkLst>
        <pc:spChg chg="mod">
          <ac:chgData name="Peter Timashenka" userId="fac74f905eececc5" providerId="LiveId" clId="{2DD62AFD-1D6B-4019-949F-FC180BA76336}" dt="2022-05-02T02:07:36.574" v="17879" actId="1076"/>
          <ac:spMkLst>
            <pc:docMk/>
            <pc:sldMk cId="1456197921" sldId="263"/>
            <ac:spMk id="2" creationId="{B5EAA0A3-CE0C-4F69-9AEB-908EBB322CC6}"/>
          </ac:spMkLst>
        </pc:spChg>
        <pc:spChg chg="add del mod">
          <ac:chgData name="Peter Timashenka" userId="fac74f905eececc5" providerId="LiveId" clId="{2DD62AFD-1D6B-4019-949F-FC180BA76336}" dt="2022-04-28T16:47:03.393" v="3196" actId="1032"/>
          <ac:spMkLst>
            <pc:docMk/>
            <pc:sldMk cId="1456197921" sldId="263"/>
            <ac:spMk id="5" creationId="{62558472-EBC8-40E1-AA83-6D1181E60BEF}"/>
          </ac:spMkLst>
        </pc:spChg>
        <pc:spChg chg="mod">
          <ac:chgData name="Peter Timashenka" userId="fac74f905eececc5" providerId="LiveId" clId="{2DD62AFD-1D6B-4019-949F-FC180BA76336}" dt="2022-05-02T02:32:32.688" v="18652" actId="18245"/>
          <ac:spMkLst>
            <pc:docMk/>
            <pc:sldMk cId="1456197921" sldId="263"/>
            <ac:spMk id="5" creationId="{7813C092-5AF1-46BA-8EF0-53F2D0120AF6}"/>
          </ac:spMkLst>
        </pc:spChg>
        <pc:spChg chg="mod">
          <ac:chgData name="Peter Timashenka" userId="fac74f905eececc5" providerId="LiveId" clId="{2DD62AFD-1D6B-4019-949F-FC180BA76336}" dt="2022-05-02T02:32:32.688" v="18652" actId="18245"/>
          <ac:spMkLst>
            <pc:docMk/>
            <pc:sldMk cId="1456197921" sldId="263"/>
            <ac:spMk id="6" creationId="{A210810E-4F29-44B1-B0B8-4A4669A374DB}"/>
          </ac:spMkLst>
        </pc:spChg>
        <pc:spChg chg="add mod">
          <ac:chgData name="Peter Timashenka" userId="fac74f905eececc5" providerId="LiveId" clId="{2DD62AFD-1D6B-4019-949F-FC180BA76336}" dt="2022-04-28T16:54:49.061" v="3435"/>
          <ac:spMkLst>
            <pc:docMk/>
            <pc:sldMk cId="1456197921" sldId="263"/>
            <ac:spMk id="11" creationId="{7E12C50E-F395-4D31-8EE1-6B3CA662B867}"/>
          </ac:spMkLst>
        </pc:spChg>
        <pc:spChg chg="add mod">
          <ac:chgData name="Peter Timashenka" userId="fac74f905eececc5" providerId="LiveId" clId="{2DD62AFD-1D6B-4019-949F-FC180BA76336}" dt="2022-04-28T17:14:56.164" v="3638" actId="20577"/>
          <ac:spMkLst>
            <pc:docMk/>
            <pc:sldMk cId="1456197921" sldId="263"/>
            <ac:spMk id="12" creationId="{2BF3E78F-A71A-42F5-9686-55A1BECCAE05}"/>
          </ac:spMkLst>
        </pc:spChg>
        <pc:spChg chg="add mod">
          <ac:chgData name="Peter Timashenka" userId="fac74f905eececc5" providerId="LiveId" clId="{2DD62AFD-1D6B-4019-949F-FC180BA76336}" dt="2022-04-28T16:54:49.061" v="3435"/>
          <ac:spMkLst>
            <pc:docMk/>
            <pc:sldMk cId="1456197921" sldId="263"/>
            <ac:spMk id="13" creationId="{BA2E76C2-4517-4248-AB69-6C9BE05D2F38}"/>
          </ac:spMkLst>
        </pc:spChg>
        <pc:spChg chg="add mod">
          <ac:chgData name="Peter Timashenka" userId="fac74f905eececc5" providerId="LiveId" clId="{2DD62AFD-1D6B-4019-949F-FC180BA76336}" dt="2022-04-28T16:54:49.061" v="3435"/>
          <ac:spMkLst>
            <pc:docMk/>
            <pc:sldMk cId="1456197921" sldId="263"/>
            <ac:spMk id="14" creationId="{07723666-325C-4BC3-8301-70C21AC3664A}"/>
          </ac:spMkLst>
        </pc:spChg>
        <pc:spChg chg="add mod">
          <ac:chgData name="Peter Timashenka" userId="fac74f905eececc5" providerId="LiveId" clId="{2DD62AFD-1D6B-4019-949F-FC180BA76336}" dt="2022-04-28T16:54:49.061" v="3435"/>
          <ac:spMkLst>
            <pc:docMk/>
            <pc:sldMk cId="1456197921" sldId="263"/>
            <ac:spMk id="15" creationId="{C03D78B1-6F7C-45A1-8E40-A611C72A6BA1}"/>
          </ac:spMkLst>
        </pc:spChg>
        <pc:spChg chg="add mod">
          <ac:chgData name="Peter Timashenka" userId="fac74f905eececc5" providerId="LiveId" clId="{2DD62AFD-1D6B-4019-949F-FC180BA76336}" dt="2022-05-02T02:05:51.351" v="17872" actId="20577"/>
          <ac:spMkLst>
            <pc:docMk/>
            <pc:sldMk cId="1456197921" sldId="263"/>
            <ac:spMk id="16" creationId="{2841623E-1BB4-4D1B-9C11-556D9C9733FD}"/>
          </ac:spMkLst>
        </pc:spChg>
        <pc:spChg chg="add mod">
          <ac:chgData name="Peter Timashenka" userId="fac74f905eececc5" providerId="LiveId" clId="{2DD62AFD-1D6B-4019-949F-FC180BA76336}" dt="2022-04-28T17:07:51.205" v="3604" actId="207"/>
          <ac:spMkLst>
            <pc:docMk/>
            <pc:sldMk cId="1456197921" sldId="263"/>
            <ac:spMk id="17" creationId="{F52A93F0-D29F-470A-BB5B-F3FDA434A7A9}"/>
          </ac:spMkLst>
        </pc:spChg>
        <pc:spChg chg="add mod">
          <ac:chgData name="Peter Timashenka" userId="fac74f905eececc5" providerId="LiveId" clId="{2DD62AFD-1D6B-4019-949F-FC180BA76336}" dt="2022-04-28T17:08:37.407" v="3608" actId="207"/>
          <ac:spMkLst>
            <pc:docMk/>
            <pc:sldMk cId="1456197921" sldId="263"/>
            <ac:spMk id="18" creationId="{4176CDAE-4F39-4ED9-9D7C-FCB37C24AA11}"/>
          </ac:spMkLst>
        </pc:spChg>
        <pc:spChg chg="add del mod">
          <ac:chgData name="Peter Timashenka" userId="fac74f905eececc5" providerId="LiveId" clId="{2DD62AFD-1D6B-4019-949F-FC180BA76336}" dt="2022-05-02T02:24:44.479" v="18593" actId="478"/>
          <ac:spMkLst>
            <pc:docMk/>
            <pc:sldMk cId="1456197921" sldId="263"/>
            <ac:spMk id="19" creationId="{1B50C043-EDDB-44A4-BC3D-DE676A0181BB}"/>
          </ac:spMkLst>
        </pc:spChg>
        <pc:spChg chg="mod">
          <ac:chgData name="Peter Timashenka" userId="fac74f905eececc5" providerId="LiveId" clId="{2DD62AFD-1D6B-4019-949F-FC180BA76336}" dt="2022-05-02T02:32:32.688" v="18652" actId="18245"/>
          <ac:spMkLst>
            <pc:docMk/>
            <pc:sldMk cId="1456197921" sldId="263"/>
            <ac:spMk id="22" creationId="{EAD5EB08-F5E8-450C-971D-CC96F8881D92}"/>
          </ac:spMkLst>
        </pc:spChg>
        <pc:spChg chg="add del mod topLvl">
          <ac:chgData name="Peter Timashenka" userId="fac74f905eececc5" providerId="LiveId" clId="{2DD62AFD-1D6B-4019-949F-FC180BA76336}" dt="2022-04-28T17:22:13.108" v="3760" actId="478"/>
          <ac:spMkLst>
            <pc:docMk/>
            <pc:sldMk cId="1456197921" sldId="263"/>
            <ac:spMk id="23" creationId="{1CE1B117-FBB4-49E6-B7EC-CED3CC140588}"/>
          </ac:spMkLst>
        </pc:spChg>
        <pc:spChg chg="mod">
          <ac:chgData name="Peter Timashenka" userId="fac74f905eececc5" providerId="LiveId" clId="{2DD62AFD-1D6B-4019-949F-FC180BA76336}" dt="2022-05-02T02:32:32.688" v="18652" actId="18245"/>
          <ac:spMkLst>
            <pc:docMk/>
            <pc:sldMk cId="1456197921" sldId="263"/>
            <ac:spMk id="23" creationId="{C097B462-FE16-42CA-B4FC-B1681BCBB9B0}"/>
          </ac:spMkLst>
        </pc:spChg>
        <pc:spChg chg="add del mod topLvl">
          <ac:chgData name="Peter Timashenka" userId="fac74f905eececc5" providerId="LiveId" clId="{2DD62AFD-1D6B-4019-949F-FC180BA76336}" dt="2022-04-28T16:59:29.157" v="3491" actId="478"/>
          <ac:spMkLst>
            <pc:docMk/>
            <pc:sldMk cId="1456197921" sldId="263"/>
            <ac:spMk id="24" creationId="{52A41F91-B5B0-49A8-B872-57D13C0A5506}"/>
          </ac:spMkLst>
        </pc:spChg>
        <pc:spChg chg="mod">
          <ac:chgData name="Peter Timashenka" userId="fac74f905eececc5" providerId="LiveId" clId="{2DD62AFD-1D6B-4019-949F-FC180BA76336}" dt="2022-05-02T02:32:32.688" v="18652" actId="18245"/>
          <ac:spMkLst>
            <pc:docMk/>
            <pc:sldMk cId="1456197921" sldId="263"/>
            <ac:spMk id="24" creationId="{67C2F407-F877-4577-A4CB-F95D59E5E38A}"/>
          </ac:spMkLst>
        </pc:spChg>
        <pc:spChg chg="add mod">
          <ac:chgData name="Peter Timashenka" userId="fac74f905eececc5" providerId="LiveId" clId="{2DD62AFD-1D6B-4019-949F-FC180BA76336}" dt="2022-04-28T17:07:33.473" v="3599" actId="14100"/>
          <ac:spMkLst>
            <pc:docMk/>
            <pc:sldMk cId="1456197921" sldId="263"/>
            <ac:spMk id="25" creationId="{5D23AB77-A017-4DE7-8667-618B241BC4D1}"/>
          </ac:spMkLst>
        </pc:spChg>
        <pc:spChg chg="add mod">
          <ac:chgData name="Peter Timashenka" userId="fac74f905eececc5" providerId="LiveId" clId="{2DD62AFD-1D6B-4019-949F-FC180BA76336}" dt="2022-04-28T17:07:40.887" v="3602" actId="14100"/>
          <ac:spMkLst>
            <pc:docMk/>
            <pc:sldMk cId="1456197921" sldId="263"/>
            <ac:spMk id="26" creationId="{7A91C898-A7BA-4817-B8FF-043CF3FAE755}"/>
          </ac:spMkLst>
        </pc:spChg>
        <pc:spChg chg="add mod">
          <ac:chgData name="Peter Timashenka" userId="fac74f905eececc5" providerId="LiveId" clId="{2DD62AFD-1D6B-4019-949F-FC180BA76336}" dt="2022-04-28T17:07:26.571" v="3598" actId="207"/>
          <ac:spMkLst>
            <pc:docMk/>
            <pc:sldMk cId="1456197921" sldId="263"/>
            <ac:spMk id="27" creationId="{E79F8F2E-9F06-436C-AE94-8160CC512BC0}"/>
          </ac:spMkLst>
        </pc:spChg>
        <pc:spChg chg="add mod">
          <ac:chgData name="Peter Timashenka" userId="fac74f905eececc5" providerId="LiveId" clId="{2DD62AFD-1D6B-4019-949F-FC180BA76336}" dt="2022-04-28T17:07:26.571" v="3598" actId="207"/>
          <ac:spMkLst>
            <pc:docMk/>
            <pc:sldMk cId="1456197921" sldId="263"/>
            <ac:spMk id="28" creationId="{DCBB9254-B338-44BB-99B0-981F8D4354DB}"/>
          </ac:spMkLst>
        </pc:spChg>
        <pc:spChg chg="mod">
          <ac:chgData name="Peter Timashenka" userId="fac74f905eececc5" providerId="LiveId" clId="{2DD62AFD-1D6B-4019-949F-FC180BA76336}" dt="2022-05-02T02:32:32.688" v="18652" actId="18245"/>
          <ac:spMkLst>
            <pc:docMk/>
            <pc:sldMk cId="1456197921" sldId="263"/>
            <ac:spMk id="29" creationId="{598A2A09-6EB6-42FF-BB91-C19403A9C5EC}"/>
          </ac:spMkLst>
        </pc:spChg>
        <pc:spChg chg="add del mod">
          <ac:chgData name="Peter Timashenka" userId="fac74f905eececc5" providerId="LiveId" clId="{2DD62AFD-1D6B-4019-949F-FC180BA76336}" dt="2022-04-28T16:56:54.381" v="3474" actId="478"/>
          <ac:spMkLst>
            <pc:docMk/>
            <pc:sldMk cId="1456197921" sldId="263"/>
            <ac:spMk id="30" creationId="{90C2E30C-3C2A-4BCF-A7AB-7A7081BCA402}"/>
          </ac:spMkLst>
        </pc:spChg>
        <pc:spChg chg="mod">
          <ac:chgData name="Peter Timashenka" userId="fac74f905eececc5" providerId="LiveId" clId="{2DD62AFD-1D6B-4019-949F-FC180BA76336}" dt="2022-05-02T02:32:32.688" v="18652" actId="18245"/>
          <ac:spMkLst>
            <pc:docMk/>
            <pc:sldMk cId="1456197921" sldId="263"/>
            <ac:spMk id="30" creationId="{C096CC6C-61CB-4E4A-BA64-23D92653E3E7}"/>
          </ac:spMkLst>
        </pc:spChg>
        <pc:spChg chg="add del mod">
          <ac:chgData name="Peter Timashenka" userId="fac74f905eececc5" providerId="LiveId" clId="{2DD62AFD-1D6B-4019-949F-FC180BA76336}" dt="2022-05-02T02:24:34.458" v="18591" actId="478"/>
          <ac:spMkLst>
            <pc:docMk/>
            <pc:sldMk cId="1456197921" sldId="263"/>
            <ac:spMk id="31" creationId="{4613A049-BAD7-4179-BAF2-A08EAE7F42F7}"/>
          </ac:spMkLst>
        </pc:spChg>
        <pc:spChg chg="add del mod">
          <ac:chgData name="Peter Timashenka" userId="fac74f905eececc5" providerId="LiveId" clId="{2DD62AFD-1D6B-4019-949F-FC180BA76336}" dt="2022-05-02T02:24:44.479" v="18593" actId="478"/>
          <ac:spMkLst>
            <pc:docMk/>
            <pc:sldMk cId="1456197921" sldId="263"/>
            <ac:spMk id="32" creationId="{C5053A13-7F0A-423E-8876-E15C9FA318B0}"/>
          </ac:spMkLst>
        </pc:spChg>
        <pc:spChg chg="add del mod">
          <ac:chgData name="Peter Timashenka" userId="fac74f905eececc5" providerId="LiveId" clId="{2DD62AFD-1D6B-4019-949F-FC180BA76336}" dt="2022-05-02T02:24:34.458" v="18591" actId="478"/>
          <ac:spMkLst>
            <pc:docMk/>
            <pc:sldMk cId="1456197921" sldId="263"/>
            <ac:spMk id="33" creationId="{CAAEF1BC-CAC4-4D8B-92A6-F95DC997B647}"/>
          </ac:spMkLst>
        </pc:spChg>
        <pc:spChg chg="add del mod">
          <ac:chgData name="Peter Timashenka" userId="fac74f905eececc5" providerId="LiveId" clId="{2DD62AFD-1D6B-4019-949F-FC180BA76336}" dt="2022-05-02T02:24:34.458" v="18591" actId="478"/>
          <ac:spMkLst>
            <pc:docMk/>
            <pc:sldMk cId="1456197921" sldId="263"/>
            <ac:spMk id="34" creationId="{8D7AD38F-CB5E-46F7-93F1-D1C72BD1DCFE}"/>
          </ac:spMkLst>
        </pc:spChg>
        <pc:spChg chg="add del mod">
          <ac:chgData name="Peter Timashenka" userId="fac74f905eececc5" providerId="LiveId" clId="{2DD62AFD-1D6B-4019-949F-FC180BA76336}" dt="2022-04-28T17:02:12.684" v="3521" actId="478"/>
          <ac:spMkLst>
            <pc:docMk/>
            <pc:sldMk cId="1456197921" sldId="263"/>
            <ac:spMk id="35" creationId="{9C1720C8-CA98-4155-A346-9ABA70E8BAC5}"/>
          </ac:spMkLst>
        </pc:spChg>
        <pc:spChg chg="mod">
          <ac:chgData name="Peter Timashenka" userId="fac74f905eececc5" providerId="LiveId" clId="{2DD62AFD-1D6B-4019-949F-FC180BA76336}" dt="2022-05-02T02:32:32.688" v="18652" actId="18245"/>
          <ac:spMkLst>
            <pc:docMk/>
            <pc:sldMk cId="1456197921" sldId="263"/>
            <ac:spMk id="35" creationId="{EE32C2A9-E480-478E-BCB7-B2112D6C8BB9}"/>
          </ac:spMkLst>
        </pc:spChg>
        <pc:spChg chg="mod">
          <ac:chgData name="Peter Timashenka" userId="fac74f905eececc5" providerId="LiveId" clId="{2DD62AFD-1D6B-4019-949F-FC180BA76336}" dt="2022-05-02T02:32:32.688" v="18652" actId="18245"/>
          <ac:spMkLst>
            <pc:docMk/>
            <pc:sldMk cId="1456197921" sldId="263"/>
            <ac:spMk id="36" creationId="{037D6A69-BB28-4A74-B18F-97D9C679854D}"/>
          </ac:spMkLst>
        </pc:spChg>
        <pc:spChg chg="add del mod">
          <ac:chgData name="Peter Timashenka" userId="fac74f905eececc5" providerId="LiveId" clId="{2DD62AFD-1D6B-4019-949F-FC180BA76336}" dt="2022-04-28T17:02:11.037" v="3520" actId="478"/>
          <ac:spMkLst>
            <pc:docMk/>
            <pc:sldMk cId="1456197921" sldId="263"/>
            <ac:spMk id="36" creationId="{C13007CD-0FF3-4516-9D0D-754F70335C64}"/>
          </ac:spMkLst>
        </pc:spChg>
        <pc:spChg chg="add del mod">
          <ac:chgData name="Peter Timashenka" userId="fac74f905eececc5" providerId="LiveId" clId="{2DD62AFD-1D6B-4019-949F-FC180BA76336}" dt="2022-04-28T17:06:38.147" v="3591" actId="478"/>
          <ac:spMkLst>
            <pc:docMk/>
            <pc:sldMk cId="1456197921" sldId="263"/>
            <ac:spMk id="37" creationId="{7533A68B-4096-4055-B248-BF3A25B1D476}"/>
          </ac:spMkLst>
        </pc:spChg>
        <pc:spChg chg="mod">
          <ac:chgData name="Peter Timashenka" userId="fac74f905eececc5" providerId="LiveId" clId="{2DD62AFD-1D6B-4019-949F-FC180BA76336}" dt="2022-05-02T02:32:32.688" v="18652" actId="18245"/>
          <ac:spMkLst>
            <pc:docMk/>
            <pc:sldMk cId="1456197921" sldId="263"/>
            <ac:spMk id="37" creationId="{CCAB6F68-9D81-4E40-AD35-332ECD4798EF}"/>
          </ac:spMkLst>
        </pc:spChg>
        <pc:spChg chg="mod">
          <ac:chgData name="Peter Timashenka" userId="fac74f905eececc5" providerId="LiveId" clId="{2DD62AFD-1D6B-4019-949F-FC180BA76336}" dt="2022-05-02T02:32:32.688" v="18652" actId="18245"/>
          <ac:spMkLst>
            <pc:docMk/>
            <pc:sldMk cId="1456197921" sldId="263"/>
            <ac:spMk id="38" creationId="{4DC18586-EB8C-4F3C-91A5-F6991E67BC2F}"/>
          </ac:spMkLst>
        </pc:spChg>
        <pc:spChg chg="add del mod">
          <ac:chgData name="Peter Timashenka" userId="fac74f905eececc5" providerId="LiveId" clId="{2DD62AFD-1D6B-4019-949F-FC180BA76336}" dt="2022-04-28T17:02:11.037" v="3520" actId="478"/>
          <ac:spMkLst>
            <pc:docMk/>
            <pc:sldMk cId="1456197921" sldId="263"/>
            <ac:spMk id="38" creationId="{53231226-DF77-4DB2-A95C-5D1617CAD9D8}"/>
          </ac:spMkLst>
        </pc:spChg>
        <pc:spChg chg="mod">
          <ac:chgData name="Peter Timashenka" userId="fac74f905eececc5" providerId="LiveId" clId="{2DD62AFD-1D6B-4019-949F-FC180BA76336}" dt="2022-05-02T02:32:32.688" v="18652" actId="18245"/>
          <ac:spMkLst>
            <pc:docMk/>
            <pc:sldMk cId="1456197921" sldId="263"/>
            <ac:spMk id="39" creationId="{BECC6722-8F2F-4141-97A7-526AD4DBA7DE}"/>
          </ac:spMkLst>
        </pc:spChg>
        <pc:spChg chg="add del mod">
          <ac:chgData name="Peter Timashenka" userId="fac74f905eececc5" providerId="LiveId" clId="{2DD62AFD-1D6B-4019-949F-FC180BA76336}" dt="2022-04-28T17:02:11.037" v="3520" actId="478"/>
          <ac:spMkLst>
            <pc:docMk/>
            <pc:sldMk cId="1456197921" sldId="263"/>
            <ac:spMk id="39" creationId="{E43EF90E-3DD5-44A2-BC83-F858E4B36301}"/>
          </ac:spMkLst>
        </pc:spChg>
        <pc:spChg chg="add del mod">
          <ac:chgData name="Peter Timashenka" userId="fac74f905eececc5" providerId="LiveId" clId="{2DD62AFD-1D6B-4019-949F-FC180BA76336}" dt="2022-05-02T02:33:36.023" v="18673" actId="478"/>
          <ac:spMkLst>
            <pc:docMk/>
            <pc:sldMk cId="1456197921" sldId="263"/>
            <ac:spMk id="40" creationId="{7D1850C7-07F8-49A3-9A39-4074EB3BB2CE}"/>
          </ac:spMkLst>
        </pc:spChg>
        <pc:spChg chg="add del mod">
          <ac:chgData name="Peter Timashenka" userId="fac74f905eececc5" providerId="LiveId" clId="{2DD62AFD-1D6B-4019-949F-FC180BA76336}" dt="2022-05-02T02:33:36.733" v="18674" actId="478"/>
          <ac:spMkLst>
            <pc:docMk/>
            <pc:sldMk cId="1456197921" sldId="263"/>
            <ac:spMk id="41" creationId="{A87B8CE0-2D2D-4358-B5B8-DC096A22177A}"/>
          </ac:spMkLst>
        </pc:spChg>
        <pc:spChg chg="add del mod">
          <ac:chgData name="Peter Timashenka" userId="fac74f905eececc5" providerId="LiveId" clId="{2DD62AFD-1D6B-4019-949F-FC180BA76336}" dt="2022-05-02T02:24:44.479" v="18593" actId="478"/>
          <ac:spMkLst>
            <pc:docMk/>
            <pc:sldMk cId="1456197921" sldId="263"/>
            <ac:spMk id="42" creationId="{0E337F72-E905-4286-85CB-89CF6FBD735C}"/>
          </ac:spMkLst>
        </pc:spChg>
        <pc:spChg chg="add del mod">
          <ac:chgData name="Peter Timashenka" userId="fac74f905eececc5" providerId="LiveId" clId="{2DD62AFD-1D6B-4019-949F-FC180BA76336}" dt="2022-05-02T02:24:44.479" v="18593" actId="478"/>
          <ac:spMkLst>
            <pc:docMk/>
            <pc:sldMk cId="1456197921" sldId="263"/>
            <ac:spMk id="43" creationId="{063875F9-7CC6-4DAF-A8D2-03339FF81D27}"/>
          </ac:spMkLst>
        </pc:spChg>
        <pc:spChg chg="add del mod">
          <ac:chgData name="Peter Timashenka" userId="fac74f905eececc5" providerId="LiveId" clId="{2DD62AFD-1D6B-4019-949F-FC180BA76336}" dt="2022-04-28T17:09:30.934" v="3617" actId="478"/>
          <ac:spMkLst>
            <pc:docMk/>
            <pc:sldMk cId="1456197921" sldId="263"/>
            <ac:spMk id="44" creationId="{795FF5F7-9300-423B-9431-A94B7B3A5E41}"/>
          </ac:spMkLst>
        </pc:spChg>
        <pc:spChg chg="mod">
          <ac:chgData name="Peter Timashenka" userId="fac74f905eececc5" providerId="LiveId" clId="{2DD62AFD-1D6B-4019-949F-FC180BA76336}" dt="2022-05-02T02:32:32.688" v="18652" actId="18245"/>
          <ac:spMkLst>
            <pc:docMk/>
            <pc:sldMk cId="1456197921" sldId="263"/>
            <ac:spMk id="44" creationId="{8038F918-6865-44F6-B910-71BE04A01A36}"/>
          </ac:spMkLst>
        </pc:spChg>
        <pc:spChg chg="add del mod">
          <ac:chgData name="Peter Timashenka" userId="fac74f905eececc5" providerId="LiveId" clId="{2DD62AFD-1D6B-4019-949F-FC180BA76336}" dt="2022-05-02T02:05:43.949" v="17862" actId="478"/>
          <ac:spMkLst>
            <pc:docMk/>
            <pc:sldMk cId="1456197921" sldId="263"/>
            <ac:spMk id="45" creationId="{9FD391F3-2902-4BA4-9C51-F43145C4A001}"/>
          </ac:spMkLst>
        </pc:spChg>
        <pc:spChg chg="add del mod">
          <ac:chgData name="Peter Timashenka" userId="fac74f905eececc5" providerId="LiveId" clId="{2DD62AFD-1D6B-4019-949F-FC180BA76336}" dt="2022-05-02T02:05:42.390" v="17861" actId="478"/>
          <ac:spMkLst>
            <pc:docMk/>
            <pc:sldMk cId="1456197921" sldId="263"/>
            <ac:spMk id="46" creationId="{74D1CD23-3E7F-4B8A-878F-EAF6DDC0C023}"/>
          </ac:spMkLst>
        </pc:spChg>
        <pc:spChg chg="mod">
          <ac:chgData name="Peter Timashenka" userId="fac74f905eececc5" providerId="LiveId" clId="{2DD62AFD-1D6B-4019-949F-FC180BA76336}" dt="2022-05-02T02:32:32.688" v="18652" actId="18245"/>
          <ac:spMkLst>
            <pc:docMk/>
            <pc:sldMk cId="1456197921" sldId="263"/>
            <ac:spMk id="47" creationId="{9EDB1031-A625-4442-B639-53438A8DDD86}"/>
          </ac:spMkLst>
        </pc:spChg>
        <pc:spChg chg="mod">
          <ac:chgData name="Peter Timashenka" userId="fac74f905eececc5" providerId="LiveId" clId="{2DD62AFD-1D6B-4019-949F-FC180BA76336}" dt="2022-05-02T02:32:32.688" v="18652" actId="18245"/>
          <ac:spMkLst>
            <pc:docMk/>
            <pc:sldMk cId="1456197921" sldId="263"/>
            <ac:spMk id="48" creationId="{DA64CD5D-E368-4C9D-B4CF-8E84EDF387AE}"/>
          </ac:spMkLst>
        </pc:spChg>
        <pc:spChg chg="mod">
          <ac:chgData name="Peter Timashenka" userId="fac74f905eececc5" providerId="LiveId" clId="{2DD62AFD-1D6B-4019-949F-FC180BA76336}" dt="2022-05-02T02:32:32.688" v="18652" actId="18245"/>
          <ac:spMkLst>
            <pc:docMk/>
            <pc:sldMk cId="1456197921" sldId="263"/>
            <ac:spMk id="49" creationId="{3E8DAD32-D839-434E-AB76-FA72F6FAD7C1}"/>
          </ac:spMkLst>
        </pc:spChg>
        <pc:spChg chg="mod">
          <ac:chgData name="Peter Timashenka" userId="fac74f905eececc5" providerId="LiveId" clId="{2DD62AFD-1D6B-4019-949F-FC180BA76336}" dt="2022-05-02T02:31:05.378" v="18649" actId="18245"/>
          <ac:spMkLst>
            <pc:docMk/>
            <pc:sldMk cId="1456197921" sldId="263"/>
            <ac:spMk id="50" creationId="{DDFCACDE-ACDD-497E-BB9D-5291918EE9EF}"/>
          </ac:spMkLst>
        </pc:spChg>
        <pc:spChg chg="add del">
          <ac:chgData name="Peter Timashenka" userId="fac74f905eececc5" providerId="LiveId" clId="{2DD62AFD-1D6B-4019-949F-FC180BA76336}" dt="2022-05-02T02:32:32.118" v="18651" actId="11529"/>
          <ac:spMkLst>
            <pc:docMk/>
            <pc:sldMk cId="1456197921" sldId="263"/>
            <ac:spMk id="51" creationId="{0CFE66B6-1E9F-47A2-8260-808C07ABE2E4}"/>
          </ac:spMkLst>
        </pc:spChg>
        <pc:spChg chg="add mod">
          <ac:chgData name="Peter Timashenka" userId="fac74f905eececc5" providerId="LiveId" clId="{2DD62AFD-1D6B-4019-949F-FC180BA76336}" dt="2022-05-02T02:51:50.484" v="18967" actId="122"/>
          <ac:spMkLst>
            <pc:docMk/>
            <pc:sldMk cId="1456197921" sldId="263"/>
            <ac:spMk id="52" creationId="{3727AE67-FE8F-40F5-9118-757E71DCD446}"/>
          </ac:spMkLst>
        </pc:spChg>
        <pc:spChg chg="add mod">
          <ac:chgData name="Peter Timashenka" userId="fac74f905eececc5" providerId="LiveId" clId="{2DD62AFD-1D6B-4019-949F-FC180BA76336}" dt="2022-05-02T02:52:01.094" v="18970" actId="1076"/>
          <ac:spMkLst>
            <pc:docMk/>
            <pc:sldMk cId="1456197921" sldId="263"/>
            <ac:spMk id="53" creationId="{8EB19A6A-F61B-435C-A92D-1D9AAD7F915E}"/>
          </ac:spMkLst>
        </pc:spChg>
        <pc:spChg chg="add mod">
          <ac:chgData name="Peter Timashenka" userId="fac74f905eececc5" providerId="LiveId" clId="{2DD62AFD-1D6B-4019-949F-FC180BA76336}" dt="2022-05-02T02:47:29.031" v="18832" actId="207"/>
          <ac:spMkLst>
            <pc:docMk/>
            <pc:sldMk cId="1456197921" sldId="263"/>
            <ac:spMk id="54" creationId="{835F6084-D3DB-4F01-B182-874B1C7BFA0F}"/>
          </ac:spMkLst>
        </pc:spChg>
        <pc:spChg chg="add mod">
          <ac:chgData name="Peter Timashenka" userId="fac74f905eececc5" providerId="LiveId" clId="{2DD62AFD-1D6B-4019-949F-FC180BA76336}" dt="2022-05-02T02:51:48.305" v="18966" actId="122"/>
          <ac:spMkLst>
            <pc:docMk/>
            <pc:sldMk cId="1456197921" sldId="263"/>
            <ac:spMk id="55" creationId="{1D09979F-AD74-482E-8648-43CC9052C4BB}"/>
          </ac:spMkLst>
        </pc:spChg>
        <pc:spChg chg="add mod">
          <ac:chgData name="Peter Timashenka" userId="fac74f905eececc5" providerId="LiveId" clId="{2DD62AFD-1D6B-4019-949F-FC180BA76336}" dt="2022-05-02T02:50:32.715" v="18922" actId="1076"/>
          <ac:spMkLst>
            <pc:docMk/>
            <pc:sldMk cId="1456197921" sldId="263"/>
            <ac:spMk id="56" creationId="{FB4908DB-DDD5-4EDA-BABB-FAE7951CB67C}"/>
          </ac:spMkLst>
        </pc:spChg>
        <pc:spChg chg="add mod">
          <ac:chgData name="Peter Timashenka" userId="fac74f905eececc5" providerId="LiveId" clId="{2DD62AFD-1D6B-4019-949F-FC180BA76336}" dt="2022-05-02T02:52:43.308" v="18988" actId="1076"/>
          <ac:spMkLst>
            <pc:docMk/>
            <pc:sldMk cId="1456197921" sldId="263"/>
            <ac:spMk id="57" creationId="{0ADE12F8-D091-42FA-9A37-D2122FBDD9E1}"/>
          </ac:spMkLst>
        </pc:spChg>
        <pc:spChg chg="add mod">
          <ac:chgData name="Peter Timashenka" userId="fac74f905eececc5" providerId="LiveId" clId="{2DD62AFD-1D6B-4019-949F-FC180BA76336}" dt="2022-05-02T02:53:26.485" v="19002" actId="20577"/>
          <ac:spMkLst>
            <pc:docMk/>
            <pc:sldMk cId="1456197921" sldId="263"/>
            <ac:spMk id="58" creationId="{03A77A93-B349-47EC-A972-C908A9AB2459}"/>
          </ac:spMkLst>
        </pc:spChg>
        <pc:spChg chg="add mod">
          <ac:chgData name="Peter Timashenka" userId="fac74f905eececc5" providerId="LiveId" clId="{2DD62AFD-1D6B-4019-949F-FC180BA76336}" dt="2022-05-02T02:53:34.036" v="19005" actId="1076"/>
          <ac:spMkLst>
            <pc:docMk/>
            <pc:sldMk cId="1456197921" sldId="263"/>
            <ac:spMk id="59" creationId="{F3901221-73D4-4A43-868D-E579E6117918}"/>
          </ac:spMkLst>
        </pc:spChg>
        <pc:spChg chg="add mod">
          <ac:chgData name="Peter Timashenka" userId="fac74f905eececc5" providerId="LiveId" clId="{2DD62AFD-1D6B-4019-949F-FC180BA76336}" dt="2022-05-02T02:53:28.456" v="19003" actId="20577"/>
          <ac:spMkLst>
            <pc:docMk/>
            <pc:sldMk cId="1456197921" sldId="263"/>
            <ac:spMk id="60" creationId="{8B09BABE-CB60-47F2-8376-8B7395541AD1}"/>
          </ac:spMkLst>
        </pc:spChg>
        <pc:spChg chg="add del mod">
          <ac:chgData name="Peter Timashenka" userId="fac74f905eececc5" providerId="LiveId" clId="{2DD62AFD-1D6B-4019-949F-FC180BA76336}" dt="2022-05-02T02:57:58.945" v="19030" actId="22"/>
          <ac:spMkLst>
            <pc:docMk/>
            <pc:sldMk cId="1456197921" sldId="263"/>
            <ac:spMk id="62" creationId="{90ECA481-DA7E-4972-817D-FA57293A3F93}"/>
          </ac:spMkLst>
        </pc:spChg>
        <pc:spChg chg="add del">
          <ac:chgData name="Peter Timashenka" userId="fac74f905eececc5" providerId="LiveId" clId="{2DD62AFD-1D6B-4019-949F-FC180BA76336}" dt="2022-05-02T02:58:39.286" v="19034" actId="22"/>
          <ac:spMkLst>
            <pc:docMk/>
            <pc:sldMk cId="1456197921" sldId="263"/>
            <ac:spMk id="64" creationId="{77C722F2-C559-4862-BB39-BF7D49525443}"/>
          </ac:spMkLst>
        </pc:spChg>
        <pc:spChg chg="add del">
          <ac:chgData name="Peter Timashenka" userId="fac74f905eececc5" providerId="LiveId" clId="{2DD62AFD-1D6B-4019-949F-FC180BA76336}" dt="2022-05-02T02:59:18.482" v="19038" actId="22"/>
          <ac:spMkLst>
            <pc:docMk/>
            <pc:sldMk cId="1456197921" sldId="263"/>
            <ac:spMk id="68" creationId="{6DC83327-C04E-4622-90DC-D0FD9BF1684C}"/>
          </ac:spMkLst>
        </pc:spChg>
        <pc:spChg chg="add del">
          <ac:chgData name="Peter Timashenka" userId="fac74f905eececc5" providerId="LiveId" clId="{2DD62AFD-1D6B-4019-949F-FC180BA76336}" dt="2022-05-02T03:05:18.686" v="19147" actId="22"/>
          <ac:spMkLst>
            <pc:docMk/>
            <pc:sldMk cId="1456197921" sldId="263"/>
            <ac:spMk id="72" creationId="{C7C6C39C-9ED0-4C9B-BF36-1A53CFFABAAD}"/>
          </ac:spMkLst>
        </pc:spChg>
        <pc:grpChg chg="mod">
          <ac:chgData name="Peter Timashenka" userId="fac74f905eececc5" providerId="LiveId" clId="{2DD62AFD-1D6B-4019-949F-FC180BA76336}" dt="2022-05-02T02:32:32.688" v="18652" actId="18245"/>
          <ac:grpSpMkLst>
            <pc:docMk/>
            <pc:sldMk cId="1456197921" sldId="263"/>
            <ac:grpSpMk id="4" creationId="{BCEEF94F-1C31-47B6-BBD0-BA54087CEF3C}"/>
          </ac:grpSpMkLst>
        </pc:grpChg>
        <pc:grpChg chg="add del mod">
          <ac:chgData name="Peter Timashenka" userId="fac74f905eececc5" providerId="LiveId" clId="{2DD62AFD-1D6B-4019-949F-FC180BA76336}" dt="2022-05-02T02:24:34.458" v="18591" actId="478"/>
          <ac:grpSpMkLst>
            <pc:docMk/>
            <pc:sldMk cId="1456197921" sldId="263"/>
            <ac:grpSpMk id="7" creationId="{62234211-F3F7-43A3-9E35-4CCF4883C39A}"/>
          </ac:grpSpMkLst>
        </pc:grpChg>
        <pc:grpChg chg="add del mod">
          <ac:chgData name="Peter Timashenka" userId="fac74f905eececc5" providerId="LiveId" clId="{2DD62AFD-1D6B-4019-949F-FC180BA76336}" dt="2022-05-02T02:24:44.479" v="18593" actId="478"/>
          <ac:grpSpMkLst>
            <pc:docMk/>
            <pc:sldMk cId="1456197921" sldId="263"/>
            <ac:grpSpMk id="8" creationId="{C4231DCE-76E6-4A5E-A262-F66FEFF97DA2}"/>
          </ac:grpSpMkLst>
        </pc:grpChg>
        <pc:grpChg chg="add del mod">
          <ac:chgData name="Peter Timashenka" userId="fac74f905eececc5" providerId="LiveId" clId="{2DD62AFD-1D6B-4019-949F-FC180BA76336}" dt="2022-05-02T02:05:39.109" v="17860" actId="478"/>
          <ac:grpSpMkLst>
            <pc:docMk/>
            <pc:sldMk cId="1456197921" sldId="263"/>
            <ac:grpSpMk id="9" creationId="{CDB8E08D-627F-49D7-A84B-03A4CE6A1982}"/>
          </ac:grpSpMkLst>
        </pc:grpChg>
        <pc:grpChg chg="add del mod">
          <ac:chgData name="Peter Timashenka" userId="fac74f905eececc5" providerId="LiveId" clId="{2DD62AFD-1D6B-4019-949F-FC180BA76336}" dt="2022-05-02T02:24:44.479" v="18593" actId="478"/>
          <ac:grpSpMkLst>
            <pc:docMk/>
            <pc:sldMk cId="1456197921" sldId="263"/>
            <ac:grpSpMk id="10" creationId="{A877E708-01B3-477E-970D-3F5091C54AEE}"/>
          </ac:grpSpMkLst>
        </pc:grpChg>
        <pc:grpChg chg="add del mod">
          <ac:chgData name="Peter Timashenka" userId="fac74f905eececc5" providerId="LiveId" clId="{2DD62AFD-1D6B-4019-949F-FC180BA76336}" dt="2022-05-02T02:24:37.592" v="18592" actId="478"/>
          <ac:grpSpMkLst>
            <pc:docMk/>
            <pc:sldMk cId="1456197921" sldId="263"/>
            <ac:grpSpMk id="20" creationId="{238025FF-E020-4C86-9124-B86D67074668}"/>
          </ac:grpSpMkLst>
        </pc:grpChg>
        <pc:grpChg chg="add del mod">
          <ac:chgData name="Peter Timashenka" userId="fac74f905eececc5" providerId="LiveId" clId="{2DD62AFD-1D6B-4019-949F-FC180BA76336}" dt="2022-05-02T02:24:44.479" v="18593" actId="478"/>
          <ac:grpSpMkLst>
            <pc:docMk/>
            <pc:sldMk cId="1456197921" sldId="263"/>
            <ac:grpSpMk id="21" creationId="{77104D2D-2BB2-4420-AF3C-1D123D272E75}"/>
          </ac:grpSpMkLst>
        </pc:grpChg>
        <pc:grpChg chg="add del mod">
          <ac:chgData name="Peter Timashenka" userId="fac74f905eececc5" providerId="LiveId" clId="{2DD62AFD-1D6B-4019-949F-FC180BA76336}" dt="2022-04-28T16:59:29.157" v="3491" actId="478"/>
          <ac:grpSpMkLst>
            <pc:docMk/>
            <pc:sldMk cId="1456197921" sldId="263"/>
            <ac:grpSpMk id="22" creationId="{68A398E2-9F47-4100-855A-6740923DD255}"/>
          </ac:grpSpMkLst>
        </pc:grpChg>
        <pc:graphicFrameChg chg="add del mod modGraphic">
          <ac:chgData name="Peter Timashenka" userId="fac74f905eececc5" providerId="LiveId" clId="{2DD62AFD-1D6B-4019-949F-FC180BA76336}" dt="2022-05-02T02:42:24.071" v="18729"/>
          <ac:graphicFrameMkLst>
            <pc:docMk/>
            <pc:sldMk cId="1456197921" sldId="263"/>
            <ac:graphicFrameMk id="3" creationId="{F06EAF14-997B-418B-B77D-3352B5E8B90E}"/>
          </ac:graphicFrameMkLst>
        </pc:graphicFrameChg>
        <pc:graphicFrameChg chg="del">
          <ac:chgData name="Peter Timashenka" userId="fac74f905eececc5" providerId="LiveId" clId="{2DD62AFD-1D6B-4019-949F-FC180BA76336}" dt="2022-04-28T16:44:54.518" v="3195" actId="478"/>
          <ac:graphicFrameMkLst>
            <pc:docMk/>
            <pc:sldMk cId="1456197921" sldId="263"/>
            <ac:graphicFrameMk id="4" creationId="{76639E1A-C767-46FF-843D-957A4333D1B6}"/>
          </ac:graphicFrameMkLst>
        </pc:graphicFrameChg>
        <pc:graphicFrameChg chg="add del mod modGraphic">
          <ac:chgData name="Peter Timashenka" userId="fac74f905eececc5" providerId="LiveId" clId="{2DD62AFD-1D6B-4019-949F-FC180BA76336}" dt="2022-04-28T16:56:49.318" v="3473" actId="478"/>
          <ac:graphicFrameMkLst>
            <pc:docMk/>
            <pc:sldMk cId="1456197921" sldId="263"/>
            <ac:graphicFrameMk id="6" creationId="{5A85B91F-94A0-45AF-B8A7-D0661DA6D7B2}"/>
          </ac:graphicFrameMkLst>
        </pc:graphicFrameChg>
        <pc:picChg chg="add del">
          <ac:chgData name="Peter Timashenka" userId="fac74f905eececc5" providerId="LiveId" clId="{2DD62AFD-1D6B-4019-949F-FC180BA76336}" dt="2022-05-02T02:58:43.688" v="19036" actId="478"/>
          <ac:picMkLst>
            <pc:docMk/>
            <pc:sldMk cId="1456197921" sldId="263"/>
            <ac:picMk id="66" creationId="{70478825-B76C-4176-971A-80CF7188D604}"/>
          </ac:picMkLst>
        </pc:picChg>
        <pc:picChg chg="add del mod">
          <ac:chgData name="Peter Timashenka" userId="fac74f905eececc5" providerId="LiveId" clId="{2DD62AFD-1D6B-4019-949F-FC180BA76336}" dt="2022-05-02T02:59:26.526" v="19041" actId="478"/>
          <ac:picMkLst>
            <pc:docMk/>
            <pc:sldMk cId="1456197921" sldId="263"/>
            <ac:picMk id="70" creationId="{5CF315E3-2BDC-4044-9DCC-D154F8340FBD}"/>
          </ac:picMkLst>
        </pc:picChg>
        <pc:picChg chg="add mod">
          <ac:chgData name="Peter Timashenka" userId="fac74f905eececc5" providerId="LiveId" clId="{2DD62AFD-1D6B-4019-949F-FC180BA76336}" dt="2022-05-02T03:05:25.011" v="19149" actId="1076"/>
          <ac:picMkLst>
            <pc:docMk/>
            <pc:sldMk cId="1456197921" sldId="263"/>
            <ac:picMk id="74" creationId="{36BAB968-2522-45AC-A23C-407B830254F4}"/>
          </ac:picMkLst>
        </pc:picChg>
      </pc:sldChg>
      <pc:sldChg chg="addSp delSp modSp mod modNotesTx">
        <pc:chgData name="Peter Timashenka" userId="fac74f905eececc5" providerId="LiveId" clId="{2DD62AFD-1D6B-4019-949F-FC180BA76336}" dt="2022-05-02T03:02:42.482" v="19102" actId="1076"/>
        <pc:sldMkLst>
          <pc:docMk/>
          <pc:sldMk cId="3369087638" sldId="264"/>
        </pc:sldMkLst>
        <pc:spChg chg="mod">
          <ac:chgData name="Peter Timashenka" userId="fac74f905eececc5" providerId="LiveId" clId="{2DD62AFD-1D6B-4019-949F-FC180BA76336}" dt="2022-05-02T03:02:16.636" v="19097" actId="1076"/>
          <ac:spMkLst>
            <pc:docMk/>
            <pc:sldMk cId="3369087638" sldId="264"/>
            <ac:spMk id="3" creationId="{8E10D1CF-E268-45BE-B215-E99AD0983B80}"/>
          </ac:spMkLst>
        </pc:spChg>
        <pc:spChg chg="add del mod">
          <ac:chgData name="Peter Timashenka" userId="fac74f905eececc5" providerId="LiveId" clId="{2DD62AFD-1D6B-4019-949F-FC180BA76336}" dt="2022-05-02T03:02:09.386" v="19090" actId="478"/>
          <ac:spMkLst>
            <pc:docMk/>
            <pc:sldMk cId="3369087638" sldId="264"/>
            <ac:spMk id="7" creationId="{B8E7F62F-8C60-4C34-8193-950EF7242AD5}"/>
          </ac:spMkLst>
        </pc:spChg>
        <pc:spChg chg="add del">
          <ac:chgData name="Peter Timashenka" userId="fac74f905eececc5" providerId="LiveId" clId="{2DD62AFD-1D6B-4019-949F-FC180BA76336}" dt="2022-05-02T03:02:12.244" v="19094" actId="22"/>
          <ac:spMkLst>
            <pc:docMk/>
            <pc:sldMk cId="3369087638" sldId="264"/>
            <ac:spMk id="10" creationId="{5EA1B3A1-33AA-40CD-A7B0-B7A1460A9D0C}"/>
          </ac:spMkLst>
        </pc:spChg>
        <pc:spChg chg="add del">
          <ac:chgData name="Peter Timashenka" userId="fac74f905eececc5" providerId="LiveId" clId="{2DD62AFD-1D6B-4019-949F-FC180BA76336}" dt="2022-05-02T03:02:39.781" v="19100" actId="22"/>
          <ac:spMkLst>
            <pc:docMk/>
            <pc:sldMk cId="3369087638" sldId="264"/>
            <ac:spMk id="13" creationId="{2CE991C6-D1B3-4100-96AF-D40F4B7C489D}"/>
          </ac:spMkLst>
        </pc:spChg>
        <pc:graphicFrameChg chg="mod">
          <ac:chgData name="Peter Timashenka" userId="fac74f905eececc5" providerId="LiveId" clId="{2DD62AFD-1D6B-4019-949F-FC180BA76336}" dt="2022-05-02T03:01:58.497" v="19087" actId="1076"/>
          <ac:graphicFrameMkLst>
            <pc:docMk/>
            <pc:sldMk cId="3369087638" sldId="264"/>
            <ac:graphicFrameMk id="8" creationId="{80CD7223-725C-49FF-BD4A-81AC5DFD6124}"/>
          </ac:graphicFrameMkLst>
        </pc:graphicFrameChg>
        <pc:picChg chg="add del mod">
          <ac:chgData name="Peter Timashenka" userId="fac74f905eececc5" providerId="LiveId" clId="{2DD62AFD-1D6B-4019-949F-FC180BA76336}" dt="2022-05-02T03:02:36.342" v="19098" actId="478"/>
          <ac:picMkLst>
            <pc:docMk/>
            <pc:sldMk cId="3369087638" sldId="264"/>
            <ac:picMk id="11" creationId="{A8D6A5A0-5CAC-4FB3-AADC-6A3984F969DB}"/>
          </ac:picMkLst>
        </pc:picChg>
        <pc:picChg chg="add mod">
          <ac:chgData name="Peter Timashenka" userId="fac74f905eececc5" providerId="LiveId" clId="{2DD62AFD-1D6B-4019-949F-FC180BA76336}" dt="2022-05-02T03:02:42.482" v="19102" actId="1076"/>
          <ac:picMkLst>
            <pc:docMk/>
            <pc:sldMk cId="3369087638" sldId="264"/>
            <ac:picMk id="15" creationId="{8CFD2F44-D0C5-42E7-95C4-4F50B3209A5C}"/>
          </ac:picMkLst>
        </pc:picChg>
      </pc:sldChg>
      <pc:sldChg chg="addSp delSp modSp mod modNotesTx">
        <pc:chgData name="Peter Timashenka" userId="fac74f905eececc5" providerId="LiveId" clId="{2DD62AFD-1D6B-4019-949F-FC180BA76336}" dt="2022-05-02T03:01:38.322" v="19082" actId="1076"/>
        <pc:sldMkLst>
          <pc:docMk/>
          <pc:sldMk cId="3927903307" sldId="265"/>
        </pc:sldMkLst>
        <pc:spChg chg="add del">
          <ac:chgData name="Peter Timashenka" userId="fac74f905eececc5" providerId="LiveId" clId="{2DD62AFD-1D6B-4019-949F-FC180BA76336}" dt="2022-05-02T03:01:34.923" v="19080" actId="22"/>
          <ac:spMkLst>
            <pc:docMk/>
            <pc:sldMk cId="3927903307" sldId="265"/>
            <ac:spMk id="11" creationId="{FC31ABC6-7F40-45CC-9E93-9C096657C4EA}"/>
          </ac:spMkLst>
        </pc:spChg>
        <pc:spChg chg="mod">
          <ac:chgData name="Peter Timashenka" userId="fac74f905eececc5" providerId="LiveId" clId="{2DD62AFD-1D6B-4019-949F-FC180BA76336}" dt="2022-05-02T00:40:57.334" v="10687" actId="21"/>
          <ac:spMkLst>
            <pc:docMk/>
            <pc:sldMk cId="3927903307" sldId="265"/>
            <ac:spMk id="2054" creationId="{75406B1E-D616-590F-B5A0-BDF6EF2CA123}"/>
          </ac:spMkLst>
        </pc:spChg>
        <pc:picChg chg="add mod">
          <ac:chgData name="Peter Timashenka" userId="fac74f905eececc5" providerId="LiveId" clId="{2DD62AFD-1D6B-4019-949F-FC180BA76336}" dt="2022-05-02T03:01:38.322" v="19082" actId="1076"/>
          <ac:picMkLst>
            <pc:docMk/>
            <pc:sldMk cId="3927903307" sldId="265"/>
            <ac:picMk id="6" creationId="{4340BB06-73E6-4649-823A-53360720575B}"/>
          </ac:picMkLst>
        </pc:picChg>
      </pc:sldChg>
      <pc:sldChg chg="addSp delSp modSp mod delAnim modAnim modNotesTx">
        <pc:chgData name="Peter Timashenka" userId="fac74f905eececc5" providerId="LiveId" clId="{2DD62AFD-1D6B-4019-949F-FC180BA76336}" dt="2022-05-02T03:02:58.704" v="19109" actId="1076"/>
        <pc:sldMkLst>
          <pc:docMk/>
          <pc:sldMk cId="3208079769" sldId="266"/>
        </pc:sldMkLst>
        <pc:spChg chg="mod">
          <ac:chgData name="Peter Timashenka" userId="fac74f905eececc5" providerId="LiveId" clId="{2DD62AFD-1D6B-4019-949F-FC180BA76336}" dt="2022-05-02T00:57:41.073" v="12613" actId="14100"/>
          <ac:spMkLst>
            <pc:docMk/>
            <pc:sldMk cId="3208079769" sldId="266"/>
            <ac:spMk id="2" creationId="{DA1D758E-9969-46AE-B195-7CB0FD19442A}"/>
          </ac:spMkLst>
        </pc:spChg>
        <pc:spChg chg="del mod">
          <ac:chgData name="Peter Timashenka" userId="fac74f905eececc5" providerId="LiveId" clId="{2DD62AFD-1D6B-4019-949F-FC180BA76336}" dt="2022-05-02T00:56:53.388" v="12601" actId="478"/>
          <ac:spMkLst>
            <pc:docMk/>
            <pc:sldMk cId="3208079769" sldId="266"/>
            <ac:spMk id="3" creationId="{8E10D1CF-E268-45BE-B215-E99AD0983B80}"/>
          </ac:spMkLst>
        </pc:spChg>
        <pc:spChg chg="add del mod">
          <ac:chgData name="Peter Timashenka" userId="fac74f905eececc5" providerId="LiveId" clId="{2DD62AFD-1D6B-4019-949F-FC180BA76336}" dt="2022-05-02T00:56:56.726" v="12602" actId="478"/>
          <ac:spMkLst>
            <pc:docMk/>
            <pc:sldMk cId="3208079769" sldId="266"/>
            <ac:spMk id="5" creationId="{47A7F0D7-B715-4F57-926E-13C80BBFAEE1}"/>
          </ac:spMkLst>
        </pc:spChg>
        <pc:spChg chg="mod">
          <ac:chgData name="Peter Timashenka" userId="fac74f905eececc5" providerId="LiveId" clId="{2DD62AFD-1D6B-4019-949F-FC180BA76336}" dt="2022-05-02T01:23:05.064" v="14012" actId="1076"/>
          <ac:spMkLst>
            <pc:docMk/>
            <pc:sldMk cId="3208079769" sldId="266"/>
            <ac:spMk id="6" creationId="{36C44AFD-7F1A-4580-AD80-BBA9CC10179D}"/>
          </ac:spMkLst>
        </pc:spChg>
        <pc:spChg chg="add del mod">
          <ac:chgData name="Peter Timashenka" userId="fac74f905eececc5" providerId="LiveId" clId="{2DD62AFD-1D6B-4019-949F-FC180BA76336}" dt="2022-05-02T01:19:02.705" v="13729" actId="478"/>
          <ac:spMkLst>
            <pc:docMk/>
            <pc:sldMk cId="3208079769" sldId="266"/>
            <ac:spMk id="8" creationId="{86D9FBD1-82D0-45AB-B22E-FCCDAEF8DE03}"/>
          </ac:spMkLst>
        </pc:spChg>
        <pc:spChg chg="add del mod">
          <ac:chgData name="Peter Timashenka" userId="fac74f905eececc5" providerId="LiveId" clId="{2DD62AFD-1D6B-4019-949F-FC180BA76336}" dt="2022-05-02T01:18:59.222" v="13728" actId="478"/>
          <ac:spMkLst>
            <pc:docMk/>
            <pc:sldMk cId="3208079769" sldId="266"/>
            <ac:spMk id="9" creationId="{688697B9-DCF5-4FF2-BFE6-B5EFDB95D064}"/>
          </ac:spMkLst>
        </pc:spChg>
        <pc:spChg chg="add del mod">
          <ac:chgData name="Peter Timashenka" userId="fac74f905eececc5" providerId="LiveId" clId="{2DD62AFD-1D6B-4019-949F-FC180BA76336}" dt="2022-05-02T01:18:57.159" v="13727" actId="478"/>
          <ac:spMkLst>
            <pc:docMk/>
            <pc:sldMk cId="3208079769" sldId="266"/>
            <ac:spMk id="11" creationId="{29F89262-55B5-4CC8-AF8B-28AD9340C372}"/>
          </ac:spMkLst>
        </pc:spChg>
        <pc:spChg chg="add del mod">
          <ac:chgData name="Peter Timashenka" userId="fac74f905eececc5" providerId="LiveId" clId="{2DD62AFD-1D6B-4019-949F-FC180BA76336}" dt="2022-05-02T01:18:53.522" v="13726" actId="478"/>
          <ac:spMkLst>
            <pc:docMk/>
            <pc:sldMk cId="3208079769" sldId="266"/>
            <ac:spMk id="12" creationId="{F6193FB3-E5A6-4D6E-953B-C6A0235DD9B1}"/>
          </ac:spMkLst>
        </pc:spChg>
        <pc:spChg chg="add mod">
          <ac:chgData name="Peter Timashenka" userId="fac74f905eececc5" providerId="LiveId" clId="{2DD62AFD-1D6B-4019-949F-FC180BA76336}" dt="2022-05-02T01:23:26.893" v="14031" actId="20577"/>
          <ac:spMkLst>
            <pc:docMk/>
            <pc:sldMk cId="3208079769" sldId="266"/>
            <ac:spMk id="13" creationId="{92ACEA0E-BF10-44C3-9865-84BC9C542C91}"/>
          </ac:spMkLst>
        </pc:spChg>
        <pc:spChg chg="add del mod">
          <ac:chgData name="Peter Timashenka" userId="fac74f905eececc5" providerId="LiveId" clId="{2DD62AFD-1D6B-4019-949F-FC180BA76336}" dt="2022-05-02T01:22:45.145" v="14009" actId="478"/>
          <ac:spMkLst>
            <pc:docMk/>
            <pc:sldMk cId="3208079769" sldId="266"/>
            <ac:spMk id="14" creationId="{96639618-59E7-4CE6-B0ED-6FC514524A28}"/>
          </ac:spMkLst>
        </pc:spChg>
        <pc:spChg chg="add mod">
          <ac:chgData name="Peter Timashenka" userId="fac74f905eececc5" providerId="LiveId" clId="{2DD62AFD-1D6B-4019-949F-FC180BA76336}" dt="2022-05-02T01:23:16.409" v="14014" actId="1076"/>
          <ac:spMkLst>
            <pc:docMk/>
            <pc:sldMk cId="3208079769" sldId="266"/>
            <ac:spMk id="15" creationId="{68542D46-0D85-4F40-AF63-53F521092438}"/>
          </ac:spMkLst>
        </pc:spChg>
        <pc:spChg chg="add mod">
          <ac:chgData name="Peter Timashenka" userId="fac74f905eececc5" providerId="LiveId" clId="{2DD62AFD-1D6B-4019-949F-FC180BA76336}" dt="2022-05-02T01:22:55.188" v="14010" actId="1076"/>
          <ac:spMkLst>
            <pc:docMk/>
            <pc:sldMk cId="3208079769" sldId="266"/>
            <ac:spMk id="16" creationId="{71BEF36D-EEBB-4454-8EB5-46E9BE38FB88}"/>
          </ac:spMkLst>
        </pc:spChg>
        <pc:spChg chg="add del mod">
          <ac:chgData name="Peter Timashenka" userId="fac74f905eececc5" providerId="LiveId" clId="{2DD62AFD-1D6B-4019-949F-FC180BA76336}" dt="2022-05-02T03:02:50.752" v="19105" actId="478"/>
          <ac:spMkLst>
            <pc:docMk/>
            <pc:sldMk cId="3208079769" sldId="266"/>
            <ac:spMk id="18" creationId="{57AEB884-B7F6-4E2B-AB5E-C472AB5D6EF2}"/>
          </ac:spMkLst>
        </pc:spChg>
        <pc:spChg chg="add del">
          <ac:chgData name="Peter Timashenka" userId="fac74f905eececc5" providerId="LiveId" clId="{2DD62AFD-1D6B-4019-949F-FC180BA76336}" dt="2022-05-02T03:02:54.468" v="19107" actId="22"/>
          <ac:spMkLst>
            <pc:docMk/>
            <pc:sldMk cId="3208079769" sldId="266"/>
            <ac:spMk id="20" creationId="{2ECCE262-4D6F-444C-95A4-D6D236C2857D}"/>
          </ac:spMkLst>
        </pc:spChg>
        <pc:graphicFrameChg chg="mod">
          <ac:chgData name="Peter Timashenka" userId="fac74f905eececc5" providerId="LiveId" clId="{2DD62AFD-1D6B-4019-949F-FC180BA76336}" dt="2022-05-02T00:57:28.938" v="12610" actId="1076"/>
          <ac:graphicFrameMkLst>
            <pc:docMk/>
            <pc:sldMk cId="3208079769" sldId="266"/>
            <ac:graphicFrameMk id="10" creationId="{8EAA5197-C46E-4B0A-AE78-94A1396A51AA}"/>
          </ac:graphicFrameMkLst>
        </pc:graphicFrameChg>
        <pc:picChg chg="add mod">
          <ac:chgData name="Peter Timashenka" userId="fac74f905eececc5" providerId="LiveId" clId="{2DD62AFD-1D6B-4019-949F-FC180BA76336}" dt="2022-05-02T03:02:58.704" v="19109" actId="1076"/>
          <ac:picMkLst>
            <pc:docMk/>
            <pc:sldMk cId="3208079769" sldId="266"/>
            <ac:picMk id="22" creationId="{519E67B2-156E-4E08-9558-D6407429920A}"/>
          </ac:picMkLst>
        </pc:picChg>
      </pc:sldChg>
      <pc:sldChg chg="addSp delSp modSp mod modNotesTx">
        <pc:chgData name="Peter Timashenka" userId="fac74f905eececc5" providerId="LiveId" clId="{2DD62AFD-1D6B-4019-949F-FC180BA76336}" dt="2022-05-02T03:00:54.846" v="19070" actId="1076"/>
        <pc:sldMkLst>
          <pc:docMk/>
          <pc:sldMk cId="2850236137" sldId="267"/>
        </pc:sldMkLst>
        <pc:spChg chg="mod">
          <ac:chgData name="Peter Timashenka" userId="fac74f905eececc5" providerId="LiveId" clId="{2DD62AFD-1D6B-4019-949F-FC180BA76336}" dt="2022-05-01T23:43:30.871" v="7344" actId="1076"/>
          <ac:spMkLst>
            <pc:docMk/>
            <pc:sldMk cId="2850236137" sldId="267"/>
            <ac:spMk id="2" creationId="{50AA86EB-3211-43CA-8F57-EC27CFB89854}"/>
          </ac:spMkLst>
        </pc:spChg>
        <pc:spChg chg="mod">
          <ac:chgData name="Peter Timashenka" userId="fac74f905eececc5" providerId="LiveId" clId="{2DD62AFD-1D6B-4019-949F-FC180BA76336}" dt="2022-05-02T00:12:39.510" v="7611" actId="14100"/>
          <ac:spMkLst>
            <pc:docMk/>
            <pc:sldMk cId="2850236137" sldId="267"/>
            <ac:spMk id="3" creationId="{BF7698CC-3BA5-4B9C-96E7-3DDF79DB8613}"/>
          </ac:spMkLst>
        </pc:spChg>
        <pc:spChg chg="add mod">
          <ac:chgData name="Peter Timashenka" userId="fac74f905eececc5" providerId="LiveId" clId="{2DD62AFD-1D6B-4019-949F-FC180BA76336}" dt="2022-05-02T00:12:17.175" v="7609" actId="1076"/>
          <ac:spMkLst>
            <pc:docMk/>
            <pc:sldMk cId="2850236137" sldId="267"/>
            <ac:spMk id="4" creationId="{0E8D920E-A9D0-4F80-82B4-663B63E9A75D}"/>
          </ac:spMkLst>
        </pc:spChg>
        <pc:spChg chg="add mod">
          <ac:chgData name="Peter Timashenka" userId="fac74f905eececc5" providerId="LiveId" clId="{2DD62AFD-1D6B-4019-949F-FC180BA76336}" dt="2022-05-02T00:13:06.870" v="7627" actId="113"/>
          <ac:spMkLst>
            <pc:docMk/>
            <pc:sldMk cId="2850236137" sldId="267"/>
            <ac:spMk id="5" creationId="{3D372EE9-5CE3-4C52-AFBA-FF717C3FDEED}"/>
          </ac:spMkLst>
        </pc:spChg>
        <pc:spChg chg="del">
          <ac:chgData name="Peter Timashenka" userId="fac74f905eececc5" providerId="LiveId" clId="{2DD62AFD-1D6B-4019-949F-FC180BA76336}" dt="2022-05-01T23:43:03.490" v="7337" actId="478"/>
          <ac:spMkLst>
            <pc:docMk/>
            <pc:sldMk cId="2850236137" sldId="267"/>
            <ac:spMk id="12" creationId="{3B5BB009-EEE9-42D1-975F-7BBADE89E649}"/>
          </ac:spMkLst>
        </pc:spChg>
        <pc:spChg chg="add del">
          <ac:chgData name="Peter Timashenka" userId="fac74f905eececc5" providerId="LiveId" clId="{2DD62AFD-1D6B-4019-949F-FC180BA76336}" dt="2022-05-02T03:00:51.919" v="19068" actId="22"/>
          <ac:spMkLst>
            <pc:docMk/>
            <pc:sldMk cId="2850236137" sldId="267"/>
            <ac:spMk id="14" creationId="{6490F5BB-31FF-4DB0-A500-CD3604421A89}"/>
          </ac:spMkLst>
        </pc:spChg>
        <pc:spChg chg="del mod">
          <ac:chgData name="Peter Timashenka" userId="fac74f905eececc5" providerId="LiveId" clId="{2DD62AFD-1D6B-4019-949F-FC180BA76336}" dt="2022-05-01T23:43:07.718" v="7339" actId="478"/>
          <ac:spMkLst>
            <pc:docMk/>
            <pc:sldMk cId="2850236137" sldId="267"/>
            <ac:spMk id="15" creationId="{AAA488D0-5BB6-49DF-A641-99C00F2F0D0F}"/>
          </ac:spMkLst>
        </pc:spChg>
        <pc:picChg chg="add mod">
          <ac:chgData name="Peter Timashenka" userId="fac74f905eececc5" providerId="LiveId" clId="{2DD62AFD-1D6B-4019-949F-FC180BA76336}" dt="2022-05-02T03:00:54.846" v="19070" actId="1076"/>
          <ac:picMkLst>
            <pc:docMk/>
            <pc:sldMk cId="2850236137" sldId="267"/>
            <ac:picMk id="8" creationId="{D3DC78DA-8D60-443B-91B8-A188AFD1C6DF}"/>
          </ac:picMkLst>
        </pc:picChg>
      </pc:sldChg>
      <pc:sldChg chg="addSp delSp modSp mod modNotesTx">
        <pc:chgData name="Peter Timashenka" userId="fac74f905eececc5" providerId="LiveId" clId="{2DD62AFD-1D6B-4019-949F-FC180BA76336}" dt="2022-05-02T03:03:10.556" v="19113" actId="1076"/>
        <pc:sldMkLst>
          <pc:docMk/>
          <pc:sldMk cId="1953922157" sldId="268"/>
        </pc:sldMkLst>
        <pc:spChg chg="add del">
          <ac:chgData name="Peter Timashenka" userId="fac74f905eececc5" providerId="LiveId" clId="{2DD62AFD-1D6B-4019-949F-FC180BA76336}" dt="2022-05-02T03:03:05.059" v="19111" actId="22"/>
          <ac:spMkLst>
            <pc:docMk/>
            <pc:sldMk cId="1953922157" sldId="268"/>
            <ac:spMk id="6" creationId="{C231E37E-39F7-4A13-A3CF-C0A793803999}"/>
          </ac:spMkLst>
        </pc:spChg>
        <pc:picChg chg="add mod">
          <ac:chgData name="Peter Timashenka" userId="fac74f905eececc5" providerId="LiveId" clId="{2DD62AFD-1D6B-4019-949F-FC180BA76336}" dt="2022-05-02T03:03:10.556" v="19113" actId="1076"/>
          <ac:picMkLst>
            <pc:docMk/>
            <pc:sldMk cId="1953922157" sldId="268"/>
            <ac:picMk id="7" creationId="{CB888B39-BB2F-42C3-A67A-DFB721D282A4}"/>
          </ac:picMkLst>
        </pc:picChg>
      </pc:sldChg>
      <pc:sldChg chg="addSp delSp modSp mod modNotesTx">
        <pc:chgData name="Peter Timashenka" userId="fac74f905eececc5" providerId="LiveId" clId="{2DD62AFD-1D6B-4019-949F-FC180BA76336}" dt="2022-05-02T03:03:27.956" v="19118" actId="1076"/>
        <pc:sldMkLst>
          <pc:docMk/>
          <pc:sldMk cId="2316757722" sldId="269"/>
        </pc:sldMkLst>
        <pc:spChg chg="mod">
          <ac:chgData name="Peter Timashenka" userId="fac74f905eececc5" providerId="LiveId" clId="{2DD62AFD-1D6B-4019-949F-FC180BA76336}" dt="2022-05-02T01:15:46.941" v="13676" actId="20577"/>
          <ac:spMkLst>
            <pc:docMk/>
            <pc:sldMk cId="2316757722" sldId="269"/>
            <ac:spMk id="2" creationId="{DA1D758E-9969-46AE-B195-7CB0FD19442A}"/>
          </ac:spMkLst>
        </pc:spChg>
        <pc:spChg chg="mod">
          <ac:chgData name="Peter Timashenka" userId="fac74f905eececc5" providerId="LiveId" clId="{2DD62AFD-1D6B-4019-949F-FC180BA76336}" dt="2022-05-02T01:45:48.238" v="16221" actId="14100"/>
          <ac:spMkLst>
            <pc:docMk/>
            <pc:sldMk cId="2316757722" sldId="269"/>
            <ac:spMk id="3" creationId="{8E10D1CF-E268-45BE-B215-E99AD0983B80}"/>
          </ac:spMkLst>
        </pc:spChg>
        <pc:spChg chg="add del">
          <ac:chgData name="Peter Timashenka" userId="fac74f905eececc5" providerId="LiveId" clId="{2DD62AFD-1D6B-4019-949F-FC180BA76336}" dt="2022-05-02T03:03:23.184" v="19115" actId="22"/>
          <ac:spMkLst>
            <pc:docMk/>
            <pc:sldMk cId="2316757722" sldId="269"/>
            <ac:spMk id="5" creationId="{CD87C857-3E73-4AF8-8EF1-80517DF718D5}"/>
          </ac:spMkLst>
        </pc:spChg>
        <pc:picChg chg="add mod">
          <ac:chgData name="Peter Timashenka" userId="fac74f905eececc5" providerId="LiveId" clId="{2DD62AFD-1D6B-4019-949F-FC180BA76336}" dt="2022-05-02T03:03:27.956" v="19118" actId="1076"/>
          <ac:picMkLst>
            <pc:docMk/>
            <pc:sldMk cId="2316757722" sldId="269"/>
            <ac:picMk id="7" creationId="{C1557338-3C9A-4DF2-903F-64AF48F68879}"/>
          </ac:picMkLst>
        </pc:picChg>
      </pc:sldChg>
      <pc:sldChg chg="addSp delSp modSp mod modNotesTx">
        <pc:chgData name="Peter Timashenka" userId="fac74f905eececc5" providerId="LiveId" clId="{2DD62AFD-1D6B-4019-949F-FC180BA76336}" dt="2022-05-02T03:01:51.261" v="19086" actId="1076"/>
        <pc:sldMkLst>
          <pc:docMk/>
          <pc:sldMk cId="4177365282" sldId="271"/>
        </pc:sldMkLst>
        <pc:spChg chg="add del">
          <ac:chgData name="Peter Timashenka" userId="fac74f905eececc5" providerId="LiveId" clId="{2DD62AFD-1D6B-4019-949F-FC180BA76336}" dt="2022-05-02T03:01:48.066" v="19084" actId="22"/>
          <ac:spMkLst>
            <pc:docMk/>
            <pc:sldMk cId="4177365282" sldId="271"/>
            <ac:spMk id="16" creationId="{FB41C6A4-B251-4C84-967B-F0EE5901EE47}"/>
          </ac:spMkLst>
        </pc:spChg>
        <pc:picChg chg="add mod">
          <ac:chgData name="Peter Timashenka" userId="fac74f905eececc5" providerId="LiveId" clId="{2DD62AFD-1D6B-4019-949F-FC180BA76336}" dt="2022-05-02T03:01:51.261" v="19086" actId="1076"/>
          <ac:picMkLst>
            <pc:docMk/>
            <pc:sldMk cId="4177365282" sldId="271"/>
            <ac:picMk id="4" creationId="{392E6F8B-D8C4-432C-BFE2-71B113D0CBE2}"/>
          </ac:picMkLst>
        </pc:picChg>
        <pc:cxnChg chg="add del mod">
          <ac:chgData name="Peter Timashenka" userId="fac74f905eececc5" providerId="LiveId" clId="{2DD62AFD-1D6B-4019-949F-FC180BA76336}" dt="2022-04-28T02:54:50.992" v="1755" actId="478"/>
          <ac:cxnSpMkLst>
            <pc:docMk/>
            <pc:sldMk cId="4177365282" sldId="271"/>
            <ac:cxnSpMk id="3" creationId="{11A7BD9D-EAD3-4FA8-8491-D861D6F06B92}"/>
          </ac:cxnSpMkLst>
        </pc:cxnChg>
        <pc:cxnChg chg="add mod">
          <ac:chgData name="Peter Timashenka" userId="fac74f905eececc5" providerId="LiveId" clId="{2DD62AFD-1D6B-4019-949F-FC180BA76336}" dt="2022-04-28T02:55:04.206" v="1757" actId="208"/>
          <ac:cxnSpMkLst>
            <pc:docMk/>
            <pc:sldMk cId="4177365282" sldId="271"/>
            <ac:cxnSpMk id="6" creationId="{E3A03162-75BB-4C6B-9F21-7C3E525D1439}"/>
          </ac:cxnSpMkLst>
        </pc:cxnChg>
        <pc:cxnChg chg="add del mod">
          <ac:chgData name="Peter Timashenka" userId="fac74f905eececc5" providerId="LiveId" clId="{2DD62AFD-1D6B-4019-949F-FC180BA76336}" dt="2022-04-28T02:54:40.802" v="1752" actId="478"/>
          <ac:cxnSpMkLst>
            <pc:docMk/>
            <pc:sldMk cId="4177365282" sldId="271"/>
            <ac:cxnSpMk id="16" creationId="{8A92109C-55FD-4F4A-BCA5-9456BCA19A56}"/>
          </ac:cxnSpMkLst>
        </pc:cxnChg>
        <pc:cxnChg chg="add mod">
          <ac:chgData name="Peter Timashenka" userId="fac74f905eececc5" providerId="LiveId" clId="{2DD62AFD-1D6B-4019-949F-FC180BA76336}" dt="2022-04-28T02:55:16.278" v="1760" actId="14100"/>
          <ac:cxnSpMkLst>
            <pc:docMk/>
            <pc:sldMk cId="4177365282" sldId="271"/>
            <ac:cxnSpMk id="17" creationId="{8FA6FA5A-4699-4942-B463-F6882A26AA7F}"/>
          </ac:cxnSpMkLst>
        </pc:cxnChg>
      </pc:sldChg>
      <pc:sldChg chg="addSp delSp modSp mod modNotesTx">
        <pc:chgData name="Peter Timashenka" userId="fac74f905eececc5" providerId="LiveId" clId="{2DD62AFD-1D6B-4019-949F-FC180BA76336}" dt="2022-05-02T03:04:39.923" v="19135" actId="1076"/>
        <pc:sldMkLst>
          <pc:docMk/>
          <pc:sldMk cId="1663858401" sldId="272"/>
        </pc:sldMkLst>
        <pc:spChg chg="add del">
          <ac:chgData name="Peter Timashenka" userId="fac74f905eececc5" providerId="LiveId" clId="{2DD62AFD-1D6B-4019-949F-FC180BA76336}" dt="2022-05-02T03:03:34.429" v="19120" actId="22"/>
          <ac:spMkLst>
            <pc:docMk/>
            <pc:sldMk cId="1663858401" sldId="272"/>
            <ac:spMk id="7" creationId="{6EF4961E-1C76-4BCE-8F86-9EFB13511784}"/>
          </ac:spMkLst>
        </pc:spChg>
        <pc:picChg chg="add del mod">
          <ac:chgData name="Peter Timashenka" userId="fac74f905eececc5" providerId="LiveId" clId="{2DD62AFD-1D6B-4019-949F-FC180BA76336}" dt="2022-05-02T03:04:18.732" v="19133" actId="478"/>
          <ac:picMkLst>
            <pc:docMk/>
            <pc:sldMk cId="1663858401" sldId="272"/>
            <ac:picMk id="9" creationId="{535DA5E6-0B73-471A-BDC8-81EA539C3404}"/>
          </ac:picMkLst>
        </pc:picChg>
        <pc:picChg chg="add mod">
          <ac:chgData name="Peter Timashenka" userId="fac74f905eececc5" providerId="LiveId" clId="{2DD62AFD-1D6B-4019-949F-FC180BA76336}" dt="2022-05-02T03:04:39.923" v="19135" actId="1076"/>
          <ac:picMkLst>
            <pc:docMk/>
            <pc:sldMk cId="1663858401" sldId="272"/>
            <ac:picMk id="11" creationId="{115A986B-E37D-49B8-83D2-3DD15503F628}"/>
          </ac:picMkLst>
        </pc:picChg>
      </pc:sldChg>
      <pc:sldChg chg="addSp delSp modSp mod modNotesTx">
        <pc:chgData name="Peter Timashenka" userId="fac74f905eececc5" providerId="LiveId" clId="{2DD62AFD-1D6B-4019-949F-FC180BA76336}" dt="2022-05-02T03:04:47.954" v="19139" actId="1076"/>
        <pc:sldMkLst>
          <pc:docMk/>
          <pc:sldMk cId="669508590" sldId="273"/>
        </pc:sldMkLst>
        <pc:spChg chg="mod">
          <ac:chgData name="Peter Timashenka" userId="fac74f905eececc5" providerId="LiveId" clId="{2DD62AFD-1D6B-4019-949F-FC180BA76336}" dt="2022-05-02T02:09:30.820" v="18002" actId="313"/>
          <ac:spMkLst>
            <pc:docMk/>
            <pc:sldMk cId="669508590" sldId="273"/>
            <ac:spMk id="2" creationId="{DA1D758E-9969-46AE-B195-7CB0FD19442A}"/>
          </ac:spMkLst>
        </pc:spChg>
        <pc:spChg chg="add del">
          <ac:chgData name="Peter Timashenka" userId="fac74f905eececc5" providerId="LiveId" clId="{2DD62AFD-1D6B-4019-949F-FC180BA76336}" dt="2022-05-02T03:03:49.574" v="19124" actId="22"/>
          <ac:spMkLst>
            <pc:docMk/>
            <pc:sldMk cId="669508590" sldId="273"/>
            <ac:spMk id="13" creationId="{B3937DA9-2DC3-4D8C-AB5D-F8F4BDD5D099}"/>
          </ac:spMkLst>
        </pc:spChg>
        <pc:spChg chg="add del">
          <ac:chgData name="Peter Timashenka" userId="fac74f905eececc5" providerId="LiveId" clId="{2DD62AFD-1D6B-4019-949F-FC180BA76336}" dt="2022-05-02T03:04:45.150" v="19137" actId="22"/>
          <ac:spMkLst>
            <pc:docMk/>
            <pc:sldMk cId="669508590" sldId="273"/>
            <ac:spMk id="19" creationId="{A6B3ED93-048D-483E-9C98-0824993687E7}"/>
          </ac:spMkLst>
        </pc:spChg>
        <pc:picChg chg="add del mod">
          <ac:chgData name="Peter Timashenka" userId="fac74f905eececc5" providerId="LiveId" clId="{2DD62AFD-1D6B-4019-949F-FC180BA76336}" dt="2022-05-02T03:04:15.818" v="19132" actId="478"/>
          <ac:picMkLst>
            <pc:docMk/>
            <pc:sldMk cId="669508590" sldId="273"/>
            <ac:picMk id="7" creationId="{AE5E2D97-0A0C-49DC-92CA-956DF8A547D3}"/>
          </ac:picMkLst>
        </pc:picChg>
        <pc:picChg chg="add mod">
          <ac:chgData name="Peter Timashenka" userId="fac74f905eececc5" providerId="LiveId" clId="{2DD62AFD-1D6B-4019-949F-FC180BA76336}" dt="2022-05-02T03:04:47.954" v="19139" actId="1076"/>
          <ac:picMkLst>
            <pc:docMk/>
            <pc:sldMk cId="669508590" sldId="273"/>
            <ac:picMk id="11" creationId="{55F08AD5-BC64-49D0-B949-730005B6124F}"/>
          </ac:picMkLst>
        </pc:picChg>
      </pc:sldChg>
      <pc:sldChg chg="del">
        <pc:chgData name="Peter Timashenka" userId="fac74f905eececc5" providerId="LiveId" clId="{2DD62AFD-1D6B-4019-949F-FC180BA76336}" dt="2022-04-28T02:50:27.417" v="1738" actId="47"/>
        <pc:sldMkLst>
          <pc:docMk/>
          <pc:sldMk cId="1899426607" sldId="274"/>
        </pc:sldMkLst>
      </pc:sldChg>
      <pc:sldChg chg="addSp delSp modSp mod modNotesTx">
        <pc:chgData name="Peter Timashenka" userId="fac74f905eececc5" providerId="LiveId" clId="{2DD62AFD-1D6B-4019-949F-FC180BA76336}" dt="2022-05-02T03:04:55.164" v="19143" actId="1076"/>
        <pc:sldMkLst>
          <pc:docMk/>
          <pc:sldMk cId="2704122907" sldId="275"/>
        </pc:sldMkLst>
        <pc:spChg chg="mod">
          <ac:chgData name="Peter Timashenka" userId="fac74f905eececc5" providerId="LiveId" clId="{2DD62AFD-1D6B-4019-949F-FC180BA76336}" dt="2022-05-02T01:51:22.402" v="16358" actId="1076"/>
          <ac:spMkLst>
            <pc:docMk/>
            <pc:sldMk cId="2704122907" sldId="275"/>
            <ac:spMk id="2" creationId="{DA1D758E-9969-46AE-B195-7CB0FD19442A}"/>
          </ac:spMkLst>
        </pc:spChg>
        <pc:spChg chg="mod">
          <ac:chgData name="Peter Timashenka" userId="fac74f905eececc5" providerId="LiveId" clId="{2DD62AFD-1D6B-4019-949F-FC180BA76336}" dt="2022-05-02T01:51:27.771" v="16359" actId="1076"/>
          <ac:spMkLst>
            <pc:docMk/>
            <pc:sldMk cId="2704122907" sldId="275"/>
            <ac:spMk id="3" creationId="{8E10D1CF-E268-45BE-B215-E99AD0983B80}"/>
          </ac:spMkLst>
        </pc:spChg>
        <pc:spChg chg="add mod">
          <ac:chgData name="Peter Timashenka" userId="fac74f905eececc5" providerId="LiveId" clId="{2DD62AFD-1D6B-4019-949F-FC180BA76336}" dt="2022-05-02T01:51:55.634" v="16385" actId="14100"/>
          <ac:spMkLst>
            <pc:docMk/>
            <pc:sldMk cId="2704122907" sldId="275"/>
            <ac:spMk id="11" creationId="{892DE0DB-032A-4F7E-BFD3-8627D6F6EA57}"/>
          </ac:spMkLst>
        </pc:spChg>
        <pc:spChg chg="add del">
          <ac:chgData name="Peter Timashenka" userId="fac74f905eececc5" providerId="LiveId" clId="{2DD62AFD-1D6B-4019-949F-FC180BA76336}" dt="2022-05-02T03:04:00.577" v="19128" actId="22"/>
          <ac:spMkLst>
            <pc:docMk/>
            <pc:sldMk cId="2704122907" sldId="275"/>
            <ac:spMk id="15" creationId="{0F3507C8-263D-49EC-9503-9D2EE25B516D}"/>
          </ac:spMkLst>
        </pc:spChg>
        <pc:spChg chg="add del">
          <ac:chgData name="Peter Timashenka" userId="fac74f905eececc5" providerId="LiveId" clId="{2DD62AFD-1D6B-4019-949F-FC180BA76336}" dt="2022-05-02T03:04:52.109" v="19141" actId="22"/>
          <ac:spMkLst>
            <pc:docMk/>
            <pc:sldMk cId="2704122907" sldId="275"/>
            <ac:spMk id="17" creationId="{8834E72C-AF35-47D3-8EBD-2EA403C0C536}"/>
          </ac:spMkLst>
        </pc:spChg>
        <pc:picChg chg="add del mod">
          <ac:chgData name="Peter Timashenka" userId="fac74f905eececc5" providerId="LiveId" clId="{2DD62AFD-1D6B-4019-949F-FC180BA76336}" dt="2022-05-02T03:04:12.732" v="19131" actId="478"/>
          <ac:picMkLst>
            <pc:docMk/>
            <pc:sldMk cId="2704122907" sldId="275"/>
            <ac:picMk id="6" creationId="{216DB67B-9CB6-4357-8BE5-37F18D903FF3}"/>
          </ac:picMkLst>
        </pc:picChg>
        <pc:picChg chg="add mod">
          <ac:chgData name="Peter Timashenka" userId="fac74f905eececc5" providerId="LiveId" clId="{2DD62AFD-1D6B-4019-949F-FC180BA76336}" dt="2022-05-02T03:04:55.164" v="19143" actId="1076"/>
          <ac:picMkLst>
            <pc:docMk/>
            <pc:sldMk cId="2704122907" sldId="275"/>
            <ac:picMk id="9" creationId="{79DCF381-9BDD-44DE-B89D-ADEC244F9D4C}"/>
          </ac:picMkLst>
        </pc:picChg>
        <pc:picChg chg="mod">
          <ac:chgData name="Peter Timashenka" userId="fac74f905eececc5" providerId="LiveId" clId="{2DD62AFD-1D6B-4019-949F-FC180BA76336}" dt="2022-05-02T01:51:34.186" v="16361" actId="1076"/>
          <ac:picMkLst>
            <pc:docMk/>
            <pc:sldMk cId="2704122907" sldId="275"/>
            <ac:picMk id="13" creationId="{DB246845-F382-4DDA-AF3C-F8B801B68ED7}"/>
          </ac:picMkLst>
        </pc:picChg>
      </pc:sldChg>
      <pc:sldChg chg="addSp delSp modSp new mod">
        <pc:chgData name="Peter Timashenka" userId="fac74f905eececc5" providerId="LiveId" clId="{2DD62AFD-1D6B-4019-949F-FC180BA76336}" dt="2022-05-02T03:05:35.260" v="19153" actId="1076"/>
        <pc:sldMkLst>
          <pc:docMk/>
          <pc:sldMk cId="4130497442" sldId="276"/>
        </pc:sldMkLst>
        <pc:spChg chg="mod">
          <ac:chgData name="Peter Timashenka" userId="fac74f905eececc5" providerId="LiveId" clId="{2DD62AFD-1D6B-4019-949F-FC180BA76336}" dt="2022-04-28T02:58:34.529" v="1782" actId="1076"/>
          <ac:spMkLst>
            <pc:docMk/>
            <pc:sldMk cId="4130497442" sldId="276"/>
            <ac:spMk id="2" creationId="{9838D5A3-342E-4057-9EC6-8E988B8F2B36}"/>
          </ac:spMkLst>
        </pc:spChg>
        <pc:spChg chg="mod">
          <ac:chgData name="Peter Timashenka" userId="fac74f905eececc5" providerId="LiveId" clId="{2DD62AFD-1D6B-4019-949F-FC180BA76336}" dt="2022-05-02T02:54:42.635" v="19022" actId="14100"/>
          <ac:spMkLst>
            <pc:docMk/>
            <pc:sldMk cId="4130497442" sldId="276"/>
            <ac:spMk id="3" creationId="{9E38831A-3A4E-42FE-963F-68DB65020146}"/>
          </ac:spMkLst>
        </pc:spChg>
        <pc:spChg chg="add del">
          <ac:chgData name="Peter Timashenka" userId="fac74f905eececc5" providerId="LiveId" clId="{2DD62AFD-1D6B-4019-949F-FC180BA76336}" dt="2022-05-02T03:05:32.795" v="19151" actId="22"/>
          <ac:spMkLst>
            <pc:docMk/>
            <pc:sldMk cId="4130497442" sldId="276"/>
            <ac:spMk id="5" creationId="{80205151-896C-4DFE-85BD-6FD45CAAD802}"/>
          </ac:spMkLst>
        </pc:spChg>
        <pc:picChg chg="add mod">
          <ac:chgData name="Peter Timashenka" userId="fac74f905eececc5" providerId="LiveId" clId="{2DD62AFD-1D6B-4019-949F-FC180BA76336}" dt="2022-05-02T03:05:35.260" v="19153" actId="1076"/>
          <ac:picMkLst>
            <pc:docMk/>
            <pc:sldMk cId="4130497442" sldId="276"/>
            <ac:picMk id="7" creationId="{3353F0BC-76FA-4139-B948-313EC6BE931E}"/>
          </ac:picMkLst>
        </pc:picChg>
      </pc:sldChg>
      <pc:sldChg chg="addSp delSp modSp add del mod modClrScheme delDesignElem chgLayout modNotesTx">
        <pc:chgData name="Peter Timashenka" userId="fac74f905eececc5" providerId="LiveId" clId="{2DD62AFD-1D6B-4019-949F-FC180BA76336}" dt="2022-05-02T02:01:47.241" v="17426" actId="2696"/>
        <pc:sldMkLst>
          <pc:docMk/>
          <pc:sldMk cId="4146555970" sldId="277"/>
        </pc:sldMkLst>
        <pc:spChg chg="add del mod ord">
          <ac:chgData name="Peter Timashenka" userId="fac74f905eececc5" providerId="LiveId" clId="{2DD62AFD-1D6B-4019-949F-FC180BA76336}" dt="2022-04-28T17:19:21.944" v="3733" actId="700"/>
          <ac:spMkLst>
            <pc:docMk/>
            <pc:sldMk cId="4146555970" sldId="277"/>
            <ac:spMk id="2" creationId="{DA1D758E-9969-46AE-B195-7CB0FD19442A}"/>
          </ac:spMkLst>
        </pc:spChg>
        <pc:spChg chg="del mod ord">
          <ac:chgData name="Peter Timashenka" userId="fac74f905eececc5" providerId="LiveId" clId="{2DD62AFD-1D6B-4019-949F-FC180BA76336}" dt="2022-04-28T16:11:35.762" v="1879" actId="700"/>
          <ac:spMkLst>
            <pc:docMk/>
            <pc:sldMk cId="4146555970" sldId="277"/>
            <ac:spMk id="3" creationId="{8E10D1CF-E268-45BE-B215-E99AD0983B80}"/>
          </ac:spMkLst>
        </pc:spChg>
        <pc:spChg chg="add del mod ord">
          <ac:chgData name="Peter Timashenka" userId="fac74f905eececc5" providerId="LiveId" clId="{2DD62AFD-1D6B-4019-949F-FC180BA76336}" dt="2022-04-28T17:19:09.490" v="3730" actId="478"/>
          <ac:spMkLst>
            <pc:docMk/>
            <pc:sldMk cId="4146555970" sldId="277"/>
            <ac:spMk id="4" creationId="{0B815C85-F449-42FF-87C8-8E9B4ED2B1F2}"/>
          </ac:spMkLst>
        </pc:spChg>
        <pc:spChg chg="add del mod ord">
          <ac:chgData name="Peter Timashenka" userId="fac74f905eececc5" providerId="LiveId" clId="{2DD62AFD-1D6B-4019-949F-FC180BA76336}" dt="2022-04-28T16:11:54.229" v="1909" actId="700"/>
          <ac:spMkLst>
            <pc:docMk/>
            <pc:sldMk cId="4146555970" sldId="277"/>
            <ac:spMk id="5" creationId="{FC21602C-7CAC-4A7D-822F-8C20BE6E7A48}"/>
          </ac:spMkLst>
        </pc:spChg>
        <pc:spChg chg="add del mod ord">
          <ac:chgData name="Peter Timashenka" userId="fac74f905eececc5" providerId="LiveId" clId="{2DD62AFD-1D6B-4019-949F-FC180BA76336}" dt="2022-04-28T16:11:54.229" v="1909" actId="700"/>
          <ac:spMkLst>
            <pc:docMk/>
            <pc:sldMk cId="4146555970" sldId="277"/>
            <ac:spMk id="6" creationId="{130E8E2F-71A0-4C79-9DFD-56C90DDE6F77}"/>
          </ac:spMkLst>
        </pc:spChg>
        <pc:spChg chg="add del mod ord">
          <ac:chgData name="Peter Timashenka" userId="fac74f905eececc5" providerId="LiveId" clId="{2DD62AFD-1D6B-4019-949F-FC180BA76336}" dt="2022-04-28T16:11:54.229" v="1909" actId="700"/>
          <ac:spMkLst>
            <pc:docMk/>
            <pc:sldMk cId="4146555970" sldId="277"/>
            <ac:spMk id="7" creationId="{11D789CF-234C-4691-A914-34E6B862DEE0}"/>
          </ac:spMkLst>
        </pc:spChg>
        <pc:spChg chg="add mod ord">
          <ac:chgData name="Peter Timashenka" userId="fac74f905eececc5" providerId="LiveId" clId="{2DD62AFD-1D6B-4019-949F-FC180BA76336}" dt="2022-04-28T17:19:28.688" v="3740" actId="20577"/>
          <ac:spMkLst>
            <pc:docMk/>
            <pc:sldMk cId="4146555970" sldId="277"/>
            <ac:spMk id="8" creationId="{F4E8A7FF-C31D-4D07-A6E9-20B461454AC5}"/>
          </ac:spMkLst>
        </pc:spChg>
        <pc:spChg chg="del">
          <ac:chgData name="Peter Timashenka" userId="fac74f905eececc5" providerId="LiveId" clId="{2DD62AFD-1D6B-4019-949F-FC180BA76336}" dt="2022-04-28T16:11:35.762" v="1879" actId="700"/>
          <ac:spMkLst>
            <pc:docMk/>
            <pc:sldMk cId="4146555970" sldId="277"/>
            <ac:spMk id="10" creationId="{15F0A9D0-BB35-4CAB-B92D-E061B9D8E3BD}"/>
          </ac:spMkLst>
        </pc:spChg>
        <pc:spChg chg="add del mod ord">
          <ac:chgData name="Peter Timashenka" userId="fac74f905eececc5" providerId="LiveId" clId="{2DD62AFD-1D6B-4019-949F-FC180BA76336}" dt="2022-04-28T17:19:21.944" v="3733" actId="700"/>
          <ac:spMkLst>
            <pc:docMk/>
            <pc:sldMk cId="4146555970" sldId="277"/>
            <ac:spMk id="15" creationId="{AD9B0E56-0506-44CA-A3B5-D132978609AA}"/>
          </ac:spMkLst>
        </pc:spChg>
        <pc:spChg chg="add del mod">
          <ac:chgData name="Peter Timashenka" userId="fac74f905eececc5" providerId="LiveId" clId="{2DD62AFD-1D6B-4019-949F-FC180BA76336}" dt="2022-04-28T16:42:58.855" v="3191" actId="478"/>
          <ac:spMkLst>
            <pc:docMk/>
            <pc:sldMk cId="4146555970" sldId="277"/>
            <ac:spMk id="17" creationId="{EBCE4E37-0363-4AA8-BA80-6CA7F211D5B8}"/>
          </ac:spMkLst>
        </pc:spChg>
        <pc:spChg chg="add del mod">
          <ac:chgData name="Peter Timashenka" userId="fac74f905eececc5" providerId="LiveId" clId="{2DD62AFD-1D6B-4019-949F-FC180BA76336}" dt="2022-04-28T17:19:12.589" v="3732" actId="478"/>
          <ac:spMkLst>
            <pc:docMk/>
            <pc:sldMk cId="4146555970" sldId="277"/>
            <ac:spMk id="21" creationId="{9961115A-046C-436E-A5D6-0B347F527E72}"/>
          </ac:spMkLst>
        </pc:spChg>
        <pc:picChg chg="del">
          <ac:chgData name="Peter Timashenka" userId="fac74f905eececc5" providerId="LiveId" clId="{2DD62AFD-1D6B-4019-949F-FC180BA76336}" dt="2022-04-28T16:11:22.088" v="1877" actId="478"/>
          <ac:picMkLst>
            <pc:docMk/>
            <pc:sldMk cId="4146555970" sldId="277"/>
            <ac:picMk id="13" creationId="{DB246845-F382-4DDA-AF3C-F8B801B68ED7}"/>
          </ac:picMkLst>
        </pc:picChg>
        <pc:cxnChg chg="del">
          <ac:chgData name="Peter Timashenka" userId="fac74f905eececc5" providerId="LiveId" clId="{2DD62AFD-1D6B-4019-949F-FC180BA76336}" dt="2022-04-28T16:11:35.762" v="1879" actId="700"/>
          <ac:cxnSpMkLst>
            <pc:docMk/>
            <pc:sldMk cId="4146555970" sldId="277"/>
            <ac:cxnSpMk id="12" creationId="{52F5DE35-776B-4C7D-AF2E-514E68BDD2F6}"/>
          </ac:cxnSpMkLst>
        </pc:cxnChg>
        <pc:cxnChg chg="del">
          <ac:chgData name="Peter Timashenka" userId="fac74f905eececc5" providerId="LiveId" clId="{2DD62AFD-1D6B-4019-949F-FC180BA76336}" dt="2022-04-28T16:11:35.762" v="1879" actId="700"/>
          <ac:cxnSpMkLst>
            <pc:docMk/>
            <pc:sldMk cId="4146555970" sldId="277"/>
            <ac:cxnSpMk id="14" creationId="{4A65E4E8-1272-4386-BDFE-0129D7A7E2D4}"/>
          </ac:cxnSpMkLst>
        </pc:cxnChg>
        <pc:cxnChg chg="del">
          <ac:chgData name="Peter Timashenka" userId="fac74f905eececc5" providerId="LiveId" clId="{2DD62AFD-1D6B-4019-949F-FC180BA76336}" dt="2022-04-28T16:11:35.762" v="1879" actId="700"/>
          <ac:cxnSpMkLst>
            <pc:docMk/>
            <pc:sldMk cId="4146555970" sldId="277"/>
            <ac:cxnSpMk id="16" creationId="{A6515F51-DBC6-42B8-9C34-749F69BB6561}"/>
          </ac:cxnSpMkLst>
        </pc:cxnChg>
        <pc:cxnChg chg="del">
          <ac:chgData name="Peter Timashenka" userId="fac74f905eececc5" providerId="LiveId" clId="{2DD62AFD-1D6B-4019-949F-FC180BA76336}" dt="2022-04-28T16:11:35.762" v="1879" actId="700"/>
          <ac:cxnSpMkLst>
            <pc:docMk/>
            <pc:sldMk cId="4146555970" sldId="277"/>
            <ac:cxnSpMk id="18" creationId="{873F5967-4993-405D-A3E6-84DCEFF44C2A}"/>
          </ac:cxnSpMkLst>
        </pc:cxnChg>
        <pc:cxnChg chg="del">
          <ac:chgData name="Peter Timashenka" userId="fac74f905eececc5" providerId="LiveId" clId="{2DD62AFD-1D6B-4019-949F-FC180BA76336}" dt="2022-04-28T16:11:35.762" v="1879" actId="700"/>
          <ac:cxnSpMkLst>
            <pc:docMk/>
            <pc:sldMk cId="4146555970" sldId="277"/>
            <ac:cxnSpMk id="20" creationId="{A3A523CC-BD6C-4A0D-B9DB-1DC2CE1E22F0}"/>
          </ac:cxnSpMkLst>
        </pc:cxnChg>
      </pc:sldChg>
      <pc:sldChg chg="addSp modSp new mod ord modNotesTx">
        <pc:chgData name="Peter Timashenka" userId="fac74f905eececc5" providerId="LiveId" clId="{2DD62AFD-1D6B-4019-949F-FC180BA76336}" dt="2022-05-02T03:05:06.883" v="19145" actId="1076"/>
        <pc:sldMkLst>
          <pc:docMk/>
          <pc:sldMk cId="3010257003" sldId="278"/>
        </pc:sldMkLst>
        <pc:spChg chg="mod">
          <ac:chgData name="Peter Timashenka" userId="fac74f905eececc5" providerId="LiveId" clId="{2DD62AFD-1D6B-4019-949F-FC180BA76336}" dt="2022-04-28T16:36:41.293" v="2743" actId="20577"/>
          <ac:spMkLst>
            <pc:docMk/>
            <pc:sldMk cId="3010257003" sldId="278"/>
            <ac:spMk id="2" creationId="{FB105C89-CF5B-4D0E-928A-48047B70810D}"/>
          </ac:spMkLst>
        </pc:spChg>
        <pc:spChg chg="mod">
          <ac:chgData name="Peter Timashenka" userId="fac74f905eececc5" providerId="LiveId" clId="{2DD62AFD-1D6B-4019-949F-FC180BA76336}" dt="2022-05-02T02:02:31.176" v="17431" actId="6549"/>
          <ac:spMkLst>
            <pc:docMk/>
            <pc:sldMk cId="3010257003" sldId="278"/>
            <ac:spMk id="3" creationId="{1A3BB9CB-6B74-41CE-BED5-A4E0DCB0DD84}"/>
          </ac:spMkLst>
        </pc:spChg>
        <pc:picChg chg="add mod">
          <ac:chgData name="Peter Timashenka" userId="fac74f905eececc5" providerId="LiveId" clId="{2DD62AFD-1D6B-4019-949F-FC180BA76336}" dt="2022-05-02T03:05:06.883" v="19145" actId="1076"/>
          <ac:picMkLst>
            <pc:docMk/>
            <pc:sldMk cId="3010257003" sldId="278"/>
            <ac:picMk id="5" creationId="{5A70548B-227A-45AC-9364-E29485C712E3}"/>
          </ac:picMkLst>
        </pc:picChg>
      </pc:sldChg>
      <pc:sldChg chg="addSp delSp modSp add mod modNotesTx">
        <pc:chgData name="Peter Timashenka" userId="fac74f905eececc5" providerId="LiveId" clId="{2DD62AFD-1D6B-4019-949F-FC180BA76336}" dt="2022-05-02T03:01:08.139" v="19074" actId="1076"/>
        <pc:sldMkLst>
          <pc:docMk/>
          <pc:sldMk cId="3536062763" sldId="279"/>
        </pc:sldMkLst>
        <pc:spChg chg="mod">
          <ac:chgData name="Peter Timashenka" userId="fac74f905eececc5" providerId="LiveId" clId="{2DD62AFD-1D6B-4019-949F-FC180BA76336}" dt="2022-05-02T00:15:45.243" v="7854" actId="20577"/>
          <ac:spMkLst>
            <pc:docMk/>
            <pc:sldMk cId="3536062763" sldId="279"/>
            <ac:spMk id="2" creationId="{50AA86EB-3211-43CA-8F57-EC27CFB89854}"/>
          </ac:spMkLst>
        </pc:spChg>
        <pc:spChg chg="del">
          <ac:chgData name="Peter Timashenka" userId="fac74f905eececc5" providerId="LiveId" clId="{2DD62AFD-1D6B-4019-949F-FC180BA76336}" dt="2022-05-02T00:15:52.022" v="7855" actId="478"/>
          <ac:spMkLst>
            <pc:docMk/>
            <pc:sldMk cId="3536062763" sldId="279"/>
            <ac:spMk id="3" creationId="{BF7698CC-3BA5-4B9C-96E7-3DDF79DB8613}"/>
          </ac:spMkLst>
        </pc:spChg>
        <pc:spChg chg="add del mod">
          <ac:chgData name="Peter Timashenka" userId="fac74f905eececc5" providerId="LiveId" clId="{2DD62AFD-1D6B-4019-949F-FC180BA76336}" dt="2022-05-02T00:15:55.556" v="7856" actId="478"/>
          <ac:spMkLst>
            <pc:docMk/>
            <pc:sldMk cId="3536062763" sldId="279"/>
            <ac:spMk id="5" creationId="{8975EC49-9A25-4B36-9702-0369059D8E87}"/>
          </ac:spMkLst>
        </pc:spChg>
        <pc:spChg chg="mod">
          <ac:chgData name="Peter Timashenka" userId="fac74f905eececc5" providerId="LiveId" clId="{2DD62AFD-1D6B-4019-949F-FC180BA76336}" dt="2022-05-02T00:27:48.877" v="9394" actId="14100"/>
          <ac:spMkLst>
            <pc:docMk/>
            <pc:sldMk cId="3536062763" sldId="279"/>
            <ac:spMk id="12" creationId="{3B5BB009-EEE9-42D1-975F-7BBADE89E649}"/>
          </ac:spMkLst>
        </pc:spChg>
        <pc:spChg chg="add del">
          <ac:chgData name="Peter Timashenka" userId="fac74f905eececc5" providerId="LiveId" clId="{2DD62AFD-1D6B-4019-949F-FC180BA76336}" dt="2022-05-02T03:01:03.286" v="19072" actId="22"/>
          <ac:spMkLst>
            <pc:docMk/>
            <pc:sldMk cId="3536062763" sldId="279"/>
            <ac:spMk id="14" creationId="{CBDF80DF-DAEC-4015-A6CD-77BC74D59522}"/>
          </ac:spMkLst>
        </pc:spChg>
        <pc:spChg chg="del">
          <ac:chgData name="Peter Timashenka" userId="fac74f905eececc5" providerId="LiveId" clId="{2DD62AFD-1D6B-4019-949F-FC180BA76336}" dt="2022-05-02T00:16:06.321" v="7860" actId="478"/>
          <ac:spMkLst>
            <pc:docMk/>
            <pc:sldMk cId="3536062763" sldId="279"/>
            <ac:spMk id="15" creationId="{AAA488D0-5BB6-49DF-A641-99C00F2F0D0F}"/>
          </ac:spMkLst>
        </pc:spChg>
        <pc:picChg chg="add mod">
          <ac:chgData name="Peter Timashenka" userId="fac74f905eececc5" providerId="LiveId" clId="{2DD62AFD-1D6B-4019-949F-FC180BA76336}" dt="2022-05-02T03:01:08.139" v="19074" actId="1076"/>
          <ac:picMkLst>
            <pc:docMk/>
            <pc:sldMk cId="3536062763" sldId="279"/>
            <ac:picMk id="8" creationId="{BA72A786-912A-4574-A797-D343FCB5B6FD}"/>
          </ac:picMkLst>
        </pc:picChg>
      </pc:sldChg>
      <pc:sldChg chg="add del">
        <pc:chgData name="Peter Timashenka" userId="fac74f905eececc5" providerId="LiveId" clId="{2DD62AFD-1D6B-4019-949F-FC180BA76336}" dt="2022-05-02T02:34:32.929" v="18678" actId="2696"/>
        <pc:sldMkLst>
          <pc:docMk/>
          <pc:sldMk cId="531553758" sldId="280"/>
        </pc:sldMkLst>
      </pc:sldChg>
      <pc:sldChg chg="addSp modSp add mod">
        <pc:chgData name="Peter Timashenka" userId="fac74f905eececc5" providerId="LiveId" clId="{2DD62AFD-1D6B-4019-949F-FC180BA76336}" dt="2022-05-02T03:07:44.348" v="19182" actId="1076"/>
        <pc:sldMkLst>
          <pc:docMk/>
          <pc:sldMk cId="3834881922" sldId="280"/>
        </pc:sldMkLst>
        <pc:spChg chg="mod">
          <ac:chgData name="Peter Timashenka" userId="fac74f905eececc5" providerId="LiveId" clId="{2DD62AFD-1D6B-4019-949F-FC180BA76336}" dt="2022-05-02T03:07:44.348" v="19182" actId="1076"/>
          <ac:spMkLst>
            <pc:docMk/>
            <pc:sldMk cId="3834881922" sldId="280"/>
            <ac:spMk id="2" creationId="{690FF282-EEDD-470E-A610-4E7EBFA2DFFE}"/>
          </ac:spMkLst>
        </pc:spChg>
        <pc:spChg chg="mod">
          <ac:chgData name="Peter Timashenka" userId="fac74f905eececc5" providerId="LiveId" clId="{2DD62AFD-1D6B-4019-949F-FC180BA76336}" dt="2022-05-02T03:06:19.792" v="19168" actId="6549"/>
          <ac:spMkLst>
            <pc:docMk/>
            <pc:sldMk cId="3834881922" sldId="280"/>
            <ac:spMk id="3" creationId="{803B95AB-BF51-4ED6-8B09-9683F7E8E766}"/>
          </ac:spMkLst>
        </pc:spChg>
        <pc:picChg chg="add mod">
          <ac:chgData name="Peter Timashenka" userId="fac74f905eececc5" providerId="LiveId" clId="{2DD62AFD-1D6B-4019-949F-FC180BA76336}" dt="2022-05-02T03:07:41.055" v="19181" actId="1076"/>
          <ac:picMkLst>
            <pc:docMk/>
            <pc:sldMk cId="3834881922" sldId="280"/>
            <ac:picMk id="1026" creationId="{8590E5FA-E976-4E55-B524-2FD9AEFA76E4}"/>
          </ac:picMkLst>
        </pc:picChg>
        <pc:picChg chg="add mod">
          <ac:chgData name="Peter Timashenka" userId="fac74f905eececc5" providerId="LiveId" clId="{2DD62AFD-1D6B-4019-949F-FC180BA76336}" dt="2022-05-02T03:07:38.261" v="19180" actId="1076"/>
          <ac:picMkLst>
            <pc:docMk/>
            <pc:sldMk cId="3834881922" sldId="280"/>
            <ac:picMk id="1028" creationId="{8E92B937-9F4D-495D-9B82-951A051E7F7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2212DE-4991-4006-9C42-1C668D099A84}"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FD13D0DE-9106-4EAB-8383-C0AA6B9507FF}">
      <dgm:prSet phldrT="[Text]"/>
      <dgm:spPr/>
      <dgm:t>
        <a:bodyPr/>
        <a:lstStyle/>
        <a:p>
          <a:r>
            <a:rPr lang="en-US" dirty="0"/>
            <a:t>Periods of activity</a:t>
          </a:r>
        </a:p>
      </dgm:t>
    </dgm:pt>
    <dgm:pt modelId="{E3A9CB03-B61A-4D5F-8C9B-1583E39F87BA}" type="parTrans" cxnId="{F5A9EFD2-D0EF-4465-BC4B-E8FA586AE7C8}">
      <dgm:prSet/>
      <dgm:spPr/>
      <dgm:t>
        <a:bodyPr/>
        <a:lstStyle/>
        <a:p>
          <a:endParaRPr lang="en-US"/>
        </a:p>
      </dgm:t>
    </dgm:pt>
    <dgm:pt modelId="{D30827DC-639C-4D0C-9D80-7603F6B79CB5}" type="sibTrans" cxnId="{F5A9EFD2-D0EF-4465-BC4B-E8FA586AE7C8}">
      <dgm:prSet/>
      <dgm:spPr/>
      <dgm:t>
        <a:bodyPr/>
        <a:lstStyle/>
        <a:p>
          <a:endParaRPr lang="en-US"/>
        </a:p>
      </dgm:t>
    </dgm:pt>
    <dgm:pt modelId="{DB0F1511-E633-42AC-8C6B-8228736DA58F}">
      <dgm:prSet phldrT="[Text]"/>
      <dgm:spPr/>
      <dgm:t>
        <a:bodyPr/>
        <a:lstStyle/>
        <a:p>
          <a:r>
            <a:rPr lang="en-US" dirty="0"/>
            <a:t>Fall</a:t>
          </a:r>
        </a:p>
      </dgm:t>
    </dgm:pt>
    <dgm:pt modelId="{4B9B29A8-7E74-4ECD-9331-64348F578DBF}" type="parTrans" cxnId="{E9B79BA1-C553-4219-B988-D96AA3BBA5E4}">
      <dgm:prSet/>
      <dgm:spPr/>
      <dgm:t>
        <a:bodyPr/>
        <a:lstStyle/>
        <a:p>
          <a:endParaRPr lang="en-US"/>
        </a:p>
      </dgm:t>
    </dgm:pt>
    <dgm:pt modelId="{68153CC0-2D9D-4BA1-86A1-531FC82B2747}" type="sibTrans" cxnId="{E9B79BA1-C553-4219-B988-D96AA3BBA5E4}">
      <dgm:prSet/>
      <dgm:spPr/>
      <dgm:t>
        <a:bodyPr/>
        <a:lstStyle/>
        <a:p>
          <a:endParaRPr lang="en-US"/>
        </a:p>
      </dgm:t>
    </dgm:pt>
    <dgm:pt modelId="{5552ED4B-3314-401B-8C92-335EC512D516}">
      <dgm:prSet phldrT="[Text]"/>
      <dgm:spPr/>
      <dgm:t>
        <a:bodyPr/>
        <a:lstStyle/>
        <a:p>
          <a:r>
            <a:rPr lang="en-US" dirty="0"/>
            <a:t>Spring </a:t>
          </a:r>
        </a:p>
      </dgm:t>
    </dgm:pt>
    <dgm:pt modelId="{BBD3BC64-0358-4AF1-961B-09909FAF3A25}" type="parTrans" cxnId="{13720CE8-0F5E-480F-8B6D-3D30C5881158}">
      <dgm:prSet/>
      <dgm:spPr/>
      <dgm:t>
        <a:bodyPr/>
        <a:lstStyle/>
        <a:p>
          <a:endParaRPr lang="en-US"/>
        </a:p>
      </dgm:t>
    </dgm:pt>
    <dgm:pt modelId="{C6278571-5F66-4977-AA7A-ED07798F1BB1}" type="sibTrans" cxnId="{13720CE8-0F5E-480F-8B6D-3D30C5881158}">
      <dgm:prSet/>
      <dgm:spPr/>
      <dgm:t>
        <a:bodyPr/>
        <a:lstStyle/>
        <a:p>
          <a:endParaRPr lang="en-US"/>
        </a:p>
      </dgm:t>
    </dgm:pt>
    <dgm:pt modelId="{CC52AC79-AF22-415C-A995-74D6861AEEA1}" type="pres">
      <dgm:prSet presAssocID="{022212DE-4991-4006-9C42-1C668D099A84}" presName="cycle" presStyleCnt="0">
        <dgm:presLayoutVars>
          <dgm:dir/>
          <dgm:resizeHandles val="exact"/>
        </dgm:presLayoutVars>
      </dgm:prSet>
      <dgm:spPr/>
    </dgm:pt>
    <dgm:pt modelId="{4C38582D-9CE3-41C1-846E-8F2EDC37C7D1}" type="pres">
      <dgm:prSet presAssocID="{FD13D0DE-9106-4EAB-8383-C0AA6B9507FF}" presName="dummy" presStyleCnt="0"/>
      <dgm:spPr/>
    </dgm:pt>
    <dgm:pt modelId="{2ACA64E8-44D1-4837-BC25-F3926ABD2D00}" type="pres">
      <dgm:prSet presAssocID="{FD13D0DE-9106-4EAB-8383-C0AA6B9507FF}" presName="node" presStyleLbl="revTx" presStyleIdx="0" presStyleCnt="3" custScaleX="62608" custScaleY="56735">
        <dgm:presLayoutVars>
          <dgm:bulletEnabled val="1"/>
        </dgm:presLayoutVars>
      </dgm:prSet>
      <dgm:spPr/>
    </dgm:pt>
    <dgm:pt modelId="{F052D200-0EC8-48DF-B03F-814A3A34734D}" type="pres">
      <dgm:prSet presAssocID="{D30827DC-639C-4D0C-9D80-7603F6B79CB5}" presName="sibTrans" presStyleLbl="node1" presStyleIdx="0" presStyleCnt="3"/>
      <dgm:spPr/>
    </dgm:pt>
    <dgm:pt modelId="{6FAA7E0C-47DA-42DD-BA9F-7E5D01F12A10}" type="pres">
      <dgm:prSet presAssocID="{DB0F1511-E633-42AC-8C6B-8228736DA58F}" presName="dummy" presStyleCnt="0"/>
      <dgm:spPr/>
    </dgm:pt>
    <dgm:pt modelId="{D919F2F4-7570-4796-B4DB-E42BCC724E5D}" type="pres">
      <dgm:prSet presAssocID="{DB0F1511-E633-42AC-8C6B-8228736DA58F}" presName="node" presStyleLbl="revTx" presStyleIdx="1" presStyleCnt="3">
        <dgm:presLayoutVars>
          <dgm:bulletEnabled val="1"/>
        </dgm:presLayoutVars>
      </dgm:prSet>
      <dgm:spPr/>
    </dgm:pt>
    <dgm:pt modelId="{F99E0C9D-6D65-4793-A587-F94C23A3AB3A}" type="pres">
      <dgm:prSet presAssocID="{68153CC0-2D9D-4BA1-86A1-531FC82B2747}" presName="sibTrans" presStyleLbl="node1" presStyleIdx="1" presStyleCnt="3"/>
      <dgm:spPr/>
    </dgm:pt>
    <dgm:pt modelId="{53594B3B-9BD3-451A-8C22-73D34D3F0277}" type="pres">
      <dgm:prSet presAssocID="{5552ED4B-3314-401B-8C92-335EC512D516}" presName="dummy" presStyleCnt="0"/>
      <dgm:spPr/>
    </dgm:pt>
    <dgm:pt modelId="{8F7DC9E0-FDFF-44BF-B031-F2A9C0CA754C}" type="pres">
      <dgm:prSet presAssocID="{5552ED4B-3314-401B-8C92-335EC512D516}" presName="node" presStyleLbl="revTx" presStyleIdx="2" presStyleCnt="3" custScaleX="56696" custScaleY="48881">
        <dgm:presLayoutVars>
          <dgm:bulletEnabled val="1"/>
        </dgm:presLayoutVars>
      </dgm:prSet>
      <dgm:spPr/>
    </dgm:pt>
    <dgm:pt modelId="{25B5107B-8017-43AE-98F6-6CFD8EC45AD4}" type="pres">
      <dgm:prSet presAssocID="{C6278571-5F66-4977-AA7A-ED07798F1BB1}" presName="sibTrans" presStyleLbl="node1" presStyleIdx="2" presStyleCnt="3" custScaleX="98038"/>
      <dgm:spPr/>
    </dgm:pt>
  </dgm:ptLst>
  <dgm:cxnLst>
    <dgm:cxn modelId="{73662102-9F9E-49BE-AC41-251635767BAD}" type="presOf" srcId="{D30827DC-639C-4D0C-9D80-7603F6B79CB5}" destId="{F052D200-0EC8-48DF-B03F-814A3A34734D}" srcOrd="0" destOrd="0" presId="urn:microsoft.com/office/officeart/2005/8/layout/cycle1"/>
    <dgm:cxn modelId="{93D36025-40FA-400C-9366-A48687D7F76E}" type="presOf" srcId="{FD13D0DE-9106-4EAB-8383-C0AA6B9507FF}" destId="{2ACA64E8-44D1-4837-BC25-F3926ABD2D00}" srcOrd="0" destOrd="0" presId="urn:microsoft.com/office/officeart/2005/8/layout/cycle1"/>
    <dgm:cxn modelId="{7DB3B64A-ACF0-41E7-814D-44C89D628118}" type="presOf" srcId="{68153CC0-2D9D-4BA1-86A1-531FC82B2747}" destId="{F99E0C9D-6D65-4793-A587-F94C23A3AB3A}" srcOrd="0" destOrd="0" presId="urn:microsoft.com/office/officeart/2005/8/layout/cycle1"/>
    <dgm:cxn modelId="{FD309270-5D6E-4A38-95AA-391050E0C7FC}" type="presOf" srcId="{5552ED4B-3314-401B-8C92-335EC512D516}" destId="{8F7DC9E0-FDFF-44BF-B031-F2A9C0CA754C}" srcOrd="0" destOrd="0" presId="urn:microsoft.com/office/officeart/2005/8/layout/cycle1"/>
    <dgm:cxn modelId="{E667D554-0E52-430B-B250-15E400C9C334}" type="presOf" srcId="{DB0F1511-E633-42AC-8C6B-8228736DA58F}" destId="{D919F2F4-7570-4796-B4DB-E42BCC724E5D}" srcOrd="0" destOrd="0" presId="urn:microsoft.com/office/officeart/2005/8/layout/cycle1"/>
    <dgm:cxn modelId="{E9B79BA1-C553-4219-B988-D96AA3BBA5E4}" srcId="{022212DE-4991-4006-9C42-1C668D099A84}" destId="{DB0F1511-E633-42AC-8C6B-8228736DA58F}" srcOrd="1" destOrd="0" parTransId="{4B9B29A8-7E74-4ECD-9331-64348F578DBF}" sibTransId="{68153CC0-2D9D-4BA1-86A1-531FC82B2747}"/>
    <dgm:cxn modelId="{006348D1-52C6-4E17-A1B1-1F75EE79C56E}" type="presOf" srcId="{C6278571-5F66-4977-AA7A-ED07798F1BB1}" destId="{25B5107B-8017-43AE-98F6-6CFD8EC45AD4}" srcOrd="0" destOrd="0" presId="urn:microsoft.com/office/officeart/2005/8/layout/cycle1"/>
    <dgm:cxn modelId="{F5A9EFD2-D0EF-4465-BC4B-E8FA586AE7C8}" srcId="{022212DE-4991-4006-9C42-1C668D099A84}" destId="{FD13D0DE-9106-4EAB-8383-C0AA6B9507FF}" srcOrd="0" destOrd="0" parTransId="{E3A9CB03-B61A-4D5F-8C9B-1583E39F87BA}" sibTransId="{D30827DC-639C-4D0C-9D80-7603F6B79CB5}"/>
    <dgm:cxn modelId="{FD5E07DF-9115-4383-89FE-359EC3AEF95B}" type="presOf" srcId="{022212DE-4991-4006-9C42-1C668D099A84}" destId="{CC52AC79-AF22-415C-A995-74D6861AEEA1}" srcOrd="0" destOrd="0" presId="urn:microsoft.com/office/officeart/2005/8/layout/cycle1"/>
    <dgm:cxn modelId="{13720CE8-0F5E-480F-8B6D-3D30C5881158}" srcId="{022212DE-4991-4006-9C42-1C668D099A84}" destId="{5552ED4B-3314-401B-8C92-335EC512D516}" srcOrd="2" destOrd="0" parTransId="{BBD3BC64-0358-4AF1-961B-09909FAF3A25}" sibTransId="{C6278571-5F66-4977-AA7A-ED07798F1BB1}"/>
    <dgm:cxn modelId="{484B9229-12DC-4238-BDF6-6E45B634196A}" type="presParOf" srcId="{CC52AC79-AF22-415C-A995-74D6861AEEA1}" destId="{4C38582D-9CE3-41C1-846E-8F2EDC37C7D1}" srcOrd="0" destOrd="0" presId="urn:microsoft.com/office/officeart/2005/8/layout/cycle1"/>
    <dgm:cxn modelId="{22D87CE4-594E-47C9-8296-485F96991515}" type="presParOf" srcId="{CC52AC79-AF22-415C-A995-74D6861AEEA1}" destId="{2ACA64E8-44D1-4837-BC25-F3926ABD2D00}" srcOrd="1" destOrd="0" presId="urn:microsoft.com/office/officeart/2005/8/layout/cycle1"/>
    <dgm:cxn modelId="{2F451332-0AB5-4FEA-B00C-6478D1F86B1E}" type="presParOf" srcId="{CC52AC79-AF22-415C-A995-74D6861AEEA1}" destId="{F052D200-0EC8-48DF-B03F-814A3A34734D}" srcOrd="2" destOrd="0" presId="urn:microsoft.com/office/officeart/2005/8/layout/cycle1"/>
    <dgm:cxn modelId="{2D7B4329-6642-4DD9-96A9-1869EF710438}" type="presParOf" srcId="{CC52AC79-AF22-415C-A995-74D6861AEEA1}" destId="{6FAA7E0C-47DA-42DD-BA9F-7E5D01F12A10}" srcOrd="3" destOrd="0" presId="urn:microsoft.com/office/officeart/2005/8/layout/cycle1"/>
    <dgm:cxn modelId="{B17ACA6A-05CB-43CD-9128-0D6A9DBA04B5}" type="presParOf" srcId="{CC52AC79-AF22-415C-A995-74D6861AEEA1}" destId="{D919F2F4-7570-4796-B4DB-E42BCC724E5D}" srcOrd="4" destOrd="0" presId="urn:microsoft.com/office/officeart/2005/8/layout/cycle1"/>
    <dgm:cxn modelId="{6C253358-BFF2-460E-B0ED-C1226160B73B}" type="presParOf" srcId="{CC52AC79-AF22-415C-A995-74D6861AEEA1}" destId="{F99E0C9D-6D65-4793-A587-F94C23A3AB3A}" srcOrd="5" destOrd="0" presId="urn:microsoft.com/office/officeart/2005/8/layout/cycle1"/>
    <dgm:cxn modelId="{5B36FBC8-4C81-4249-94ED-74AC649B8FA1}" type="presParOf" srcId="{CC52AC79-AF22-415C-A995-74D6861AEEA1}" destId="{53594B3B-9BD3-451A-8C22-73D34D3F0277}" srcOrd="6" destOrd="0" presId="urn:microsoft.com/office/officeart/2005/8/layout/cycle1"/>
    <dgm:cxn modelId="{AEA5C224-52F9-4CF0-AE25-1BCB2038A47D}" type="presParOf" srcId="{CC52AC79-AF22-415C-A995-74D6861AEEA1}" destId="{8F7DC9E0-FDFF-44BF-B031-F2A9C0CA754C}" srcOrd="7" destOrd="0" presId="urn:microsoft.com/office/officeart/2005/8/layout/cycle1"/>
    <dgm:cxn modelId="{CFD91537-A106-44F6-B948-744669F974BC}" type="presParOf" srcId="{CC52AC79-AF22-415C-A995-74D6861AEEA1}" destId="{25B5107B-8017-43AE-98F6-6CFD8EC45AD4}" srcOrd="8"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AA2B23-6E2A-4785-B8AD-DB504A645C6D}" type="doc">
      <dgm:prSet loTypeId="urn:microsoft.com/office/officeart/2005/8/layout/bProcess3" loCatId="process" qsTypeId="urn:microsoft.com/office/officeart/2005/8/quickstyle/simple1" qsCatId="simple" csTypeId="urn:microsoft.com/office/officeart/2005/8/colors/accent0_1" csCatId="mainScheme" phldr="1"/>
      <dgm:spPr/>
      <dgm:t>
        <a:bodyPr/>
        <a:lstStyle/>
        <a:p>
          <a:endParaRPr lang="en-US"/>
        </a:p>
      </dgm:t>
    </dgm:pt>
    <dgm:pt modelId="{4D6B732C-D710-413A-A2EC-EB748DC6E913}">
      <dgm:prSet phldrT="[Text]" custT="1"/>
      <dgm:spPr>
        <a:solidFill>
          <a:schemeClr val="accent4">
            <a:lumMod val="60000"/>
            <a:lumOff val="40000"/>
          </a:schemeClr>
        </a:solidFill>
      </dgm:spPr>
      <dgm:t>
        <a:bodyPr/>
        <a:lstStyle/>
        <a:p>
          <a:r>
            <a:rPr lang="en-US" sz="2000" dirty="0"/>
            <a:t>Obtain the Data </a:t>
          </a:r>
        </a:p>
      </dgm:t>
    </dgm:pt>
    <dgm:pt modelId="{720852D9-74D5-4F41-B5FA-664DFE47D3D0}" type="parTrans" cxnId="{99A653CD-928F-4CD7-B683-BE3402769B33}">
      <dgm:prSet/>
      <dgm:spPr/>
      <dgm:t>
        <a:bodyPr/>
        <a:lstStyle/>
        <a:p>
          <a:endParaRPr lang="en-US"/>
        </a:p>
      </dgm:t>
    </dgm:pt>
    <dgm:pt modelId="{3129DFC1-0E52-4403-B218-806F8F5025F5}" type="sibTrans" cxnId="{99A653CD-928F-4CD7-B683-BE3402769B33}">
      <dgm:prSet/>
      <dgm:spPr/>
      <dgm:t>
        <a:bodyPr/>
        <a:lstStyle/>
        <a:p>
          <a:endParaRPr lang="en-US"/>
        </a:p>
      </dgm:t>
    </dgm:pt>
    <dgm:pt modelId="{2CE6AC4E-2347-4EDC-9DFD-9FEDA3B13DC2}">
      <dgm:prSet phldrT="[Text]" custT="1">
        <dgm:style>
          <a:lnRef idx="0">
            <a:scrgbClr r="0" g="0" b="0"/>
          </a:lnRef>
          <a:fillRef idx="0">
            <a:scrgbClr r="0" g="0" b="0"/>
          </a:fillRef>
          <a:effectRef idx="0">
            <a:scrgbClr r="0" g="0" b="0"/>
          </a:effectRef>
          <a:fontRef idx="minor">
            <a:schemeClr val="lt1"/>
          </a:fontRef>
        </dgm:style>
      </dgm:prSet>
      <dgm:spPr>
        <a:solidFill>
          <a:schemeClr val="accent4">
            <a:lumMod val="60000"/>
            <a:lumOff val="40000"/>
          </a:schemeClr>
        </a:solidFill>
        <a:ln w="15875">
          <a:solidFill>
            <a:schemeClr val="accent4">
              <a:lumMod val="75000"/>
            </a:schemeClr>
          </a:solidFill>
          <a:headEnd type="none" w="med" len="med"/>
          <a:tailEnd type="none" w="med" len="med"/>
        </a:ln>
      </dgm:spPr>
      <dgm:t>
        <a:bodyPr/>
        <a:lstStyle/>
        <a:p>
          <a:r>
            <a:rPr lang="en-US" sz="2000" b="1" dirty="0"/>
            <a:t>Phase 1: Decode the Database </a:t>
          </a:r>
        </a:p>
      </dgm:t>
    </dgm:pt>
    <dgm:pt modelId="{89B2F913-AA92-4A03-B808-01AAE7BAD1D7}" type="parTrans" cxnId="{AF52C9AB-B548-4670-8B58-275ADBC2AB8B}">
      <dgm:prSet/>
      <dgm:spPr/>
      <dgm:t>
        <a:bodyPr/>
        <a:lstStyle/>
        <a:p>
          <a:endParaRPr lang="en-US"/>
        </a:p>
      </dgm:t>
    </dgm:pt>
    <dgm:pt modelId="{C45FD286-4AF7-4605-8F43-402338C252BD}" type="sibTrans" cxnId="{AF52C9AB-B548-4670-8B58-275ADBC2AB8B}">
      <dgm:prSet/>
      <dgm:spPr/>
      <dgm:t>
        <a:bodyPr/>
        <a:lstStyle/>
        <a:p>
          <a:endParaRPr lang="en-US"/>
        </a:p>
      </dgm:t>
    </dgm:pt>
    <dgm:pt modelId="{3DB84A8E-F0A1-4302-BAD8-0A2176ED6EBB}">
      <dgm:prSet phldrT="[Text]" custT="1"/>
      <dgm:spPr>
        <a:solidFill>
          <a:schemeClr val="accent4">
            <a:lumMod val="60000"/>
            <a:lumOff val="40000"/>
          </a:schemeClr>
        </a:solidFill>
      </dgm:spPr>
      <dgm:t>
        <a:bodyPr/>
        <a:lstStyle/>
        <a:p>
          <a:r>
            <a:rPr lang="en-US" sz="2000" dirty="0"/>
            <a:t>Data Pre-Processing </a:t>
          </a:r>
        </a:p>
      </dgm:t>
    </dgm:pt>
    <dgm:pt modelId="{CFACFE41-2F0B-41F4-B269-0905797602D2}" type="parTrans" cxnId="{B226BD53-77BA-4E26-BFB9-FE7509AD55C3}">
      <dgm:prSet/>
      <dgm:spPr/>
      <dgm:t>
        <a:bodyPr/>
        <a:lstStyle/>
        <a:p>
          <a:endParaRPr lang="en-US"/>
        </a:p>
      </dgm:t>
    </dgm:pt>
    <dgm:pt modelId="{1FAA9D43-496A-460F-81F6-83765568438B}" type="sibTrans" cxnId="{B226BD53-77BA-4E26-BFB9-FE7509AD55C3}">
      <dgm:prSet/>
      <dgm:spPr/>
      <dgm:t>
        <a:bodyPr/>
        <a:lstStyle/>
        <a:p>
          <a:endParaRPr lang="en-US"/>
        </a:p>
      </dgm:t>
    </dgm:pt>
    <dgm:pt modelId="{0F66F89A-3E9E-44CB-B92C-CC931DF24C26}">
      <dgm:prSet phldrT="[Text]" custT="1"/>
      <dgm:spPr>
        <a:pattFill prst="dkHorz">
          <a:fgClr>
            <a:schemeClr val="accent4">
              <a:lumMod val="60000"/>
              <a:lumOff val="40000"/>
            </a:schemeClr>
          </a:fgClr>
          <a:bgClr>
            <a:schemeClr val="bg1"/>
          </a:bgClr>
        </a:pattFill>
      </dgm:spPr>
      <dgm:t>
        <a:bodyPr/>
        <a:lstStyle/>
        <a:p>
          <a:r>
            <a:rPr lang="en-US" sz="2000" b="1" dirty="0"/>
            <a:t>Phase 2: Vegetation Analysis </a:t>
          </a:r>
        </a:p>
      </dgm:t>
    </dgm:pt>
    <dgm:pt modelId="{5375A62E-C827-4DB6-A23D-D3B37B59ECD6}" type="parTrans" cxnId="{3F1D44B2-1FB1-42C3-BE39-68033216287C}">
      <dgm:prSet/>
      <dgm:spPr/>
      <dgm:t>
        <a:bodyPr/>
        <a:lstStyle/>
        <a:p>
          <a:endParaRPr lang="en-US"/>
        </a:p>
      </dgm:t>
    </dgm:pt>
    <dgm:pt modelId="{1D44821E-1248-43F2-96B4-EF996DA59F7A}" type="sibTrans" cxnId="{3F1D44B2-1FB1-42C3-BE39-68033216287C}">
      <dgm:prSet/>
      <dgm:spPr/>
      <dgm:t>
        <a:bodyPr/>
        <a:lstStyle/>
        <a:p>
          <a:endParaRPr lang="en-US"/>
        </a:p>
      </dgm:t>
    </dgm:pt>
    <dgm:pt modelId="{ABB5BEC0-B455-469A-9230-A8909085B11E}">
      <dgm:prSet custT="1"/>
      <dgm:spPr/>
      <dgm:t>
        <a:bodyPr/>
        <a:lstStyle/>
        <a:p>
          <a:r>
            <a:rPr lang="en-US" sz="2000" dirty="0"/>
            <a:t>Habitat analysis </a:t>
          </a:r>
        </a:p>
      </dgm:t>
    </dgm:pt>
    <dgm:pt modelId="{D247E43B-A560-47EF-9202-2E01B2662C16}" type="parTrans" cxnId="{4E339433-1CB0-4F8E-B130-173B62A78C5C}">
      <dgm:prSet/>
      <dgm:spPr/>
      <dgm:t>
        <a:bodyPr/>
        <a:lstStyle/>
        <a:p>
          <a:endParaRPr lang="en-US"/>
        </a:p>
      </dgm:t>
    </dgm:pt>
    <dgm:pt modelId="{A800E2E1-1062-4F73-9571-059C2577B007}" type="sibTrans" cxnId="{4E339433-1CB0-4F8E-B130-173B62A78C5C}">
      <dgm:prSet/>
      <dgm:spPr/>
      <dgm:t>
        <a:bodyPr/>
        <a:lstStyle/>
        <a:p>
          <a:endParaRPr lang="en-US"/>
        </a:p>
      </dgm:t>
    </dgm:pt>
    <dgm:pt modelId="{A8F6DD6F-99F8-4307-B0A3-AA4384B0B375}">
      <dgm:prSet custT="1"/>
      <dgm:spPr/>
      <dgm:t>
        <a:bodyPr/>
        <a:lstStyle/>
        <a:p>
          <a:r>
            <a:rPr lang="en-US" sz="2000" b="1" dirty="0"/>
            <a:t>Phase 3. Integrate Post-Processed Data &amp; Habitat Analyses</a:t>
          </a:r>
        </a:p>
      </dgm:t>
    </dgm:pt>
    <dgm:pt modelId="{8DA51D0A-80F5-483D-8092-7D26E9245086}" type="parTrans" cxnId="{FA25FF44-5E85-45B9-8E38-46B4064BBCC1}">
      <dgm:prSet/>
      <dgm:spPr/>
      <dgm:t>
        <a:bodyPr/>
        <a:lstStyle/>
        <a:p>
          <a:endParaRPr lang="en-US"/>
        </a:p>
      </dgm:t>
    </dgm:pt>
    <dgm:pt modelId="{522104C4-22DF-4F06-93BC-7E9698C8E21D}" type="sibTrans" cxnId="{FA25FF44-5E85-45B9-8E38-46B4064BBCC1}">
      <dgm:prSet/>
      <dgm:spPr/>
      <dgm:t>
        <a:bodyPr/>
        <a:lstStyle/>
        <a:p>
          <a:endParaRPr lang="en-US"/>
        </a:p>
      </dgm:t>
    </dgm:pt>
    <dgm:pt modelId="{F6148F7C-DF57-457C-8F7B-A9E78F94FA09}">
      <dgm:prSet custT="1"/>
      <dgm:spPr/>
      <dgm:t>
        <a:bodyPr/>
        <a:lstStyle/>
        <a:p>
          <a:r>
            <a:rPr lang="en-US" sz="2000" dirty="0"/>
            <a:t>Visualize Data &amp; Generate Reports</a:t>
          </a:r>
        </a:p>
      </dgm:t>
    </dgm:pt>
    <dgm:pt modelId="{BF7A75E2-2AAC-4E90-9C51-A02706248864}" type="parTrans" cxnId="{414B8650-753B-45D6-94A1-CF00B038AFE6}">
      <dgm:prSet/>
      <dgm:spPr/>
      <dgm:t>
        <a:bodyPr/>
        <a:lstStyle/>
        <a:p>
          <a:endParaRPr lang="en-US"/>
        </a:p>
      </dgm:t>
    </dgm:pt>
    <dgm:pt modelId="{00E74430-23F5-4F25-8FE2-07A9C7C62FBC}" type="sibTrans" cxnId="{414B8650-753B-45D6-94A1-CF00B038AFE6}">
      <dgm:prSet/>
      <dgm:spPr/>
      <dgm:t>
        <a:bodyPr/>
        <a:lstStyle/>
        <a:p>
          <a:endParaRPr lang="en-US"/>
        </a:p>
      </dgm:t>
    </dgm:pt>
    <dgm:pt modelId="{E0910186-BDBA-4851-82A7-107BD161632E}">
      <dgm:prSet custT="1"/>
      <dgm:spPr/>
      <dgm:t>
        <a:bodyPr/>
        <a:lstStyle/>
        <a:p>
          <a:r>
            <a:rPr lang="en-US" sz="2000" dirty="0"/>
            <a:t>Develop Fidelity Relationships </a:t>
          </a:r>
        </a:p>
      </dgm:t>
    </dgm:pt>
    <dgm:pt modelId="{5BB58390-DB5F-451A-9B27-F9B8F5E7B675}" type="parTrans" cxnId="{62C43639-4B1F-4564-B255-9EACBB147213}">
      <dgm:prSet/>
      <dgm:spPr/>
      <dgm:t>
        <a:bodyPr/>
        <a:lstStyle/>
        <a:p>
          <a:endParaRPr lang="en-US"/>
        </a:p>
      </dgm:t>
    </dgm:pt>
    <dgm:pt modelId="{A852DA65-2CC3-4078-AAFB-F111195070E9}" type="sibTrans" cxnId="{62C43639-4B1F-4564-B255-9EACBB147213}">
      <dgm:prSet/>
      <dgm:spPr/>
      <dgm:t>
        <a:bodyPr/>
        <a:lstStyle/>
        <a:p>
          <a:endParaRPr lang="en-US"/>
        </a:p>
      </dgm:t>
    </dgm:pt>
    <dgm:pt modelId="{2AF4B637-A2A6-4B79-A914-E883CDBE8818}">
      <dgm:prSet custT="1"/>
      <dgm:spPr/>
      <dgm:t>
        <a:bodyPr/>
        <a:lstStyle/>
        <a:p>
          <a:r>
            <a:rPr lang="en-US" sz="2000" dirty="0"/>
            <a:t>Present documented work &amp; Finalize Report </a:t>
          </a:r>
        </a:p>
      </dgm:t>
    </dgm:pt>
    <dgm:pt modelId="{5FEBFB6F-FF89-402E-91B7-A0B5605800D8}" type="parTrans" cxnId="{A9ACAAD3-7FC3-44B6-A56E-44DAACC745ED}">
      <dgm:prSet/>
      <dgm:spPr/>
      <dgm:t>
        <a:bodyPr/>
        <a:lstStyle/>
        <a:p>
          <a:endParaRPr lang="en-US"/>
        </a:p>
      </dgm:t>
    </dgm:pt>
    <dgm:pt modelId="{BF194DCB-A6BA-4F0D-93B0-D0DCED4305F1}" type="sibTrans" cxnId="{A9ACAAD3-7FC3-44B6-A56E-44DAACC745ED}">
      <dgm:prSet/>
      <dgm:spPr/>
      <dgm:t>
        <a:bodyPr/>
        <a:lstStyle/>
        <a:p>
          <a:endParaRPr lang="en-US"/>
        </a:p>
      </dgm:t>
    </dgm:pt>
    <dgm:pt modelId="{0C92F56A-AC38-4D0F-9F5F-08A01AF7DA8C}" type="pres">
      <dgm:prSet presAssocID="{76AA2B23-6E2A-4785-B8AD-DB504A645C6D}" presName="Name0" presStyleCnt="0">
        <dgm:presLayoutVars>
          <dgm:dir/>
          <dgm:resizeHandles val="exact"/>
        </dgm:presLayoutVars>
      </dgm:prSet>
      <dgm:spPr/>
    </dgm:pt>
    <dgm:pt modelId="{60E45142-CF6C-4B50-9350-CD6C1F91A681}" type="pres">
      <dgm:prSet presAssocID="{4D6B732C-D710-413A-A2EC-EB748DC6E913}" presName="node" presStyleLbl="node1" presStyleIdx="0" presStyleCnt="9" custScaleX="129771">
        <dgm:presLayoutVars>
          <dgm:bulletEnabled val="1"/>
        </dgm:presLayoutVars>
      </dgm:prSet>
      <dgm:spPr>
        <a:prstGeom prst="flowChartInputOutput">
          <a:avLst/>
        </a:prstGeom>
      </dgm:spPr>
    </dgm:pt>
    <dgm:pt modelId="{FC5F3613-300D-4325-8075-540EAC23FB2C}" type="pres">
      <dgm:prSet presAssocID="{3129DFC1-0E52-4403-B218-806F8F5025F5}" presName="sibTrans" presStyleLbl="sibTrans1D1" presStyleIdx="0" presStyleCnt="8"/>
      <dgm:spPr/>
    </dgm:pt>
    <dgm:pt modelId="{8ED5C4D1-BDCC-4F95-80E6-E631F433D6B5}" type="pres">
      <dgm:prSet presAssocID="{3129DFC1-0E52-4403-B218-806F8F5025F5}" presName="connectorText" presStyleLbl="sibTrans1D1" presStyleIdx="0" presStyleCnt="8"/>
      <dgm:spPr/>
    </dgm:pt>
    <dgm:pt modelId="{857CE38F-3706-4282-9893-5A284DBA5D4C}" type="pres">
      <dgm:prSet presAssocID="{2CE6AC4E-2347-4EDC-9DFD-9FEDA3B13DC2}" presName="node" presStyleLbl="node1" presStyleIdx="1" presStyleCnt="9">
        <dgm:presLayoutVars>
          <dgm:bulletEnabled val="1"/>
        </dgm:presLayoutVars>
      </dgm:prSet>
      <dgm:spPr/>
    </dgm:pt>
    <dgm:pt modelId="{E4BD6F4E-DA8E-43F6-A36F-E649804D3F21}" type="pres">
      <dgm:prSet presAssocID="{C45FD286-4AF7-4605-8F43-402338C252BD}" presName="sibTrans" presStyleLbl="sibTrans1D1" presStyleIdx="1" presStyleCnt="8"/>
      <dgm:spPr/>
    </dgm:pt>
    <dgm:pt modelId="{43259BF3-EF56-48FC-96A6-B799B06DE056}" type="pres">
      <dgm:prSet presAssocID="{C45FD286-4AF7-4605-8F43-402338C252BD}" presName="connectorText" presStyleLbl="sibTrans1D1" presStyleIdx="1" presStyleCnt="8"/>
      <dgm:spPr/>
    </dgm:pt>
    <dgm:pt modelId="{416D20E7-6FD6-4D2D-9CBB-8021BC635EEE}" type="pres">
      <dgm:prSet presAssocID="{3DB84A8E-F0A1-4302-BAD8-0A2176ED6EBB}" presName="node" presStyleLbl="node1" presStyleIdx="2" presStyleCnt="9" custScaleX="136192">
        <dgm:presLayoutVars>
          <dgm:bulletEnabled val="1"/>
        </dgm:presLayoutVars>
      </dgm:prSet>
      <dgm:spPr>
        <a:prstGeom prst="flowChartManualOperation">
          <a:avLst/>
        </a:prstGeom>
      </dgm:spPr>
    </dgm:pt>
    <dgm:pt modelId="{E18FAC99-EE8E-4F81-8898-AB454933BC77}" type="pres">
      <dgm:prSet presAssocID="{1FAA9D43-496A-460F-81F6-83765568438B}" presName="sibTrans" presStyleLbl="sibTrans1D1" presStyleIdx="2" presStyleCnt="8"/>
      <dgm:spPr/>
    </dgm:pt>
    <dgm:pt modelId="{C163D2F2-F9C9-4517-B4F9-E8E85B9729C4}" type="pres">
      <dgm:prSet presAssocID="{1FAA9D43-496A-460F-81F6-83765568438B}" presName="connectorText" presStyleLbl="sibTrans1D1" presStyleIdx="2" presStyleCnt="8"/>
      <dgm:spPr/>
    </dgm:pt>
    <dgm:pt modelId="{956A704F-31BD-43C3-A9B4-1EDEBCDB39EC}" type="pres">
      <dgm:prSet presAssocID="{0F66F89A-3E9E-44CB-B92C-CC931DF24C26}" presName="node" presStyleLbl="node1" presStyleIdx="3" presStyleCnt="9">
        <dgm:presLayoutVars>
          <dgm:bulletEnabled val="1"/>
        </dgm:presLayoutVars>
      </dgm:prSet>
      <dgm:spPr/>
    </dgm:pt>
    <dgm:pt modelId="{179F6F87-DAFF-48B6-808F-7E5E6D754CCA}" type="pres">
      <dgm:prSet presAssocID="{1D44821E-1248-43F2-96B4-EF996DA59F7A}" presName="sibTrans" presStyleLbl="sibTrans1D1" presStyleIdx="3" presStyleCnt="8"/>
      <dgm:spPr/>
    </dgm:pt>
    <dgm:pt modelId="{916771CD-E9E4-40A5-BC33-36B3F03F353F}" type="pres">
      <dgm:prSet presAssocID="{1D44821E-1248-43F2-96B4-EF996DA59F7A}" presName="connectorText" presStyleLbl="sibTrans1D1" presStyleIdx="3" presStyleCnt="8"/>
      <dgm:spPr/>
    </dgm:pt>
    <dgm:pt modelId="{355157A0-DD2E-483D-A0E3-DA40698F14AE}" type="pres">
      <dgm:prSet presAssocID="{ABB5BEC0-B455-469A-9230-A8909085B11E}" presName="node" presStyleLbl="node1" presStyleIdx="4" presStyleCnt="9">
        <dgm:presLayoutVars>
          <dgm:bulletEnabled val="1"/>
        </dgm:presLayoutVars>
      </dgm:prSet>
      <dgm:spPr/>
    </dgm:pt>
    <dgm:pt modelId="{12DB1DD4-D0E4-43BB-BF84-002B79A14437}" type="pres">
      <dgm:prSet presAssocID="{A800E2E1-1062-4F73-9571-059C2577B007}" presName="sibTrans" presStyleLbl="sibTrans1D1" presStyleIdx="4" presStyleCnt="8"/>
      <dgm:spPr/>
    </dgm:pt>
    <dgm:pt modelId="{94B3FF03-FBE2-46A9-8784-BB581C9311E7}" type="pres">
      <dgm:prSet presAssocID="{A800E2E1-1062-4F73-9571-059C2577B007}" presName="connectorText" presStyleLbl="sibTrans1D1" presStyleIdx="4" presStyleCnt="8"/>
      <dgm:spPr/>
    </dgm:pt>
    <dgm:pt modelId="{9CE759F2-8F98-4BE1-947E-E10BBC8B97AA}" type="pres">
      <dgm:prSet presAssocID="{A8F6DD6F-99F8-4307-B0A3-AA4384B0B375}" presName="node" presStyleLbl="node1" presStyleIdx="5" presStyleCnt="9" custScaleX="155433">
        <dgm:presLayoutVars>
          <dgm:bulletEnabled val="1"/>
        </dgm:presLayoutVars>
      </dgm:prSet>
      <dgm:spPr/>
    </dgm:pt>
    <dgm:pt modelId="{DA76B16A-A609-4031-9D57-48FD122E0538}" type="pres">
      <dgm:prSet presAssocID="{522104C4-22DF-4F06-93BC-7E9698C8E21D}" presName="sibTrans" presStyleLbl="sibTrans1D1" presStyleIdx="5" presStyleCnt="8"/>
      <dgm:spPr/>
    </dgm:pt>
    <dgm:pt modelId="{22654443-66FF-4423-82FD-4CA3A31FC609}" type="pres">
      <dgm:prSet presAssocID="{522104C4-22DF-4F06-93BC-7E9698C8E21D}" presName="connectorText" presStyleLbl="sibTrans1D1" presStyleIdx="5" presStyleCnt="8"/>
      <dgm:spPr/>
    </dgm:pt>
    <dgm:pt modelId="{002449E1-3998-4919-B715-1EB472BF9C1D}" type="pres">
      <dgm:prSet presAssocID="{E0910186-BDBA-4851-82A7-107BD161632E}" presName="node" presStyleLbl="node1" presStyleIdx="6" presStyleCnt="9">
        <dgm:presLayoutVars>
          <dgm:bulletEnabled val="1"/>
        </dgm:presLayoutVars>
      </dgm:prSet>
      <dgm:spPr/>
    </dgm:pt>
    <dgm:pt modelId="{E2D953FD-2D63-4C48-B3B1-87328421EAC0}" type="pres">
      <dgm:prSet presAssocID="{A852DA65-2CC3-4078-AAFB-F111195070E9}" presName="sibTrans" presStyleLbl="sibTrans1D1" presStyleIdx="6" presStyleCnt="8"/>
      <dgm:spPr/>
    </dgm:pt>
    <dgm:pt modelId="{825C8A98-1F76-4CC3-9788-AF7650E1EF5E}" type="pres">
      <dgm:prSet presAssocID="{A852DA65-2CC3-4078-AAFB-F111195070E9}" presName="connectorText" presStyleLbl="sibTrans1D1" presStyleIdx="6" presStyleCnt="8"/>
      <dgm:spPr/>
    </dgm:pt>
    <dgm:pt modelId="{F96C579F-52AA-48DE-804E-E3DC7056CC55}" type="pres">
      <dgm:prSet presAssocID="{F6148F7C-DF57-457C-8F7B-A9E78F94FA09}" presName="node" presStyleLbl="node1" presStyleIdx="7" presStyleCnt="9" custScaleX="149080">
        <dgm:presLayoutVars>
          <dgm:bulletEnabled val="1"/>
        </dgm:presLayoutVars>
      </dgm:prSet>
      <dgm:spPr>
        <a:prstGeom prst="flowChartDisplay">
          <a:avLst/>
        </a:prstGeom>
      </dgm:spPr>
    </dgm:pt>
    <dgm:pt modelId="{4657DF44-B68E-46EC-924E-9B0397EE989B}" type="pres">
      <dgm:prSet presAssocID="{00E74430-23F5-4F25-8FE2-07A9C7C62FBC}" presName="sibTrans" presStyleLbl="sibTrans1D1" presStyleIdx="7" presStyleCnt="8"/>
      <dgm:spPr/>
    </dgm:pt>
    <dgm:pt modelId="{930C92FC-D1AC-400F-91A5-F1A0B23A3EFA}" type="pres">
      <dgm:prSet presAssocID="{00E74430-23F5-4F25-8FE2-07A9C7C62FBC}" presName="connectorText" presStyleLbl="sibTrans1D1" presStyleIdx="7" presStyleCnt="8"/>
      <dgm:spPr/>
    </dgm:pt>
    <dgm:pt modelId="{F8AADB0C-8A24-4BD3-B437-A0DA4563BF3F}" type="pres">
      <dgm:prSet presAssocID="{2AF4B637-A2A6-4B79-A914-E883CDBE8818}" presName="node" presStyleLbl="node1" presStyleIdx="8" presStyleCnt="9" custScaleX="169500">
        <dgm:presLayoutVars>
          <dgm:bulletEnabled val="1"/>
        </dgm:presLayoutVars>
      </dgm:prSet>
      <dgm:spPr>
        <a:prstGeom prst="flowChartDelay">
          <a:avLst/>
        </a:prstGeom>
      </dgm:spPr>
    </dgm:pt>
  </dgm:ptLst>
  <dgm:cxnLst>
    <dgm:cxn modelId="{CDBAC602-64B0-41ED-889F-37BECB686638}" type="presOf" srcId="{E0910186-BDBA-4851-82A7-107BD161632E}" destId="{002449E1-3998-4919-B715-1EB472BF9C1D}" srcOrd="0" destOrd="0" presId="urn:microsoft.com/office/officeart/2005/8/layout/bProcess3"/>
    <dgm:cxn modelId="{7E90B914-40A8-4BE2-8808-ADA2524AD8E5}" type="presOf" srcId="{4D6B732C-D710-413A-A2EC-EB748DC6E913}" destId="{60E45142-CF6C-4B50-9350-CD6C1F91A681}" srcOrd="0" destOrd="0" presId="urn:microsoft.com/office/officeart/2005/8/layout/bProcess3"/>
    <dgm:cxn modelId="{7D968F25-2ABF-43EC-BF02-80A017E0DA63}" type="presOf" srcId="{76AA2B23-6E2A-4785-B8AD-DB504A645C6D}" destId="{0C92F56A-AC38-4D0F-9F5F-08A01AF7DA8C}" srcOrd="0" destOrd="0" presId="urn:microsoft.com/office/officeart/2005/8/layout/bProcess3"/>
    <dgm:cxn modelId="{55BAC126-B4B9-4226-ADE8-88551FE37E48}" type="presOf" srcId="{00E74430-23F5-4F25-8FE2-07A9C7C62FBC}" destId="{4657DF44-B68E-46EC-924E-9B0397EE989B}" srcOrd="0" destOrd="0" presId="urn:microsoft.com/office/officeart/2005/8/layout/bProcess3"/>
    <dgm:cxn modelId="{4E339433-1CB0-4F8E-B130-173B62A78C5C}" srcId="{76AA2B23-6E2A-4785-B8AD-DB504A645C6D}" destId="{ABB5BEC0-B455-469A-9230-A8909085B11E}" srcOrd="4" destOrd="0" parTransId="{D247E43B-A560-47EF-9202-2E01B2662C16}" sibTransId="{A800E2E1-1062-4F73-9571-059C2577B007}"/>
    <dgm:cxn modelId="{62C43639-4B1F-4564-B255-9EACBB147213}" srcId="{76AA2B23-6E2A-4785-B8AD-DB504A645C6D}" destId="{E0910186-BDBA-4851-82A7-107BD161632E}" srcOrd="6" destOrd="0" parTransId="{5BB58390-DB5F-451A-9B27-F9B8F5E7B675}" sibTransId="{A852DA65-2CC3-4078-AAFB-F111195070E9}"/>
    <dgm:cxn modelId="{06AEDD5F-5098-4641-B4E6-187FF2B93D26}" type="presOf" srcId="{3129DFC1-0E52-4403-B218-806F8F5025F5}" destId="{FC5F3613-300D-4325-8075-540EAC23FB2C}" srcOrd="0" destOrd="0" presId="urn:microsoft.com/office/officeart/2005/8/layout/bProcess3"/>
    <dgm:cxn modelId="{FA25FF44-5E85-45B9-8E38-46B4064BBCC1}" srcId="{76AA2B23-6E2A-4785-B8AD-DB504A645C6D}" destId="{A8F6DD6F-99F8-4307-B0A3-AA4384B0B375}" srcOrd="5" destOrd="0" parTransId="{8DA51D0A-80F5-483D-8092-7D26E9245086}" sibTransId="{522104C4-22DF-4F06-93BC-7E9698C8E21D}"/>
    <dgm:cxn modelId="{58442C45-C463-456A-B483-F1AFB584252D}" type="presOf" srcId="{0F66F89A-3E9E-44CB-B92C-CC931DF24C26}" destId="{956A704F-31BD-43C3-A9B4-1EDEBCDB39EC}" srcOrd="0" destOrd="0" presId="urn:microsoft.com/office/officeart/2005/8/layout/bProcess3"/>
    <dgm:cxn modelId="{18872B4D-29BA-4F3C-BA0F-87914064655B}" type="presOf" srcId="{A800E2E1-1062-4F73-9571-059C2577B007}" destId="{12DB1DD4-D0E4-43BB-BF84-002B79A14437}" srcOrd="0" destOrd="0" presId="urn:microsoft.com/office/officeart/2005/8/layout/bProcess3"/>
    <dgm:cxn modelId="{900D7F6D-3D22-40EA-AED9-B2B4F158F982}" type="presOf" srcId="{A852DA65-2CC3-4078-AAFB-F111195070E9}" destId="{E2D953FD-2D63-4C48-B3B1-87328421EAC0}" srcOrd="0" destOrd="0" presId="urn:microsoft.com/office/officeart/2005/8/layout/bProcess3"/>
    <dgm:cxn modelId="{3301C54F-1041-4E53-98EA-849FB4980FC1}" type="presOf" srcId="{1FAA9D43-496A-460F-81F6-83765568438B}" destId="{E18FAC99-EE8E-4F81-8898-AB454933BC77}" srcOrd="0" destOrd="0" presId="urn:microsoft.com/office/officeart/2005/8/layout/bProcess3"/>
    <dgm:cxn modelId="{414B8650-753B-45D6-94A1-CF00B038AFE6}" srcId="{76AA2B23-6E2A-4785-B8AD-DB504A645C6D}" destId="{F6148F7C-DF57-457C-8F7B-A9E78F94FA09}" srcOrd="7" destOrd="0" parTransId="{BF7A75E2-2AAC-4E90-9C51-A02706248864}" sibTransId="{00E74430-23F5-4F25-8FE2-07A9C7C62FBC}"/>
    <dgm:cxn modelId="{294FA853-8AA3-4480-BE68-49FD475250F5}" type="presOf" srcId="{3129DFC1-0E52-4403-B218-806F8F5025F5}" destId="{8ED5C4D1-BDCC-4F95-80E6-E631F433D6B5}" srcOrd="1" destOrd="0" presId="urn:microsoft.com/office/officeart/2005/8/layout/bProcess3"/>
    <dgm:cxn modelId="{B226BD53-77BA-4E26-BFB9-FE7509AD55C3}" srcId="{76AA2B23-6E2A-4785-B8AD-DB504A645C6D}" destId="{3DB84A8E-F0A1-4302-BAD8-0A2176ED6EBB}" srcOrd="2" destOrd="0" parTransId="{CFACFE41-2F0B-41F4-B269-0905797602D2}" sibTransId="{1FAA9D43-496A-460F-81F6-83765568438B}"/>
    <dgm:cxn modelId="{CA5F2856-C161-4E35-AC93-EF360EEF242E}" type="presOf" srcId="{F6148F7C-DF57-457C-8F7B-A9E78F94FA09}" destId="{F96C579F-52AA-48DE-804E-E3DC7056CC55}" srcOrd="0" destOrd="0" presId="urn:microsoft.com/office/officeart/2005/8/layout/bProcess3"/>
    <dgm:cxn modelId="{B3346C76-7219-497C-863D-F9D55EBB1651}" type="presOf" srcId="{2CE6AC4E-2347-4EDC-9DFD-9FEDA3B13DC2}" destId="{857CE38F-3706-4282-9893-5A284DBA5D4C}" srcOrd="0" destOrd="0" presId="urn:microsoft.com/office/officeart/2005/8/layout/bProcess3"/>
    <dgm:cxn modelId="{74C54E8C-4587-4D23-A14D-F4AC149C4D9E}" type="presOf" srcId="{A8F6DD6F-99F8-4307-B0A3-AA4384B0B375}" destId="{9CE759F2-8F98-4BE1-947E-E10BBC8B97AA}" srcOrd="0" destOrd="0" presId="urn:microsoft.com/office/officeart/2005/8/layout/bProcess3"/>
    <dgm:cxn modelId="{28A42991-4FA0-4112-B25F-6C58A0F647F8}" type="presOf" srcId="{2AF4B637-A2A6-4B79-A914-E883CDBE8818}" destId="{F8AADB0C-8A24-4BD3-B437-A0DA4563BF3F}" srcOrd="0" destOrd="0" presId="urn:microsoft.com/office/officeart/2005/8/layout/bProcess3"/>
    <dgm:cxn modelId="{C1D12393-61F2-45BF-AEC1-734B397D1642}" type="presOf" srcId="{1D44821E-1248-43F2-96B4-EF996DA59F7A}" destId="{916771CD-E9E4-40A5-BC33-36B3F03F353F}" srcOrd="1" destOrd="0" presId="urn:microsoft.com/office/officeart/2005/8/layout/bProcess3"/>
    <dgm:cxn modelId="{C2C729A9-E056-4C5F-B0C1-356E72A3527C}" type="presOf" srcId="{C45FD286-4AF7-4605-8F43-402338C252BD}" destId="{43259BF3-EF56-48FC-96A6-B799B06DE056}" srcOrd="1" destOrd="0" presId="urn:microsoft.com/office/officeart/2005/8/layout/bProcess3"/>
    <dgm:cxn modelId="{AF52C9AB-B548-4670-8B58-275ADBC2AB8B}" srcId="{76AA2B23-6E2A-4785-B8AD-DB504A645C6D}" destId="{2CE6AC4E-2347-4EDC-9DFD-9FEDA3B13DC2}" srcOrd="1" destOrd="0" parTransId="{89B2F913-AA92-4A03-B808-01AAE7BAD1D7}" sibTransId="{C45FD286-4AF7-4605-8F43-402338C252BD}"/>
    <dgm:cxn modelId="{B723D0AD-E236-4CDD-AA80-AF0E3BDD6D3B}" type="presOf" srcId="{3DB84A8E-F0A1-4302-BAD8-0A2176ED6EBB}" destId="{416D20E7-6FD6-4D2D-9CBB-8021BC635EEE}" srcOrd="0" destOrd="0" presId="urn:microsoft.com/office/officeart/2005/8/layout/bProcess3"/>
    <dgm:cxn modelId="{8DAA99AE-94BF-4C22-A6D4-5671C2210EB5}" type="presOf" srcId="{C45FD286-4AF7-4605-8F43-402338C252BD}" destId="{E4BD6F4E-DA8E-43F6-A36F-E649804D3F21}" srcOrd="0" destOrd="0" presId="urn:microsoft.com/office/officeart/2005/8/layout/bProcess3"/>
    <dgm:cxn modelId="{3F1D44B2-1FB1-42C3-BE39-68033216287C}" srcId="{76AA2B23-6E2A-4785-B8AD-DB504A645C6D}" destId="{0F66F89A-3E9E-44CB-B92C-CC931DF24C26}" srcOrd="3" destOrd="0" parTransId="{5375A62E-C827-4DB6-A23D-D3B37B59ECD6}" sibTransId="{1D44821E-1248-43F2-96B4-EF996DA59F7A}"/>
    <dgm:cxn modelId="{24F757B4-231D-4C02-91D5-EF497C0A5631}" type="presOf" srcId="{522104C4-22DF-4F06-93BC-7E9698C8E21D}" destId="{DA76B16A-A609-4031-9D57-48FD122E0538}" srcOrd="0" destOrd="0" presId="urn:microsoft.com/office/officeart/2005/8/layout/bProcess3"/>
    <dgm:cxn modelId="{C30CF3B8-C105-496A-ADD0-57280C4CD059}" type="presOf" srcId="{ABB5BEC0-B455-469A-9230-A8909085B11E}" destId="{355157A0-DD2E-483D-A0E3-DA40698F14AE}" srcOrd="0" destOrd="0" presId="urn:microsoft.com/office/officeart/2005/8/layout/bProcess3"/>
    <dgm:cxn modelId="{EE664CCC-81E3-4A8A-870F-357A3421D1C3}" type="presOf" srcId="{A800E2E1-1062-4F73-9571-059C2577B007}" destId="{94B3FF03-FBE2-46A9-8784-BB581C9311E7}" srcOrd="1" destOrd="0" presId="urn:microsoft.com/office/officeart/2005/8/layout/bProcess3"/>
    <dgm:cxn modelId="{99A653CD-928F-4CD7-B683-BE3402769B33}" srcId="{76AA2B23-6E2A-4785-B8AD-DB504A645C6D}" destId="{4D6B732C-D710-413A-A2EC-EB748DC6E913}" srcOrd="0" destOrd="0" parTransId="{720852D9-74D5-4F41-B5FA-664DFE47D3D0}" sibTransId="{3129DFC1-0E52-4403-B218-806F8F5025F5}"/>
    <dgm:cxn modelId="{4401EDD0-0016-4724-8D06-418926BFF0CD}" type="presOf" srcId="{1FAA9D43-496A-460F-81F6-83765568438B}" destId="{C163D2F2-F9C9-4517-B4F9-E8E85B9729C4}" srcOrd="1" destOrd="0" presId="urn:microsoft.com/office/officeart/2005/8/layout/bProcess3"/>
    <dgm:cxn modelId="{A9ACAAD3-7FC3-44B6-A56E-44DAACC745ED}" srcId="{76AA2B23-6E2A-4785-B8AD-DB504A645C6D}" destId="{2AF4B637-A2A6-4B79-A914-E883CDBE8818}" srcOrd="8" destOrd="0" parTransId="{5FEBFB6F-FF89-402E-91B7-A0B5605800D8}" sibTransId="{BF194DCB-A6BA-4F0D-93B0-D0DCED4305F1}"/>
    <dgm:cxn modelId="{ACC9F7D3-F922-4476-AB9E-4D41D55AB9F4}" type="presOf" srcId="{00E74430-23F5-4F25-8FE2-07A9C7C62FBC}" destId="{930C92FC-D1AC-400F-91A5-F1A0B23A3EFA}" srcOrd="1" destOrd="0" presId="urn:microsoft.com/office/officeart/2005/8/layout/bProcess3"/>
    <dgm:cxn modelId="{74E055ED-23FD-4189-B153-1AB9E5407198}" type="presOf" srcId="{1D44821E-1248-43F2-96B4-EF996DA59F7A}" destId="{179F6F87-DAFF-48B6-808F-7E5E6D754CCA}" srcOrd="0" destOrd="0" presId="urn:microsoft.com/office/officeart/2005/8/layout/bProcess3"/>
    <dgm:cxn modelId="{C601C1F8-6BFB-42C6-BCF9-5DB33F7C340D}" type="presOf" srcId="{A852DA65-2CC3-4078-AAFB-F111195070E9}" destId="{825C8A98-1F76-4CC3-9788-AF7650E1EF5E}" srcOrd="1" destOrd="0" presId="urn:microsoft.com/office/officeart/2005/8/layout/bProcess3"/>
    <dgm:cxn modelId="{315DF7FD-9EA4-43F0-A366-E03BF7C16E71}" type="presOf" srcId="{522104C4-22DF-4F06-93BC-7E9698C8E21D}" destId="{22654443-66FF-4423-82FD-4CA3A31FC609}" srcOrd="1" destOrd="0" presId="urn:microsoft.com/office/officeart/2005/8/layout/bProcess3"/>
    <dgm:cxn modelId="{5851DF19-FDDD-40F2-BF9F-0A21D38F0AF5}" type="presParOf" srcId="{0C92F56A-AC38-4D0F-9F5F-08A01AF7DA8C}" destId="{60E45142-CF6C-4B50-9350-CD6C1F91A681}" srcOrd="0" destOrd="0" presId="urn:microsoft.com/office/officeart/2005/8/layout/bProcess3"/>
    <dgm:cxn modelId="{9A937D49-4ED0-4317-9165-98735A9AE88A}" type="presParOf" srcId="{0C92F56A-AC38-4D0F-9F5F-08A01AF7DA8C}" destId="{FC5F3613-300D-4325-8075-540EAC23FB2C}" srcOrd="1" destOrd="0" presId="urn:microsoft.com/office/officeart/2005/8/layout/bProcess3"/>
    <dgm:cxn modelId="{4320789E-2821-42A8-AD1E-FF7ACFB3E5FE}" type="presParOf" srcId="{FC5F3613-300D-4325-8075-540EAC23FB2C}" destId="{8ED5C4D1-BDCC-4F95-80E6-E631F433D6B5}" srcOrd="0" destOrd="0" presId="urn:microsoft.com/office/officeart/2005/8/layout/bProcess3"/>
    <dgm:cxn modelId="{7FDDD987-08C9-4F11-B267-E0EACF0B7E4F}" type="presParOf" srcId="{0C92F56A-AC38-4D0F-9F5F-08A01AF7DA8C}" destId="{857CE38F-3706-4282-9893-5A284DBA5D4C}" srcOrd="2" destOrd="0" presId="urn:microsoft.com/office/officeart/2005/8/layout/bProcess3"/>
    <dgm:cxn modelId="{473CC0AF-D088-4E17-8DE3-F429AF2698C0}" type="presParOf" srcId="{0C92F56A-AC38-4D0F-9F5F-08A01AF7DA8C}" destId="{E4BD6F4E-DA8E-43F6-A36F-E649804D3F21}" srcOrd="3" destOrd="0" presId="urn:microsoft.com/office/officeart/2005/8/layout/bProcess3"/>
    <dgm:cxn modelId="{5A9ECAAB-A413-45F0-962A-695DEAD1AFBC}" type="presParOf" srcId="{E4BD6F4E-DA8E-43F6-A36F-E649804D3F21}" destId="{43259BF3-EF56-48FC-96A6-B799B06DE056}" srcOrd="0" destOrd="0" presId="urn:microsoft.com/office/officeart/2005/8/layout/bProcess3"/>
    <dgm:cxn modelId="{8768EF13-5974-4692-8E62-CFBAD5A32C98}" type="presParOf" srcId="{0C92F56A-AC38-4D0F-9F5F-08A01AF7DA8C}" destId="{416D20E7-6FD6-4D2D-9CBB-8021BC635EEE}" srcOrd="4" destOrd="0" presId="urn:microsoft.com/office/officeart/2005/8/layout/bProcess3"/>
    <dgm:cxn modelId="{256F3C65-43C3-4697-8ED7-09E6E2C76C3A}" type="presParOf" srcId="{0C92F56A-AC38-4D0F-9F5F-08A01AF7DA8C}" destId="{E18FAC99-EE8E-4F81-8898-AB454933BC77}" srcOrd="5" destOrd="0" presId="urn:microsoft.com/office/officeart/2005/8/layout/bProcess3"/>
    <dgm:cxn modelId="{F5FE6EF8-2DA2-46BD-9135-3934C3CA7057}" type="presParOf" srcId="{E18FAC99-EE8E-4F81-8898-AB454933BC77}" destId="{C163D2F2-F9C9-4517-B4F9-E8E85B9729C4}" srcOrd="0" destOrd="0" presId="urn:microsoft.com/office/officeart/2005/8/layout/bProcess3"/>
    <dgm:cxn modelId="{461300AD-5EDB-4FAA-BE4D-E7F29B2530CA}" type="presParOf" srcId="{0C92F56A-AC38-4D0F-9F5F-08A01AF7DA8C}" destId="{956A704F-31BD-43C3-A9B4-1EDEBCDB39EC}" srcOrd="6" destOrd="0" presId="urn:microsoft.com/office/officeart/2005/8/layout/bProcess3"/>
    <dgm:cxn modelId="{99FC30E6-DC4C-4252-A2A9-A08F5C0541FA}" type="presParOf" srcId="{0C92F56A-AC38-4D0F-9F5F-08A01AF7DA8C}" destId="{179F6F87-DAFF-48B6-808F-7E5E6D754CCA}" srcOrd="7" destOrd="0" presId="urn:microsoft.com/office/officeart/2005/8/layout/bProcess3"/>
    <dgm:cxn modelId="{823F8E44-2D65-4DD9-B911-444AC61C2EC0}" type="presParOf" srcId="{179F6F87-DAFF-48B6-808F-7E5E6D754CCA}" destId="{916771CD-E9E4-40A5-BC33-36B3F03F353F}" srcOrd="0" destOrd="0" presId="urn:microsoft.com/office/officeart/2005/8/layout/bProcess3"/>
    <dgm:cxn modelId="{79078084-70D5-4322-8153-B8B380F61F8B}" type="presParOf" srcId="{0C92F56A-AC38-4D0F-9F5F-08A01AF7DA8C}" destId="{355157A0-DD2E-483D-A0E3-DA40698F14AE}" srcOrd="8" destOrd="0" presId="urn:microsoft.com/office/officeart/2005/8/layout/bProcess3"/>
    <dgm:cxn modelId="{175ED17F-7528-4AB0-B71A-83E4F0123194}" type="presParOf" srcId="{0C92F56A-AC38-4D0F-9F5F-08A01AF7DA8C}" destId="{12DB1DD4-D0E4-43BB-BF84-002B79A14437}" srcOrd="9" destOrd="0" presId="urn:microsoft.com/office/officeart/2005/8/layout/bProcess3"/>
    <dgm:cxn modelId="{950AEDFF-3A7D-4644-A9E9-FB5B186CD56B}" type="presParOf" srcId="{12DB1DD4-D0E4-43BB-BF84-002B79A14437}" destId="{94B3FF03-FBE2-46A9-8784-BB581C9311E7}" srcOrd="0" destOrd="0" presId="urn:microsoft.com/office/officeart/2005/8/layout/bProcess3"/>
    <dgm:cxn modelId="{E7B42286-73F2-42CB-BE87-737F8E5F3A6D}" type="presParOf" srcId="{0C92F56A-AC38-4D0F-9F5F-08A01AF7DA8C}" destId="{9CE759F2-8F98-4BE1-947E-E10BBC8B97AA}" srcOrd="10" destOrd="0" presId="urn:microsoft.com/office/officeart/2005/8/layout/bProcess3"/>
    <dgm:cxn modelId="{27B3BBD0-5CF3-4057-A7FD-CA1A76606A0D}" type="presParOf" srcId="{0C92F56A-AC38-4D0F-9F5F-08A01AF7DA8C}" destId="{DA76B16A-A609-4031-9D57-48FD122E0538}" srcOrd="11" destOrd="0" presId="urn:microsoft.com/office/officeart/2005/8/layout/bProcess3"/>
    <dgm:cxn modelId="{DB7EBA05-4337-4C8F-B380-CECFC2226C55}" type="presParOf" srcId="{DA76B16A-A609-4031-9D57-48FD122E0538}" destId="{22654443-66FF-4423-82FD-4CA3A31FC609}" srcOrd="0" destOrd="0" presId="urn:microsoft.com/office/officeart/2005/8/layout/bProcess3"/>
    <dgm:cxn modelId="{4C16002D-FCBE-49A3-928A-AA947106B537}" type="presParOf" srcId="{0C92F56A-AC38-4D0F-9F5F-08A01AF7DA8C}" destId="{002449E1-3998-4919-B715-1EB472BF9C1D}" srcOrd="12" destOrd="0" presId="urn:microsoft.com/office/officeart/2005/8/layout/bProcess3"/>
    <dgm:cxn modelId="{C850CA77-0292-462F-96BA-C171D977A533}" type="presParOf" srcId="{0C92F56A-AC38-4D0F-9F5F-08A01AF7DA8C}" destId="{E2D953FD-2D63-4C48-B3B1-87328421EAC0}" srcOrd="13" destOrd="0" presId="urn:microsoft.com/office/officeart/2005/8/layout/bProcess3"/>
    <dgm:cxn modelId="{46F56EE0-872B-4ED4-AFAC-06ADDFB5511E}" type="presParOf" srcId="{E2D953FD-2D63-4C48-B3B1-87328421EAC0}" destId="{825C8A98-1F76-4CC3-9788-AF7650E1EF5E}" srcOrd="0" destOrd="0" presId="urn:microsoft.com/office/officeart/2005/8/layout/bProcess3"/>
    <dgm:cxn modelId="{25F19019-B67C-47DB-B36F-94F04214AA88}" type="presParOf" srcId="{0C92F56A-AC38-4D0F-9F5F-08A01AF7DA8C}" destId="{F96C579F-52AA-48DE-804E-E3DC7056CC55}" srcOrd="14" destOrd="0" presId="urn:microsoft.com/office/officeart/2005/8/layout/bProcess3"/>
    <dgm:cxn modelId="{C147E7AA-0489-4DBF-B509-2C60A65D34EE}" type="presParOf" srcId="{0C92F56A-AC38-4D0F-9F5F-08A01AF7DA8C}" destId="{4657DF44-B68E-46EC-924E-9B0397EE989B}" srcOrd="15" destOrd="0" presId="urn:microsoft.com/office/officeart/2005/8/layout/bProcess3"/>
    <dgm:cxn modelId="{350668BB-43F0-4EEA-9D22-2B5E31183C4B}" type="presParOf" srcId="{4657DF44-B68E-46EC-924E-9B0397EE989B}" destId="{930C92FC-D1AC-400F-91A5-F1A0B23A3EFA}" srcOrd="0" destOrd="0" presId="urn:microsoft.com/office/officeart/2005/8/layout/bProcess3"/>
    <dgm:cxn modelId="{3C650F4A-1A58-4B58-BCB6-73A572D84AB9}" type="presParOf" srcId="{0C92F56A-AC38-4D0F-9F5F-08A01AF7DA8C}" destId="{F8AADB0C-8A24-4BD3-B437-A0DA4563BF3F}"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CA64E8-44D1-4837-BC25-F3926ABD2D00}">
      <dsp:nvSpPr>
        <dsp:cNvPr id="0" name=""/>
        <dsp:cNvSpPr/>
      </dsp:nvSpPr>
      <dsp:spPr>
        <a:xfrm>
          <a:off x="3401442" y="575570"/>
          <a:ext cx="873909" cy="79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Periods of activity</a:t>
          </a:r>
        </a:p>
      </dsp:txBody>
      <dsp:txXfrm>
        <a:off x="3401442" y="575570"/>
        <a:ext cx="873909" cy="791931"/>
      </dsp:txXfrm>
    </dsp:sp>
    <dsp:sp modelId="{F052D200-0EC8-48DF-B03F-814A3A34734D}">
      <dsp:nvSpPr>
        <dsp:cNvPr id="0" name=""/>
        <dsp:cNvSpPr/>
      </dsp:nvSpPr>
      <dsp:spPr>
        <a:xfrm>
          <a:off x="1014734" y="-922"/>
          <a:ext cx="3300093" cy="3300093"/>
        </a:xfrm>
        <a:prstGeom prst="circularArrow">
          <a:avLst>
            <a:gd name="adj1" fmla="val 8248"/>
            <a:gd name="adj2" fmla="val 576072"/>
            <a:gd name="adj3" fmla="val 2964060"/>
            <a:gd name="adj4" fmla="val 20880351"/>
            <a:gd name="adj5" fmla="val 962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19F2F4-7570-4796-B4DB-E42BCC724E5D}">
      <dsp:nvSpPr>
        <dsp:cNvPr id="0" name=""/>
        <dsp:cNvSpPr/>
      </dsp:nvSpPr>
      <dsp:spPr>
        <a:xfrm>
          <a:off x="1966859" y="2306376"/>
          <a:ext cx="1395843" cy="1395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Fall</a:t>
          </a:r>
        </a:p>
      </dsp:txBody>
      <dsp:txXfrm>
        <a:off x="1966859" y="2306376"/>
        <a:ext cx="1395843" cy="1395843"/>
      </dsp:txXfrm>
    </dsp:sp>
    <dsp:sp modelId="{F99E0C9D-6D65-4793-A587-F94C23A3AB3A}">
      <dsp:nvSpPr>
        <dsp:cNvPr id="0" name=""/>
        <dsp:cNvSpPr/>
      </dsp:nvSpPr>
      <dsp:spPr>
        <a:xfrm>
          <a:off x="1014734" y="-922"/>
          <a:ext cx="3300093" cy="3300093"/>
        </a:xfrm>
        <a:prstGeom prst="circularArrow">
          <a:avLst>
            <a:gd name="adj1" fmla="val 8248"/>
            <a:gd name="adj2" fmla="val 576072"/>
            <a:gd name="adj3" fmla="val 11086403"/>
            <a:gd name="adj4" fmla="val 7259868"/>
            <a:gd name="adj5" fmla="val 962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7DC9E0-FDFF-44BF-B031-F2A9C0CA754C}">
      <dsp:nvSpPr>
        <dsp:cNvPr id="0" name=""/>
        <dsp:cNvSpPr/>
      </dsp:nvSpPr>
      <dsp:spPr>
        <a:xfrm>
          <a:off x="1095472" y="630385"/>
          <a:ext cx="791387" cy="682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Spring </a:t>
          </a:r>
        </a:p>
      </dsp:txBody>
      <dsp:txXfrm>
        <a:off x="1095472" y="630385"/>
        <a:ext cx="791387" cy="682302"/>
      </dsp:txXfrm>
    </dsp:sp>
    <dsp:sp modelId="{25B5107B-8017-43AE-98F6-6CFD8EC45AD4}">
      <dsp:nvSpPr>
        <dsp:cNvPr id="0" name=""/>
        <dsp:cNvSpPr/>
      </dsp:nvSpPr>
      <dsp:spPr>
        <a:xfrm>
          <a:off x="1047108" y="-922"/>
          <a:ext cx="3235345" cy="3300093"/>
        </a:xfrm>
        <a:prstGeom prst="circularArrow">
          <a:avLst>
            <a:gd name="adj1" fmla="val 8248"/>
            <a:gd name="adj2" fmla="val 576072"/>
            <a:gd name="adj3" fmla="val 17880499"/>
            <a:gd name="adj4" fmla="val 13724478"/>
            <a:gd name="adj5" fmla="val 962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F3613-300D-4325-8075-540EAC23FB2C}">
      <dsp:nvSpPr>
        <dsp:cNvPr id="0" name=""/>
        <dsp:cNvSpPr/>
      </dsp:nvSpPr>
      <dsp:spPr>
        <a:xfrm>
          <a:off x="2110382" y="1048320"/>
          <a:ext cx="342028" cy="91440"/>
        </a:xfrm>
        <a:custGeom>
          <a:avLst/>
          <a:gdLst/>
          <a:ahLst/>
          <a:cxnLst/>
          <a:rect l="0" t="0" r="0" b="0"/>
          <a:pathLst>
            <a:path>
              <a:moveTo>
                <a:pt x="0" y="45720"/>
              </a:moveTo>
              <a:lnTo>
                <a:pt x="342028"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72080" y="1092175"/>
        <a:ext cx="18631" cy="3729"/>
      </dsp:txXfrm>
    </dsp:sp>
    <dsp:sp modelId="{60E45142-CF6C-4B50-9350-CD6C1F91A681}">
      <dsp:nvSpPr>
        <dsp:cNvPr id="0" name=""/>
        <dsp:cNvSpPr/>
      </dsp:nvSpPr>
      <dsp:spPr>
        <a:xfrm>
          <a:off x="9733" y="608004"/>
          <a:ext cx="2102448" cy="972073"/>
        </a:xfrm>
        <a:prstGeom prst="flowChartInputOutput">
          <a:avLst/>
        </a:prstGeom>
        <a:solidFill>
          <a:schemeClr val="accent4">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Obtain the Data </a:t>
          </a:r>
        </a:p>
      </dsp:txBody>
      <dsp:txXfrm>
        <a:off x="430223" y="608004"/>
        <a:ext cx="1261468" cy="972073"/>
      </dsp:txXfrm>
    </dsp:sp>
    <dsp:sp modelId="{E4BD6F4E-DA8E-43F6-A36F-E649804D3F21}">
      <dsp:nvSpPr>
        <dsp:cNvPr id="0" name=""/>
        <dsp:cNvSpPr/>
      </dsp:nvSpPr>
      <dsp:spPr>
        <a:xfrm>
          <a:off x="4103132" y="1048320"/>
          <a:ext cx="342028" cy="91440"/>
        </a:xfrm>
        <a:custGeom>
          <a:avLst/>
          <a:gdLst/>
          <a:ahLst/>
          <a:cxnLst/>
          <a:rect l="0" t="0" r="0" b="0"/>
          <a:pathLst>
            <a:path>
              <a:moveTo>
                <a:pt x="0" y="45720"/>
              </a:moveTo>
              <a:lnTo>
                <a:pt x="342028"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64830" y="1092175"/>
        <a:ext cx="18631" cy="3729"/>
      </dsp:txXfrm>
    </dsp:sp>
    <dsp:sp modelId="{857CE38F-3706-4282-9893-5A284DBA5D4C}">
      <dsp:nvSpPr>
        <dsp:cNvPr id="0" name=""/>
        <dsp:cNvSpPr/>
      </dsp:nvSpPr>
      <dsp:spPr>
        <a:xfrm>
          <a:off x="2484810" y="608004"/>
          <a:ext cx="1620121" cy="972073"/>
        </a:xfrm>
        <a:prstGeom prst="rect">
          <a:avLst/>
        </a:prstGeom>
        <a:solidFill>
          <a:schemeClr val="accent4">
            <a:lumMod val="60000"/>
            <a:lumOff val="40000"/>
          </a:schemeClr>
        </a:solidFill>
        <a:ln w="15875">
          <a:solidFill>
            <a:schemeClr val="accent4">
              <a:lumMod val="75000"/>
            </a:schemeClr>
          </a:solidFill>
          <a:headEnd type="none" w="med" len="med"/>
          <a:tailEnd type="none" w="med" len="med"/>
        </a:ln>
        <a:effectLst/>
      </dsp:spPr>
      <dsp:style>
        <a:lnRef idx="0">
          <a:scrgbClr r="0" g="0" b="0"/>
        </a:lnRef>
        <a:fillRef idx="0">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Phase 1: Decode the Database </a:t>
          </a:r>
        </a:p>
      </dsp:txBody>
      <dsp:txXfrm>
        <a:off x="2484810" y="608004"/>
        <a:ext cx="1620121" cy="972073"/>
      </dsp:txXfrm>
    </dsp:sp>
    <dsp:sp modelId="{E18FAC99-EE8E-4F81-8898-AB454933BC77}">
      <dsp:nvSpPr>
        <dsp:cNvPr id="0" name=""/>
        <dsp:cNvSpPr/>
      </dsp:nvSpPr>
      <dsp:spPr>
        <a:xfrm>
          <a:off x="6682236" y="1048320"/>
          <a:ext cx="342028" cy="91440"/>
        </a:xfrm>
        <a:custGeom>
          <a:avLst/>
          <a:gdLst/>
          <a:ahLst/>
          <a:cxnLst/>
          <a:rect l="0" t="0" r="0" b="0"/>
          <a:pathLst>
            <a:path>
              <a:moveTo>
                <a:pt x="0" y="45720"/>
              </a:moveTo>
              <a:lnTo>
                <a:pt x="342028"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843934" y="1092175"/>
        <a:ext cx="18631" cy="3729"/>
      </dsp:txXfrm>
    </dsp:sp>
    <dsp:sp modelId="{416D20E7-6FD6-4D2D-9CBB-8021BC635EEE}">
      <dsp:nvSpPr>
        <dsp:cNvPr id="0" name=""/>
        <dsp:cNvSpPr/>
      </dsp:nvSpPr>
      <dsp:spPr>
        <a:xfrm>
          <a:off x="4477560" y="608004"/>
          <a:ext cx="2206476" cy="972073"/>
        </a:xfrm>
        <a:prstGeom prst="flowChartManualOperation">
          <a:avLst/>
        </a:prstGeom>
        <a:solidFill>
          <a:schemeClr val="accent4">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Data Pre-Processing </a:t>
          </a:r>
        </a:p>
      </dsp:txBody>
      <dsp:txXfrm>
        <a:off x="4918855" y="608004"/>
        <a:ext cx="1323886" cy="972073"/>
      </dsp:txXfrm>
    </dsp:sp>
    <dsp:sp modelId="{179F6F87-DAFF-48B6-808F-7E5E6D754CCA}">
      <dsp:nvSpPr>
        <dsp:cNvPr id="0" name=""/>
        <dsp:cNvSpPr/>
      </dsp:nvSpPr>
      <dsp:spPr>
        <a:xfrm>
          <a:off x="8674986" y="1048320"/>
          <a:ext cx="342028" cy="91440"/>
        </a:xfrm>
        <a:custGeom>
          <a:avLst/>
          <a:gdLst/>
          <a:ahLst/>
          <a:cxnLst/>
          <a:rect l="0" t="0" r="0" b="0"/>
          <a:pathLst>
            <a:path>
              <a:moveTo>
                <a:pt x="0" y="45720"/>
              </a:moveTo>
              <a:lnTo>
                <a:pt x="342028"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836684" y="1092175"/>
        <a:ext cx="18631" cy="3729"/>
      </dsp:txXfrm>
    </dsp:sp>
    <dsp:sp modelId="{956A704F-31BD-43C3-A9B4-1EDEBCDB39EC}">
      <dsp:nvSpPr>
        <dsp:cNvPr id="0" name=""/>
        <dsp:cNvSpPr/>
      </dsp:nvSpPr>
      <dsp:spPr>
        <a:xfrm>
          <a:off x="7056664" y="608004"/>
          <a:ext cx="1620121" cy="972073"/>
        </a:xfrm>
        <a:prstGeom prst="rect">
          <a:avLst/>
        </a:prstGeom>
        <a:pattFill prst="dkHorz">
          <a:fgClr>
            <a:schemeClr val="accent4">
              <a:lumMod val="60000"/>
              <a:lumOff val="40000"/>
            </a:schemeClr>
          </a:fgClr>
          <a:bgClr>
            <a:schemeClr val="bg1"/>
          </a:bgClr>
        </a:patt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Phase 2: Vegetation Analysis </a:t>
          </a:r>
        </a:p>
      </dsp:txBody>
      <dsp:txXfrm>
        <a:off x="7056664" y="608004"/>
        <a:ext cx="1620121" cy="972073"/>
      </dsp:txXfrm>
    </dsp:sp>
    <dsp:sp modelId="{12DB1DD4-D0E4-43BB-BF84-002B79A14437}">
      <dsp:nvSpPr>
        <dsp:cNvPr id="0" name=""/>
        <dsp:cNvSpPr/>
      </dsp:nvSpPr>
      <dsp:spPr>
        <a:xfrm>
          <a:off x="1268835" y="1578277"/>
          <a:ext cx="8590639" cy="342028"/>
        </a:xfrm>
        <a:custGeom>
          <a:avLst/>
          <a:gdLst/>
          <a:ahLst/>
          <a:cxnLst/>
          <a:rect l="0" t="0" r="0" b="0"/>
          <a:pathLst>
            <a:path>
              <a:moveTo>
                <a:pt x="8590639" y="0"/>
              </a:moveTo>
              <a:lnTo>
                <a:pt x="8590639" y="188114"/>
              </a:lnTo>
              <a:lnTo>
                <a:pt x="0" y="188114"/>
              </a:lnTo>
              <a:lnTo>
                <a:pt x="0" y="342028"/>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49187" y="1747426"/>
        <a:ext cx="429935" cy="3729"/>
      </dsp:txXfrm>
    </dsp:sp>
    <dsp:sp modelId="{355157A0-DD2E-483D-A0E3-DA40698F14AE}">
      <dsp:nvSpPr>
        <dsp:cNvPr id="0" name=""/>
        <dsp:cNvSpPr/>
      </dsp:nvSpPr>
      <dsp:spPr>
        <a:xfrm>
          <a:off x="9049414" y="608004"/>
          <a:ext cx="1620121" cy="97207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Habitat analysis </a:t>
          </a:r>
        </a:p>
      </dsp:txBody>
      <dsp:txXfrm>
        <a:off x="9049414" y="608004"/>
        <a:ext cx="1620121" cy="972073"/>
      </dsp:txXfrm>
    </dsp:sp>
    <dsp:sp modelId="{DA76B16A-A609-4031-9D57-48FD122E0538}">
      <dsp:nvSpPr>
        <dsp:cNvPr id="0" name=""/>
        <dsp:cNvSpPr/>
      </dsp:nvSpPr>
      <dsp:spPr>
        <a:xfrm>
          <a:off x="2526137" y="2393022"/>
          <a:ext cx="342028" cy="91440"/>
        </a:xfrm>
        <a:custGeom>
          <a:avLst/>
          <a:gdLst/>
          <a:ahLst/>
          <a:cxnLst/>
          <a:rect l="0" t="0" r="0" b="0"/>
          <a:pathLst>
            <a:path>
              <a:moveTo>
                <a:pt x="0" y="45720"/>
              </a:moveTo>
              <a:lnTo>
                <a:pt x="342028"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87836" y="2436877"/>
        <a:ext cx="18631" cy="3729"/>
      </dsp:txXfrm>
    </dsp:sp>
    <dsp:sp modelId="{9CE759F2-8F98-4BE1-947E-E10BBC8B97AA}">
      <dsp:nvSpPr>
        <dsp:cNvPr id="0" name=""/>
        <dsp:cNvSpPr/>
      </dsp:nvSpPr>
      <dsp:spPr>
        <a:xfrm>
          <a:off x="9733" y="1952705"/>
          <a:ext cx="2518204" cy="97207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Phase 3. Integrate Post-Processed Data &amp; Habitat Analyses</a:t>
          </a:r>
        </a:p>
      </dsp:txBody>
      <dsp:txXfrm>
        <a:off x="9733" y="1952705"/>
        <a:ext cx="2518204" cy="972073"/>
      </dsp:txXfrm>
    </dsp:sp>
    <dsp:sp modelId="{E2D953FD-2D63-4C48-B3B1-87328421EAC0}">
      <dsp:nvSpPr>
        <dsp:cNvPr id="0" name=""/>
        <dsp:cNvSpPr/>
      </dsp:nvSpPr>
      <dsp:spPr>
        <a:xfrm>
          <a:off x="4518887" y="2393022"/>
          <a:ext cx="342028" cy="91440"/>
        </a:xfrm>
        <a:custGeom>
          <a:avLst/>
          <a:gdLst/>
          <a:ahLst/>
          <a:cxnLst/>
          <a:rect l="0" t="0" r="0" b="0"/>
          <a:pathLst>
            <a:path>
              <a:moveTo>
                <a:pt x="0" y="45720"/>
              </a:moveTo>
              <a:lnTo>
                <a:pt x="342028"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80586" y="2436877"/>
        <a:ext cx="18631" cy="3729"/>
      </dsp:txXfrm>
    </dsp:sp>
    <dsp:sp modelId="{002449E1-3998-4919-B715-1EB472BF9C1D}">
      <dsp:nvSpPr>
        <dsp:cNvPr id="0" name=""/>
        <dsp:cNvSpPr/>
      </dsp:nvSpPr>
      <dsp:spPr>
        <a:xfrm>
          <a:off x="2900565" y="1952705"/>
          <a:ext cx="1620121" cy="97207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Develop Fidelity Relationships </a:t>
          </a:r>
        </a:p>
      </dsp:txBody>
      <dsp:txXfrm>
        <a:off x="2900565" y="1952705"/>
        <a:ext cx="1620121" cy="972073"/>
      </dsp:txXfrm>
    </dsp:sp>
    <dsp:sp modelId="{4657DF44-B68E-46EC-924E-9B0397EE989B}">
      <dsp:nvSpPr>
        <dsp:cNvPr id="0" name=""/>
        <dsp:cNvSpPr/>
      </dsp:nvSpPr>
      <dsp:spPr>
        <a:xfrm>
          <a:off x="7306793" y="2393022"/>
          <a:ext cx="342028" cy="91440"/>
        </a:xfrm>
        <a:custGeom>
          <a:avLst/>
          <a:gdLst/>
          <a:ahLst/>
          <a:cxnLst/>
          <a:rect l="0" t="0" r="0" b="0"/>
          <a:pathLst>
            <a:path>
              <a:moveTo>
                <a:pt x="0" y="45720"/>
              </a:moveTo>
              <a:lnTo>
                <a:pt x="342028"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68491" y="2436877"/>
        <a:ext cx="18631" cy="3729"/>
      </dsp:txXfrm>
    </dsp:sp>
    <dsp:sp modelId="{F96C579F-52AA-48DE-804E-E3DC7056CC55}">
      <dsp:nvSpPr>
        <dsp:cNvPr id="0" name=""/>
        <dsp:cNvSpPr/>
      </dsp:nvSpPr>
      <dsp:spPr>
        <a:xfrm>
          <a:off x="4893315" y="1952705"/>
          <a:ext cx="2415277" cy="972073"/>
        </a:xfrm>
        <a:prstGeom prst="flowChartDisplay">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Visualize Data &amp; Generate Reports</a:t>
          </a:r>
        </a:p>
      </dsp:txBody>
      <dsp:txXfrm>
        <a:off x="5295861" y="1952705"/>
        <a:ext cx="1610185" cy="972073"/>
      </dsp:txXfrm>
    </dsp:sp>
    <dsp:sp modelId="{F8AADB0C-8A24-4BD3-B437-A0DA4563BF3F}">
      <dsp:nvSpPr>
        <dsp:cNvPr id="0" name=""/>
        <dsp:cNvSpPr/>
      </dsp:nvSpPr>
      <dsp:spPr>
        <a:xfrm>
          <a:off x="7681221" y="1952705"/>
          <a:ext cx="2746106" cy="972073"/>
        </a:xfrm>
        <a:prstGeom prst="flowChartDelay">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Present documented work &amp; Finalize Report </a:t>
          </a:r>
        </a:p>
      </dsp:txBody>
      <dsp:txXfrm>
        <a:off x="7681221" y="2095062"/>
        <a:ext cx="2343948" cy="687359"/>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9016BF49-0D64-4F4A-A47B-0A91D79A1817}" type="datetimeFigureOut">
              <a:rPr lang="en-US" smtClean="0"/>
              <a:t>5/1/2022</a:t>
            </a:fld>
            <a:endParaRPr lang="en-US" dirty="0"/>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EE13D7BF-647C-4ABC-AA66-3F17FBE6083C}" type="slidenum">
              <a:rPr lang="en-US" smtClean="0"/>
              <a:t>‹#›</a:t>
            </a:fld>
            <a:endParaRPr lang="en-US" dirty="0"/>
          </a:p>
        </p:txBody>
      </p:sp>
    </p:spTree>
    <p:extLst>
      <p:ext uri="{BB962C8B-B14F-4D97-AF65-F5344CB8AC3E}">
        <p14:creationId xmlns:p14="http://schemas.microsoft.com/office/powerpoint/2010/main" val="4036821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cover my personal background, interest in the Eastern Box Turtle Conservation Trust Project and of course Eastern Box Turtles. I will cover areas of interest and previous research on variables from demographic variability to fidelity and homerange preference. Additionally, I will cover some key research limitations with Eastern Box Turtle studies.</a:t>
            </a:r>
          </a:p>
          <a:p>
            <a:endParaRPr lang="en-US" dirty="0"/>
          </a:p>
          <a:p>
            <a:r>
              <a:rPr lang="en-US" dirty="0"/>
              <a:t>There are three main objectives associated with the project and include…</a:t>
            </a:r>
          </a:p>
          <a:p>
            <a:endParaRPr lang="en-US" dirty="0"/>
          </a:p>
          <a:p>
            <a:r>
              <a:rPr lang="en-US" dirty="0"/>
              <a:t>Each method will be briefly covered with expected outcomes and a timeline.</a:t>
            </a:r>
          </a:p>
        </p:txBody>
      </p:sp>
      <p:sp>
        <p:nvSpPr>
          <p:cNvPr id="4" name="Slide Number Placeholder 3"/>
          <p:cNvSpPr>
            <a:spLocks noGrp="1"/>
          </p:cNvSpPr>
          <p:nvPr>
            <p:ph type="sldNum" sz="quarter" idx="5"/>
          </p:nvPr>
        </p:nvSpPr>
        <p:spPr/>
        <p:txBody>
          <a:bodyPr/>
          <a:lstStyle/>
          <a:p>
            <a:fld id="{EE13D7BF-647C-4ABC-AA66-3F17FBE6083C}" type="slidenum">
              <a:rPr lang="en-US" smtClean="0"/>
              <a:t>2</a:t>
            </a:fld>
            <a:endParaRPr lang="en-US" dirty="0"/>
          </a:p>
        </p:txBody>
      </p:sp>
    </p:spTree>
    <p:extLst>
      <p:ext uri="{BB962C8B-B14F-4D97-AF65-F5344CB8AC3E}">
        <p14:creationId xmlns:p14="http://schemas.microsoft.com/office/powerpoint/2010/main" val="2020441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(Click) This has resulted in just over 38,000 spatial locations being encoded into the database. The decoding key has been described for each of the 6 character in the GIS field.  </a:t>
            </a:r>
          </a:p>
          <a:p>
            <a:endParaRPr lang="en-US" dirty="0"/>
          </a:p>
        </p:txBody>
      </p:sp>
      <p:sp>
        <p:nvSpPr>
          <p:cNvPr id="4" name="Slide Number Placeholder 3"/>
          <p:cNvSpPr>
            <a:spLocks noGrp="1"/>
          </p:cNvSpPr>
          <p:nvPr>
            <p:ph type="sldNum" sz="quarter" idx="5"/>
          </p:nvPr>
        </p:nvSpPr>
        <p:spPr/>
        <p:txBody>
          <a:bodyPr/>
          <a:lstStyle/>
          <a:p>
            <a:fld id="{EE13D7BF-647C-4ABC-AA66-3F17FBE6083C}" type="slidenum">
              <a:rPr lang="en-US" smtClean="0"/>
              <a:t>11</a:t>
            </a:fld>
            <a:endParaRPr lang="en-US" dirty="0"/>
          </a:p>
        </p:txBody>
      </p:sp>
    </p:spTree>
    <p:extLst>
      <p:ext uri="{BB962C8B-B14F-4D97-AF65-F5344CB8AC3E}">
        <p14:creationId xmlns:p14="http://schemas.microsoft.com/office/powerpoint/2010/main" val="2603801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there was an anomaly or characteristic of note and additionally waypoint was captured. Anomalies could have been any of the notated characteristics…… including……</a:t>
            </a:r>
          </a:p>
          <a:p>
            <a:endParaRPr lang="en-US" dirty="0"/>
          </a:p>
          <a:p>
            <a:r>
              <a:rPr lang="en-US" dirty="0"/>
              <a:t>The turtle ID, year and month were unchanged to fit the WP into the timeline for further analysis.   This is a sample of the anomalies that can be extracted from the dataset. </a:t>
            </a:r>
          </a:p>
        </p:txBody>
      </p:sp>
      <p:sp>
        <p:nvSpPr>
          <p:cNvPr id="4" name="Slide Number Placeholder 3"/>
          <p:cNvSpPr>
            <a:spLocks noGrp="1"/>
          </p:cNvSpPr>
          <p:nvPr>
            <p:ph type="sldNum" sz="quarter" idx="5"/>
          </p:nvPr>
        </p:nvSpPr>
        <p:spPr/>
        <p:txBody>
          <a:bodyPr/>
          <a:lstStyle/>
          <a:p>
            <a:fld id="{EE13D7BF-647C-4ABC-AA66-3F17FBE6083C}" type="slidenum">
              <a:rPr lang="en-US" smtClean="0"/>
              <a:t>12</a:t>
            </a:fld>
            <a:endParaRPr lang="en-US" dirty="0"/>
          </a:p>
        </p:txBody>
      </p:sp>
    </p:spTree>
    <p:extLst>
      <p:ext uri="{BB962C8B-B14F-4D97-AF65-F5344CB8AC3E}">
        <p14:creationId xmlns:p14="http://schemas.microsoft.com/office/powerpoint/2010/main" val="259772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three main goals and objectives for this project. The first is to decode the entire database. This involved cleaning any identified errors and identifying all the anomalies present through the database. The second is to perform a vegetation analysis and develop a habitat analysis of the entire study site. The final objective is to evaluate the behavioral fidelity of eastern box turtle Homerange and Hibernaculum site selection. This will establish baseline preferences that can be further insight to the behaviors and preferences of Eastern Box Turtles.</a:t>
            </a:r>
          </a:p>
          <a:p>
            <a:endParaRPr lang="en-US" dirty="0"/>
          </a:p>
        </p:txBody>
      </p:sp>
      <p:sp>
        <p:nvSpPr>
          <p:cNvPr id="4" name="Slide Number Placeholder 3"/>
          <p:cNvSpPr>
            <a:spLocks noGrp="1"/>
          </p:cNvSpPr>
          <p:nvPr>
            <p:ph type="sldNum" sz="quarter" idx="5"/>
          </p:nvPr>
        </p:nvSpPr>
        <p:spPr/>
        <p:txBody>
          <a:bodyPr/>
          <a:lstStyle/>
          <a:p>
            <a:fld id="{EE13D7BF-647C-4ABC-AA66-3F17FBE6083C}" type="slidenum">
              <a:rPr lang="en-US" smtClean="0"/>
              <a:t>13</a:t>
            </a:fld>
            <a:endParaRPr lang="en-US" dirty="0"/>
          </a:p>
        </p:txBody>
      </p:sp>
    </p:spTree>
    <p:extLst>
      <p:ext uri="{BB962C8B-B14F-4D97-AF65-F5344CB8AC3E}">
        <p14:creationId xmlns:p14="http://schemas.microsoft.com/office/powerpoint/2010/main" val="87845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1: Decoding the database began in GEOG 485 which developed the framework for pre-processing the database. The tool was written in Python and built as a custom tool in ArcGIS PRO. I was able to identify geospatial errors outside the project bounds, identify individuals with an active study length required. The script identifies and extracts the anomalies that are selected for. The selected values were then converted to text for analysis. I did not change the active database because the study is ongoing and new data can be easily added by obtaining a current database. </a:t>
            </a:r>
          </a:p>
        </p:txBody>
      </p:sp>
      <p:sp>
        <p:nvSpPr>
          <p:cNvPr id="4" name="Slide Number Placeholder 3"/>
          <p:cNvSpPr>
            <a:spLocks noGrp="1"/>
          </p:cNvSpPr>
          <p:nvPr>
            <p:ph type="sldNum" sz="quarter" idx="5"/>
          </p:nvPr>
        </p:nvSpPr>
        <p:spPr/>
        <p:txBody>
          <a:bodyPr/>
          <a:lstStyle/>
          <a:p>
            <a:fld id="{EE13D7BF-647C-4ABC-AA66-3F17FBE6083C}" type="slidenum">
              <a:rPr lang="en-US" smtClean="0"/>
              <a:t>14</a:t>
            </a:fld>
            <a:endParaRPr lang="en-US" dirty="0"/>
          </a:p>
        </p:txBody>
      </p:sp>
    </p:spTree>
    <p:extLst>
      <p:ext uri="{BB962C8B-B14F-4D97-AF65-F5344CB8AC3E}">
        <p14:creationId xmlns:p14="http://schemas.microsoft.com/office/powerpoint/2010/main" val="1510108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2 Began in 481 using LIDAR to extract habitat types from the landscape. Using LP360 habitat profiles were extracted and quantified. This phase is not completed as microhabitats for Eastern Box Turtles are not identified. A review of the literature on habitat analyses with Easter Box Turtles indicates a need to include low lying vegetation and edge habitats referred to as ecological travel corridors. </a:t>
            </a:r>
          </a:p>
        </p:txBody>
      </p:sp>
      <p:sp>
        <p:nvSpPr>
          <p:cNvPr id="4" name="Slide Number Placeholder 3"/>
          <p:cNvSpPr>
            <a:spLocks noGrp="1"/>
          </p:cNvSpPr>
          <p:nvPr>
            <p:ph type="sldNum" sz="quarter" idx="5"/>
          </p:nvPr>
        </p:nvSpPr>
        <p:spPr/>
        <p:txBody>
          <a:bodyPr/>
          <a:lstStyle/>
          <a:p>
            <a:fld id="{EE13D7BF-647C-4ABC-AA66-3F17FBE6083C}" type="slidenum">
              <a:rPr lang="en-US" smtClean="0"/>
              <a:t>15</a:t>
            </a:fld>
            <a:endParaRPr lang="en-US" dirty="0"/>
          </a:p>
        </p:txBody>
      </p:sp>
    </p:spTree>
    <p:extLst>
      <p:ext uri="{BB962C8B-B14F-4D97-AF65-F5344CB8AC3E}">
        <p14:creationId xmlns:p14="http://schemas.microsoft.com/office/powerpoint/2010/main" val="3098034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3: Assess the behavioral site preferences of a long-term study with high observation intervals to identify areas of consideration for conservation efforts. This will begin by identifying home range extents using minimum convex polygons for site occurrences and hibernaculum occurrences for each turtle. Once this is complete, We can identify if individuals with a high site fidelity also have a high hibernacula fidelity.</a:t>
            </a:r>
          </a:p>
        </p:txBody>
      </p:sp>
      <p:sp>
        <p:nvSpPr>
          <p:cNvPr id="4" name="Slide Number Placeholder 3"/>
          <p:cNvSpPr>
            <a:spLocks noGrp="1"/>
          </p:cNvSpPr>
          <p:nvPr>
            <p:ph type="sldNum" sz="quarter" idx="5"/>
          </p:nvPr>
        </p:nvSpPr>
        <p:spPr/>
        <p:txBody>
          <a:bodyPr/>
          <a:lstStyle/>
          <a:p>
            <a:fld id="{EE13D7BF-647C-4ABC-AA66-3F17FBE6083C}" type="slidenum">
              <a:rPr lang="en-US" smtClean="0"/>
              <a:t>16</a:t>
            </a:fld>
            <a:endParaRPr lang="en-US" dirty="0"/>
          </a:p>
        </p:txBody>
      </p:sp>
    </p:spTree>
    <p:extLst>
      <p:ext uri="{BB962C8B-B14F-4D97-AF65-F5344CB8AC3E}">
        <p14:creationId xmlns:p14="http://schemas.microsoft.com/office/powerpoint/2010/main" val="2568868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Using the data from the long-term high observation interval study we can identify are the current variables enough to conserve the species. This study will highlight the disparity in behaviors and fulfill a gap in the literate regarding hibernacula site selection in Eastern Box Turtles.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EE13D7BF-647C-4ABC-AA66-3F17FBE6083C}" type="slidenum">
              <a:rPr lang="en-US" smtClean="0"/>
              <a:t>17</a:t>
            </a:fld>
            <a:endParaRPr lang="en-US" dirty="0"/>
          </a:p>
        </p:txBody>
      </p:sp>
    </p:spTree>
    <p:extLst>
      <p:ext uri="{BB962C8B-B14F-4D97-AF65-F5344CB8AC3E}">
        <p14:creationId xmlns:p14="http://schemas.microsoft.com/office/powerpoint/2010/main" val="4154165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3D7BF-647C-4ABC-AA66-3F17FBE6083C}" type="slidenum">
              <a:rPr lang="en-US" smtClean="0"/>
              <a:t>18</a:t>
            </a:fld>
            <a:endParaRPr lang="en-US" dirty="0"/>
          </a:p>
        </p:txBody>
      </p:sp>
    </p:spTree>
    <p:extLst>
      <p:ext uri="{BB962C8B-B14F-4D97-AF65-F5344CB8AC3E}">
        <p14:creationId xmlns:p14="http://schemas.microsoft.com/office/powerpoint/2010/main" val="2730230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3D7BF-647C-4ABC-AA66-3F17FBE6083C}" type="slidenum">
              <a:rPr lang="en-US" smtClean="0"/>
              <a:t>19</a:t>
            </a:fld>
            <a:endParaRPr lang="en-US" dirty="0"/>
          </a:p>
        </p:txBody>
      </p:sp>
    </p:spTree>
    <p:extLst>
      <p:ext uri="{BB962C8B-B14F-4D97-AF65-F5344CB8AC3E}">
        <p14:creationId xmlns:p14="http://schemas.microsoft.com/office/powerpoint/2010/main" val="2002613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my undergraduate I worked on projects modeling spatial responses by animals across a landscape. After graduation I began working as a seasonal biologist for several organizations were continued to model ecological relationships. </a:t>
            </a:r>
          </a:p>
          <a:p>
            <a:r>
              <a:rPr lang="en-US" dirty="0"/>
              <a:t>After I was introduced to EBTCT, I was a participant in field surveys, data collection, and post processing. I helped reset their infrastructure and geospatial workflows from data collection to publication. </a:t>
            </a:r>
          </a:p>
          <a:p>
            <a:r>
              <a:rPr lang="en-US" dirty="0"/>
              <a:t>I am not longer in that role. Recently I have transitioned to a position as the GIS program manager for MCB Quantico.</a:t>
            </a:r>
          </a:p>
        </p:txBody>
      </p:sp>
      <p:sp>
        <p:nvSpPr>
          <p:cNvPr id="4" name="Slide Number Placeholder 3"/>
          <p:cNvSpPr>
            <a:spLocks noGrp="1"/>
          </p:cNvSpPr>
          <p:nvPr>
            <p:ph type="sldNum" sz="quarter" idx="5"/>
          </p:nvPr>
        </p:nvSpPr>
        <p:spPr/>
        <p:txBody>
          <a:bodyPr/>
          <a:lstStyle/>
          <a:p>
            <a:fld id="{EE13D7BF-647C-4ABC-AA66-3F17FBE6083C}" type="slidenum">
              <a:rPr lang="en-US" smtClean="0"/>
              <a:t>3</a:t>
            </a:fld>
            <a:endParaRPr lang="en-US" dirty="0"/>
          </a:p>
        </p:txBody>
      </p:sp>
    </p:spTree>
    <p:extLst>
      <p:ext uri="{BB962C8B-B14F-4D97-AF65-F5344CB8AC3E}">
        <p14:creationId xmlns:p14="http://schemas.microsoft.com/office/powerpoint/2010/main" val="2697761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Eastern Box Turtles are common throughout the Eastern from Main to Florida. Box turtles are unique because they can completely retract into there shell. They range in color from bright yellow to orange but can be dull depending on the time of year. They are measured by the length of there shell and adults are 8 inches in length. They are very long lived which is thought to range from…</a:t>
            </a:r>
          </a:p>
          <a:p>
            <a:endParaRPr lang="en-US" dirty="0"/>
          </a:p>
          <a:p>
            <a:r>
              <a:rPr lang="en-US" dirty="0"/>
              <a:t>Populations are.. </a:t>
            </a:r>
          </a:p>
          <a:p>
            <a:endParaRPr lang="en-US" dirty="0"/>
          </a:p>
          <a:p>
            <a:r>
              <a:rPr lang="en-US" dirty="0"/>
              <a:t>The population decline is in part due to the pet industry and slow maturation time. Eastern Box Turtles are not federally listed. Most states consider Eastern Box Turtles to be threatened or vulnerable due to the decreasing population levels. </a:t>
            </a:r>
          </a:p>
        </p:txBody>
      </p:sp>
      <p:sp>
        <p:nvSpPr>
          <p:cNvPr id="4" name="Slide Number Placeholder 3"/>
          <p:cNvSpPr>
            <a:spLocks noGrp="1"/>
          </p:cNvSpPr>
          <p:nvPr>
            <p:ph type="sldNum" sz="quarter" idx="5"/>
          </p:nvPr>
        </p:nvSpPr>
        <p:spPr/>
        <p:txBody>
          <a:bodyPr/>
          <a:lstStyle/>
          <a:p>
            <a:fld id="{EE13D7BF-647C-4ABC-AA66-3F17FBE6083C}" type="slidenum">
              <a:rPr lang="en-US" smtClean="0"/>
              <a:t>4</a:t>
            </a:fld>
            <a:endParaRPr lang="en-US" dirty="0"/>
          </a:p>
        </p:txBody>
      </p:sp>
    </p:spTree>
    <p:extLst>
      <p:ext uri="{BB962C8B-B14F-4D97-AF65-F5344CB8AC3E}">
        <p14:creationId xmlns:p14="http://schemas.microsoft.com/office/powerpoint/2010/main" val="1598156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Eastern Box Turtles have been used as a model species for determining reptile behaviors for over 100 years. This is due to the species size, longevity, geospatial range and low mobility. </a:t>
            </a:r>
          </a:p>
          <a:p>
            <a:endParaRPr lang="en-US" dirty="0"/>
          </a:p>
          <a:p>
            <a:r>
              <a:rPr lang="en-US" dirty="0"/>
              <a:t>Eastern Box turtle research focuses on many variables. Key variables include…</a:t>
            </a:r>
          </a:p>
          <a:p>
            <a:endParaRPr lang="en-US" dirty="0"/>
          </a:p>
          <a:p>
            <a:r>
              <a:rPr lang="en-US" dirty="0"/>
              <a:t>There is a lack of information about Eastern Box Turtles hibernacula selection preferences and behaviors. A research gap has been identified and this project will help fulfill the knowledge gap in the literature.</a:t>
            </a:r>
          </a:p>
        </p:txBody>
      </p:sp>
      <p:sp>
        <p:nvSpPr>
          <p:cNvPr id="4" name="Slide Number Placeholder 3"/>
          <p:cNvSpPr>
            <a:spLocks noGrp="1"/>
          </p:cNvSpPr>
          <p:nvPr>
            <p:ph type="sldNum" sz="quarter" idx="5"/>
          </p:nvPr>
        </p:nvSpPr>
        <p:spPr/>
        <p:txBody>
          <a:bodyPr/>
          <a:lstStyle/>
          <a:p>
            <a:fld id="{EE13D7BF-647C-4ABC-AA66-3F17FBE6083C}" type="slidenum">
              <a:rPr lang="en-US" smtClean="0"/>
              <a:t>5</a:t>
            </a:fld>
            <a:endParaRPr lang="en-US" dirty="0"/>
          </a:p>
        </p:txBody>
      </p:sp>
    </p:spTree>
    <p:extLst>
      <p:ext uri="{BB962C8B-B14F-4D97-AF65-F5344CB8AC3E}">
        <p14:creationId xmlns:p14="http://schemas.microsoft.com/office/powerpoint/2010/main" val="3301875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always limitations to research. These become more prevalent with Eastern Box Turtles due to the longevity of the species. Conducting long term studies are expensive. Long term studies are often conducted out of proximity to a native population. Studies are often have a short duration compared to the life span of an individual. Studies have highly variable observation frequencies which means…</a:t>
            </a:r>
          </a:p>
          <a:p>
            <a:endParaRPr lang="en-US" dirty="0"/>
          </a:p>
          <a:p>
            <a:r>
              <a:rPr lang="en-US" dirty="0"/>
              <a:t>The increasing fragmentation level of the landscape can interfere with long term studies occasional changing behaviors due to human interaction. Studies in highly urban environments have had issues with human interactions. It has been documented that turtles last located along corridors disappear and later reappear in nearly the same place years later due to being used as a pet.</a:t>
            </a:r>
          </a:p>
          <a:p>
            <a:r>
              <a:rPr lang="en-US" dirty="0"/>
              <a:t> </a:t>
            </a:r>
          </a:p>
          <a:p>
            <a:endParaRPr lang="en-US" dirty="0"/>
          </a:p>
          <a:p>
            <a:r>
              <a:rPr lang="en-US" dirty="0"/>
              <a:t>This can lead to results showing a snapshot of a turtle's life occasion showing bimodal behaviors missing the flexibility of the species. This often leads to regional disparities in the literature and regional conservation efforts. </a:t>
            </a:r>
          </a:p>
        </p:txBody>
      </p:sp>
      <p:sp>
        <p:nvSpPr>
          <p:cNvPr id="4" name="Slide Number Placeholder 3"/>
          <p:cNvSpPr>
            <a:spLocks noGrp="1"/>
          </p:cNvSpPr>
          <p:nvPr>
            <p:ph type="sldNum" sz="quarter" idx="5"/>
          </p:nvPr>
        </p:nvSpPr>
        <p:spPr/>
        <p:txBody>
          <a:bodyPr/>
          <a:lstStyle/>
          <a:p>
            <a:fld id="{EE13D7BF-647C-4ABC-AA66-3F17FBE6083C}" type="slidenum">
              <a:rPr lang="en-US" smtClean="0"/>
              <a:t>6</a:t>
            </a:fld>
            <a:endParaRPr lang="en-US" dirty="0"/>
          </a:p>
        </p:txBody>
      </p:sp>
    </p:spTree>
    <p:extLst>
      <p:ext uri="{BB962C8B-B14F-4D97-AF65-F5344CB8AC3E}">
        <p14:creationId xmlns:p14="http://schemas.microsoft.com/office/powerpoint/2010/main" val="2194752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 typeface="Courier New" panose="02070309020205020404" pitchFamily="49" charset="0"/>
              <a:buNone/>
              <a:tabLst/>
              <a:defRPr/>
            </a:pPr>
            <a:r>
              <a:rPr lang="en-US" sz="1200" dirty="0"/>
              <a:t>The study has been ongoing for 29 years and includes a history on 148 turtles. The observation frequency averages 11 days for actively tracked turtles. The study site is minimally fragmented with turtles free to cross boundaries but rarely cross roads. Surveys were conducted to locate existing populations but due to previous mining activity Eastern Box Turtles were extirpated from the area.  This is a great opportunity because all individuals in the study were known to be translocated. </a:t>
            </a:r>
          </a:p>
          <a:p>
            <a:pPr>
              <a:lnSpc>
                <a:spcPct val="90000"/>
              </a:lnSpc>
              <a:buFont typeface="Courier New" panose="02070309020205020404" pitchFamily="49" charset="0"/>
              <a:buNone/>
            </a:pPr>
            <a:endParaRPr lang="en-US" sz="1200" dirty="0"/>
          </a:p>
        </p:txBody>
      </p:sp>
      <p:sp>
        <p:nvSpPr>
          <p:cNvPr id="4" name="Slide Number Placeholder 3"/>
          <p:cNvSpPr>
            <a:spLocks noGrp="1"/>
          </p:cNvSpPr>
          <p:nvPr>
            <p:ph type="sldNum" sz="quarter" idx="5"/>
          </p:nvPr>
        </p:nvSpPr>
        <p:spPr/>
        <p:txBody>
          <a:bodyPr/>
          <a:lstStyle/>
          <a:p>
            <a:fld id="{EE13D7BF-647C-4ABC-AA66-3F17FBE6083C}" type="slidenum">
              <a:rPr lang="en-US" smtClean="0"/>
              <a:t>7</a:t>
            </a:fld>
            <a:endParaRPr lang="en-US" dirty="0"/>
          </a:p>
        </p:txBody>
      </p:sp>
    </p:spTree>
    <p:extLst>
      <p:ext uri="{BB962C8B-B14F-4D97-AF65-F5344CB8AC3E}">
        <p14:creationId xmlns:p14="http://schemas.microsoft.com/office/powerpoint/2010/main" val="1391657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gn="l">
              <a:buFont typeface="Arial" panose="020B0604020202020204" pitchFamily="34" charset="0"/>
              <a:buNone/>
            </a:pPr>
            <a:r>
              <a:rPr lang="en-US" dirty="0"/>
              <a:t>Why is it useful?</a:t>
            </a:r>
          </a:p>
          <a:p>
            <a:pPr marL="457200" lvl="1" indent="0" algn="l">
              <a:buFont typeface="Arial" panose="020B0604020202020204" pitchFamily="34" charset="0"/>
              <a:buNone/>
            </a:pPr>
            <a:r>
              <a:rPr lang="en-US" dirty="0"/>
              <a:t>-Understand population dynamics </a:t>
            </a:r>
          </a:p>
          <a:p>
            <a:pPr marL="457200" lvl="1" indent="0" algn="l">
              <a:buFont typeface="Arial" panose="020B0604020202020204" pitchFamily="34" charset="0"/>
              <a:buNone/>
            </a:pPr>
            <a:r>
              <a:rPr lang="en-US" dirty="0"/>
              <a:t>-Age and growth studies</a:t>
            </a:r>
          </a:p>
          <a:p>
            <a:pPr marL="457200" lvl="1" indent="0" algn="l">
              <a:buFont typeface="Arial" panose="020B0604020202020204" pitchFamily="34" charset="0"/>
              <a:buNone/>
            </a:pPr>
            <a:r>
              <a:rPr lang="en-US" dirty="0"/>
              <a:t>-Home range</a:t>
            </a:r>
          </a:p>
          <a:p>
            <a:r>
              <a:rPr lang="en-US" dirty="0"/>
              <a:t>Transmitters are attached to the animal </a:t>
            </a:r>
          </a:p>
          <a:p>
            <a:r>
              <a:rPr lang="en-US" dirty="0"/>
              <a:t>Receivers are used with an antenna to locate the receivers.</a:t>
            </a:r>
          </a:p>
          <a:p>
            <a:endParaRPr lang="en-US" dirty="0"/>
          </a:p>
          <a:p>
            <a:r>
              <a:rPr lang="en-US" dirty="0"/>
              <a:t>Transmitters in the study last about 3 years before they are replaced. The signal is VHF Very high Frequency and does not affect individuals. </a:t>
            </a:r>
          </a:p>
        </p:txBody>
      </p:sp>
      <p:sp>
        <p:nvSpPr>
          <p:cNvPr id="4" name="Slide Number Placeholder 3"/>
          <p:cNvSpPr>
            <a:spLocks noGrp="1"/>
          </p:cNvSpPr>
          <p:nvPr>
            <p:ph type="sldNum" sz="quarter" idx="5"/>
          </p:nvPr>
        </p:nvSpPr>
        <p:spPr/>
        <p:txBody>
          <a:bodyPr/>
          <a:lstStyle/>
          <a:p>
            <a:fld id="{EE13D7BF-647C-4ABC-AA66-3F17FBE6083C}" type="slidenum">
              <a:rPr lang="en-US" smtClean="0"/>
              <a:t>8</a:t>
            </a:fld>
            <a:endParaRPr lang="en-US" dirty="0"/>
          </a:p>
        </p:txBody>
      </p:sp>
    </p:spTree>
    <p:extLst>
      <p:ext uri="{BB962C8B-B14F-4D97-AF65-F5344CB8AC3E}">
        <p14:creationId xmlns:p14="http://schemas.microsoft.com/office/powerpoint/2010/main" val="755797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Spatial distributions are described by fidelity. A low site fidelity means they turtle does not stay in a singular location. High site fidelity is described as a the relatively small location that an individual resides in. </a:t>
            </a:r>
          </a:p>
          <a:p>
            <a:endParaRPr lang="en-US" dirty="0"/>
          </a:p>
          <a:p>
            <a:r>
              <a:rPr lang="en-US" dirty="0"/>
              <a:t>The map on the left describes 1 individual with a low site fidelity who over the course of 6 years never stayed at a site year after year. </a:t>
            </a:r>
          </a:p>
          <a:p>
            <a:endParaRPr lang="en-US" dirty="0"/>
          </a:p>
          <a:p>
            <a:r>
              <a:rPr lang="en-US" dirty="0"/>
              <a:t>The map on the right describes two turtles with high site fidelity who chose to occupy a field habitat and not leaving for the duration of the study. </a:t>
            </a:r>
          </a:p>
        </p:txBody>
      </p:sp>
      <p:sp>
        <p:nvSpPr>
          <p:cNvPr id="4" name="Slide Number Placeholder 3"/>
          <p:cNvSpPr>
            <a:spLocks noGrp="1"/>
          </p:cNvSpPr>
          <p:nvPr>
            <p:ph type="sldNum" sz="quarter" idx="5"/>
          </p:nvPr>
        </p:nvSpPr>
        <p:spPr/>
        <p:txBody>
          <a:bodyPr/>
          <a:lstStyle/>
          <a:p>
            <a:fld id="{EE13D7BF-647C-4ABC-AA66-3F17FBE6083C}" type="slidenum">
              <a:rPr lang="en-US" smtClean="0"/>
              <a:t>9</a:t>
            </a:fld>
            <a:endParaRPr lang="en-US" dirty="0"/>
          </a:p>
        </p:txBody>
      </p:sp>
    </p:spTree>
    <p:extLst>
      <p:ext uri="{BB962C8B-B14F-4D97-AF65-F5344CB8AC3E}">
        <p14:creationId xmlns:p14="http://schemas.microsoft.com/office/powerpoint/2010/main" val="3561369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active field season is approximately 8 months long and observations range from 3 to 15 days. The average observation internal is 11 days while being tracked with an average observation period of 13 years across 148 turtles. The longest individual recording period currently is 23 years long. </a:t>
            </a:r>
          </a:p>
          <a:p>
            <a:endParaRPr lang="en-US" dirty="0"/>
          </a:p>
          <a:p>
            <a:r>
              <a:rPr lang="en-US" dirty="0"/>
              <a:t>The GPS technology has changes since the project began. At the beginning the editable fields were 6 characters in length. To record all information needed including the name, date, and status the dataset was encoded.</a:t>
            </a:r>
          </a:p>
        </p:txBody>
      </p:sp>
      <p:sp>
        <p:nvSpPr>
          <p:cNvPr id="4" name="Slide Number Placeholder 3"/>
          <p:cNvSpPr>
            <a:spLocks noGrp="1"/>
          </p:cNvSpPr>
          <p:nvPr>
            <p:ph type="sldNum" sz="quarter" idx="5"/>
          </p:nvPr>
        </p:nvSpPr>
        <p:spPr/>
        <p:txBody>
          <a:bodyPr/>
          <a:lstStyle/>
          <a:p>
            <a:fld id="{EE13D7BF-647C-4ABC-AA66-3F17FBE6083C}" type="slidenum">
              <a:rPr lang="en-US" smtClean="0"/>
              <a:t>10</a:t>
            </a:fld>
            <a:endParaRPr lang="en-US" dirty="0"/>
          </a:p>
        </p:txBody>
      </p:sp>
    </p:spTree>
    <p:extLst>
      <p:ext uri="{BB962C8B-B14F-4D97-AF65-F5344CB8AC3E}">
        <p14:creationId xmlns:p14="http://schemas.microsoft.com/office/powerpoint/2010/main" val="1106759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5/1/2022</a:t>
            </a:fld>
            <a:endParaRPr lang="en-US" dirty="0"/>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723848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5/1/2022</a:t>
            </a:fld>
            <a:endParaRPr lang="en-US" dirty="0"/>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54375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5/1/2022</a:t>
            </a:fld>
            <a:endParaRPr lang="en-US" dirty="0"/>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970467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5/1/2022</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548905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5/1/2022</a:t>
            </a:fld>
            <a:endParaRPr lang="en-US" dirty="0"/>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4127916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5/1/2022</a:t>
            </a:fld>
            <a:endParaRPr lang="en-US" dirty="0"/>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148061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5/1/2022</a:t>
            </a:fld>
            <a:endParaRPr lang="en-US" dirty="0"/>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69776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5/1/2022</a:t>
            </a:fld>
            <a:endParaRPr lang="en-US" dirty="0"/>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60631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5/1/2022</a:t>
            </a:fld>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547972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5/1/2022</a:t>
            </a:fld>
            <a:endParaRPr lang="en-US" dirty="0"/>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36371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5/1/2022</a:t>
            </a:fld>
            <a:endParaRPr lang="en-US" dirty="0"/>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853967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5/1/2022</a:t>
            </a:fld>
            <a:endParaRPr lang="en-US" dirty="0"/>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dirty="0"/>
          </a:p>
        </p:txBody>
      </p:sp>
    </p:spTree>
    <p:extLst>
      <p:ext uri="{BB962C8B-B14F-4D97-AF65-F5344CB8AC3E}">
        <p14:creationId xmlns:p14="http://schemas.microsoft.com/office/powerpoint/2010/main" val="2691714039"/>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package" Target="../embeddings/Microsoft_Excel_Worksheet.xlsx"/><Relationship Id="rId7"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7.emf"/><Relationship Id="rId4" Type="http://schemas.openxmlformats.org/officeDocument/2006/relationships/image" Target="../media/image16.emf"/><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4165CA-2930-4841-AFB7-DD41E95F2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ideo 3">
            <a:extLst>
              <a:ext uri="{FF2B5EF4-FFF2-40B4-BE49-F238E27FC236}">
                <a16:creationId xmlns:a16="http://schemas.microsoft.com/office/drawing/2014/main" id="{6AE3178A-7B2F-949A-A18A-91CB45454582}"/>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D3A19439-95A7-4D53-B166-072A2A397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3666683"/>
            <a:ext cx="12188952" cy="3191317"/>
          </a:xfrm>
          <a:prstGeom prst="rect">
            <a:avLst/>
          </a:prstGeom>
          <a:gradFill>
            <a:gsLst>
              <a:gs pos="42000">
                <a:srgbClr val="000000">
                  <a:alpha val="23000"/>
                </a:srgbClr>
              </a:gs>
              <a:gs pos="0">
                <a:srgbClr val="000000">
                  <a:alpha val="0"/>
                </a:srgbClr>
              </a:gs>
              <a:gs pos="100000">
                <a:srgbClr val="000000">
                  <a:alpha val="3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7C9864-28B9-40F7-A8C6-D23D30566E66}"/>
              </a:ext>
            </a:extLst>
          </p:cNvPr>
          <p:cNvSpPr>
            <a:spLocks noGrp="1"/>
          </p:cNvSpPr>
          <p:nvPr>
            <p:ph type="ctrTitle"/>
          </p:nvPr>
        </p:nvSpPr>
        <p:spPr>
          <a:xfrm>
            <a:off x="1524000" y="2538483"/>
            <a:ext cx="9144000" cy="2825085"/>
          </a:xfrm>
        </p:spPr>
        <p:txBody>
          <a:bodyPr>
            <a:normAutofit/>
          </a:bodyPr>
          <a:lstStyle/>
          <a:p>
            <a:r>
              <a:rPr lang="en-US" sz="5400" dirty="0">
                <a:solidFill>
                  <a:srgbClr val="FFFFFF"/>
                </a:solidFill>
              </a:rPr>
              <a:t>Hibernaculum Site Selection in Eastern Box Turtles </a:t>
            </a:r>
          </a:p>
        </p:txBody>
      </p:sp>
      <p:sp>
        <p:nvSpPr>
          <p:cNvPr id="3" name="Subtitle 2">
            <a:extLst>
              <a:ext uri="{FF2B5EF4-FFF2-40B4-BE49-F238E27FC236}">
                <a16:creationId xmlns:a16="http://schemas.microsoft.com/office/drawing/2014/main" id="{C9BDEDCB-CA20-4D9F-9D4E-6936554A704F}"/>
              </a:ext>
            </a:extLst>
          </p:cNvPr>
          <p:cNvSpPr>
            <a:spLocks noGrp="1"/>
          </p:cNvSpPr>
          <p:nvPr>
            <p:ph type="subTitle" idx="1"/>
          </p:nvPr>
        </p:nvSpPr>
        <p:spPr>
          <a:xfrm>
            <a:off x="1524000" y="5472752"/>
            <a:ext cx="9144000" cy="614148"/>
          </a:xfrm>
        </p:spPr>
        <p:txBody>
          <a:bodyPr>
            <a:normAutofit lnSpcReduction="10000"/>
          </a:bodyPr>
          <a:lstStyle/>
          <a:p>
            <a:r>
              <a:rPr lang="en-US" sz="1600" dirty="0">
                <a:solidFill>
                  <a:srgbClr val="FFFFFF"/>
                </a:solidFill>
              </a:rPr>
              <a:t>Understanding patterns, preferences and behaviors to enhance conservation efforts</a:t>
            </a:r>
          </a:p>
        </p:txBody>
      </p:sp>
    </p:spTree>
    <p:extLst>
      <p:ext uri="{BB962C8B-B14F-4D97-AF65-F5344CB8AC3E}">
        <p14:creationId xmlns:p14="http://schemas.microsoft.com/office/powerpoint/2010/main" val="387036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758E-9969-46AE-B195-7CB0FD19442A}"/>
              </a:ext>
            </a:extLst>
          </p:cNvPr>
          <p:cNvSpPr>
            <a:spLocks noGrp="1"/>
          </p:cNvSpPr>
          <p:nvPr>
            <p:ph type="title"/>
          </p:nvPr>
        </p:nvSpPr>
        <p:spPr/>
        <p:txBody>
          <a:bodyPr/>
          <a:lstStyle/>
          <a:p>
            <a:r>
              <a:rPr lang="en-US" dirty="0"/>
              <a:t>Database</a:t>
            </a:r>
          </a:p>
        </p:txBody>
      </p:sp>
      <p:sp>
        <p:nvSpPr>
          <p:cNvPr id="3" name="Content Placeholder 2">
            <a:extLst>
              <a:ext uri="{FF2B5EF4-FFF2-40B4-BE49-F238E27FC236}">
                <a16:creationId xmlns:a16="http://schemas.microsoft.com/office/drawing/2014/main" id="{8E10D1CF-E268-45BE-B215-E99AD0983B80}"/>
              </a:ext>
            </a:extLst>
          </p:cNvPr>
          <p:cNvSpPr>
            <a:spLocks noGrp="1"/>
          </p:cNvSpPr>
          <p:nvPr>
            <p:ph idx="1"/>
          </p:nvPr>
        </p:nvSpPr>
        <p:spPr>
          <a:xfrm>
            <a:off x="1143000" y="2075241"/>
            <a:ext cx="4110135" cy="4315045"/>
          </a:xfrm>
        </p:spPr>
        <p:txBody>
          <a:bodyPr>
            <a:normAutofit/>
          </a:bodyPr>
          <a:lstStyle/>
          <a:p>
            <a:r>
              <a:rPr lang="en-US" dirty="0"/>
              <a:t>Data collection</a:t>
            </a:r>
          </a:p>
          <a:p>
            <a:pPr lvl="1">
              <a:lnSpc>
                <a:spcPct val="150000"/>
              </a:lnSpc>
            </a:pPr>
            <a:r>
              <a:rPr lang="en-US" dirty="0"/>
              <a:t>Approximately 8 months</a:t>
            </a:r>
          </a:p>
          <a:p>
            <a:pPr lvl="1">
              <a:lnSpc>
                <a:spcPct val="150000"/>
              </a:lnSpc>
            </a:pPr>
            <a:r>
              <a:rPr lang="en-US" dirty="0"/>
              <a:t>High observation intervals </a:t>
            </a:r>
          </a:p>
          <a:p>
            <a:pPr lvl="1"/>
            <a:endParaRPr lang="en-US" dirty="0"/>
          </a:p>
          <a:p>
            <a:r>
              <a:rPr lang="en-US" dirty="0"/>
              <a:t>Technology</a:t>
            </a:r>
          </a:p>
          <a:p>
            <a:pPr lvl="1"/>
            <a:r>
              <a:rPr lang="en-US" dirty="0"/>
              <a:t>GPS character spacing</a:t>
            </a:r>
          </a:p>
          <a:p>
            <a:pPr lvl="2"/>
            <a:r>
              <a:rPr lang="en-US" dirty="0"/>
              <a:t>Encoded name, date and status</a:t>
            </a:r>
          </a:p>
          <a:p>
            <a:pPr lvl="2"/>
            <a:r>
              <a:rPr lang="en-US" dirty="0"/>
              <a:t>6 characters</a:t>
            </a:r>
          </a:p>
        </p:txBody>
      </p:sp>
      <p:graphicFrame>
        <p:nvGraphicFramePr>
          <p:cNvPr id="8" name="Object 7">
            <a:extLst>
              <a:ext uri="{FF2B5EF4-FFF2-40B4-BE49-F238E27FC236}">
                <a16:creationId xmlns:a16="http://schemas.microsoft.com/office/drawing/2014/main" id="{80CD7223-725C-49FF-BD4A-81AC5DFD6124}"/>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36204455"/>
              </p:ext>
            </p:extLst>
          </p:nvPr>
        </p:nvGraphicFramePr>
        <p:xfrm>
          <a:off x="5368597" y="4539444"/>
          <a:ext cx="6132091" cy="1785154"/>
        </p:xfrm>
        <a:graphic>
          <a:graphicData uri="http://schemas.openxmlformats.org/presentationml/2006/ole">
            <mc:AlternateContent xmlns:mc="http://schemas.openxmlformats.org/markup-compatibility/2006">
              <mc:Choice xmlns:v="urn:schemas-microsoft-com:vml" Requires="v">
                <p:oleObj name="Worksheet" r:id="rId3" imgW="4449938" imgH="1295526" progId="Excel.Sheet.12">
                  <p:embed/>
                </p:oleObj>
              </mc:Choice>
              <mc:Fallback>
                <p:oleObj name="Worksheet" r:id="rId3" imgW="4449938" imgH="1295526" progId="Excel.Sheet.12">
                  <p:embed/>
                  <p:pic>
                    <p:nvPicPr>
                      <p:cNvPr id="8" name="Object 7">
                        <a:extLst>
                          <a:ext uri="{FF2B5EF4-FFF2-40B4-BE49-F238E27FC236}">
                            <a16:creationId xmlns:a16="http://schemas.microsoft.com/office/drawing/2014/main" id="{80CD7223-725C-49FF-BD4A-81AC5DFD6124}"/>
                          </a:ext>
                          <a:ext uri="{C183D7F6-B498-43B3-948B-1728B52AA6E4}">
                            <adec:decorative xmlns:adec="http://schemas.microsoft.com/office/drawing/2017/decorative" val="1"/>
                          </a:ext>
                        </a:extLst>
                      </p:cNvPr>
                      <p:cNvPicPr/>
                      <p:nvPr/>
                    </p:nvPicPr>
                    <p:blipFill>
                      <a:blip r:embed="rId4"/>
                      <a:stretch>
                        <a:fillRect/>
                      </a:stretch>
                    </p:blipFill>
                    <p:spPr>
                      <a:xfrm>
                        <a:off x="5368597" y="4539444"/>
                        <a:ext cx="6132091" cy="1785154"/>
                      </a:xfrm>
                      <a:prstGeom prst="rect">
                        <a:avLst/>
                      </a:prstGeom>
                      <a:solidFill>
                        <a:schemeClr val="bg1"/>
                      </a:solidFill>
                    </p:spPr>
                  </p:pic>
                </p:oleObj>
              </mc:Fallback>
            </mc:AlternateContent>
          </a:graphicData>
        </a:graphic>
      </p:graphicFrame>
      <p:graphicFrame>
        <p:nvGraphicFramePr>
          <p:cNvPr id="9" name="Diagram 8">
            <a:extLst>
              <a:ext uri="{FF2B5EF4-FFF2-40B4-BE49-F238E27FC236}">
                <a16:creationId xmlns:a16="http://schemas.microsoft.com/office/drawing/2014/main" id="{FBB633D9-2EDD-46A5-926D-9F6DB870D65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1874594"/>
              </p:ext>
            </p:extLst>
          </p:nvPr>
        </p:nvGraphicFramePr>
        <p:xfrm>
          <a:off x="5726924" y="870675"/>
          <a:ext cx="5068596" cy="37030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Picture 14">
            <a:extLst>
              <a:ext uri="{FF2B5EF4-FFF2-40B4-BE49-F238E27FC236}">
                <a16:creationId xmlns:a16="http://schemas.microsoft.com/office/drawing/2014/main" id="{8CFD2F44-D0C5-42E7-95C4-4F50B3209A5C}"/>
              </a:ext>
            </a:extLst>
          </p:cNvPr>
          <p:cNvPicPr>
            <a:picLocks noChangeAspect="1"/>
          </p:cNvPicPr>
          <p:nvPr/>
        </p:nvPicPr>
        <p:blipFill>
          <a:blip r:embed="rId10"/>
          <a:stretch>
            <a:fillRect/>
          </a:stretch>
        </p:blipFill>
        <p:spPr>
          <a:xfrm>
            <a:off x="0" y="6623538"/>
            <a:ext cx="12192000" cy="234462"/>
          </a:xfrm>
          <a:prstGeom prst="rect">
            <a:avLst/>
          </a:prstGeom>
        </p:spPr>
      </p:pic>
    </p:spTree>
    <p:extLst>
      <p:ext uri="{BB962C8B-B14F-4D97-AF65-F5344CB8AC3E}">
        <p14:creationId xmlns:p14="http://schemas.microsoft.com/office/powerpoint/2010/main" val="3369087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758E-9969-46AE-B195-7CB0FD19442A}"/>
              </a:ext>
            </a:extLst>
          </p:cNvPr>
          <p:cNvSpPr>
            <a:spLocks noGrp="1"/>
          </p:cNvSpPr>
          <p:nvPr>
            <p:ph type="title"/>
          </p:nvPr>
        </p:nvSpPr>
        <p:spPr>
          <a:xfrm>
            <a:off x="2097740" y="533401"/>
            <a:ext cx="8951259" cy="1382156"/>
          </a:xfrm>
        </p:spPr>
        <p:txBody>
          <a:bodyPr/>
          <a:lstStyle/>
          <a:p>
            <a:r>
              <a:rPr lang="en-US" dirty="0"/>
              <a:t>Data</a:t>
            </a:r>
          </a:p>
        </p:txBody>
      </p:sp>
      <p:sp>
        <p:nvSpPr>
          <p:cNvPr id="6" name="Content Placeholder 2">
            <a:extLst>
              <a:ext uri="{FF2B5EF4-FFF2-40B4-BE49-F238E27FC236}">
                <a16:creationId xmlns:a16="http://schemas.microsoft.com/office/drawing/2014/main" id="{36C44AFD-7F1A-4580-AD80-BBA9CC10179D}"/>
              </a:ext>
            </a:extLst>
          </p:cNvPr>
          <p:cNvSpPr txBox="1">
            <a:spLocks/>
          </p:cNvSpPr>
          <p:nvPr/>
        </p:nvSpPr>
        <p:spPr>
          <a:xfrm>
            <a:off x="661565" y="1755547"/>
            <a:ext cx="4555891" cy="151983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GIS Field </a:t>
            </a:r>
          </a:p>
          <a:p>
            <a:r>
              <a:rPr lang="en-US" dirty="0"/>
              <a:t>Characters 1 and 2 denote turtle ID</a:t>
            </a:r>
          </a:p>
          <a:p>
            <a:pPr lvl="1"/>
            <a:r>
              <a:rPr lang="en-US" dirty="0"/>
              <a:t>41 corresponds with turtle C41</a:t>
            </a:r>
          </a:p>
          <a:p>
            <a:endParaRPr lang="en-US" dirty="0"/>
          </a:p>
        </p:txBody>
      </p:sp>
      <p:graphicFrame>
        <p:nvGraphicFramePr>
          <p:cNvPr id="10" name="Object 9">
            <a:extLst>
              <a:ext uri="{FF2B5EF4-FFF2-40B4-BE49-F238E27FC236}">
                <a16:creationId xmlns:a16="http://schemas.microsoft.com/office/drawing/2014/main" id="{8EAA5197-C46E-4B0A-AE78-94A1396A51AA}"/>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131041032"/>
              </p:ext>
            </p:extLst>
          </p:nvPr>
        </p:nvGraphicFramePr>
        <p:xfrm>
          <a:off x="5435273" y="2844900"/>
          <a:ext cx="6454975" cy="1879151"/>
        </p:xfrm>
        <a:graphic>
          <a:graphicData uri="http://schemas.openxmlformats.org/presentationml/2006/ole">
            <mc:AlternateContent xmlns:mc="http://schemas.openxmlformats.org/markup-compatibility/2006">
              <mc:Choice xmlns:v="urn:schemas-microsoft-com:vml" Requires="v">
                <p:oleObj name="Worksheet" r:id="rId3" imgW="4449938" imgH="1295526" progId="Excel.Sheet.12">
                  <p:embed/>
                </p:oleObj>
              </mc:Choice>
              <mc:Fallback>
                <p:oleObj name="Worksheet" r:id="rId3" imgW="4449938" imgH="1295526" progId="Excel.Sheet.12">
                  <p:embed/>
                  <p:pic>
                    <p:nvPicPr>
                      <p:cNvPr id="10" name="Object 9">
                        <a:extLst>
                          <a:ext uri="{FF2B5EF4-FFF2-40B4-BE49-F238E27FC236}">
                            <a16:creationId xmlns:a16="http://schemas.microsoft.com/office/drawing/2014/main" id="{8EAA5197-C46E-4B0A-AE78-94A1396A51AA}"/>
                          </a:ext>
                          <a:ext uri="{C183D7F6-B498-43B3-948B-1728B52AA6E4}">
                            <adec:decorative xmlns:adec="http://schemas.microsoft.com/office/drawing/2017/decorative" val="1"/>
                          </a:ext>
                        </a:extLst>
                      </p:cNvPr>
                      <p:cNvPicPr/>
                      <p:nvPr/>
                    </p:nvPicPr>
                    <p:blipFill>
                      <a:blip r:embed="rId4"/>
                      <a:stretch>
                        <a:fillRect/>
                      </a:stretch>
                    </p:blipFill>
                    <p:spPr>
                      <a:xfrm>
                        <a:off x="5435273" y="2844900"/>
                        <a:ext cx="6454975" cy="1879151"/>
                      </a:xfrm>
                      <a:prstGeom prst="rect">
                        <a:avLst/>
                      </a:prstGeom>
                      <a:solidFill>
                        <a:schemeClr val="bg1"/>
                      </a:solidFill>
                    </p:spPr>
                  </p:pic>
                </p:oleObj>
              </mc:Fallback>
            </mc:AlternateContent>
          </a:graphicData>
        </a:graphic>
      </p:graphicFrame>
      <p:sp>
        <p:nvSpPr>
          <p:cNvPr id="13" name="Content Placeholder 2">
            <a:extLst>
              <a:ext uri="{FF2B5EF4-FFF2-40B4-BE49-F238E27FC236}">
                <a16:creationId xmlns:a16="http://schemas.microsoft.com/office/drawing/2014/main" id="{92ACEA0E-BF10-44C3-9865-84BC9C542C91}"/>
              </a:ext>
            </a:extLst>
          </p:cNvPr>
          <p:cNvSpPr txBox="1">
            <a:spLocks/>
          </p:cNvSpPr>
          <p:nvPr/>
        </p:nvSpPr>
        <p:spPr>
          <a:xfrm>
            <a:off x="661565" y="2637020"/>
            <a:ext cx="4555891" cy="151983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r>
              <a:rPr lang="en-US" dirty="0"/>
              <a:t>Character 3 represents year class</a:t>
            </a:r>
          </a:p>
          <a:p>
            <a:pPr lvl="1"/>
            <a:r>
              <a:rPr lang="en-US" dirty="0"/>
              <a:t>J corresponds with 2019</a:t>
            </a:r>
          </a:p>
          <a:p>
            <a:endParaRPr lang="en-US" dirty="0"/>
          </a:p>
        </p:txBody>
      </p:sp>
      <p:sp>
        <p:nvSpPr>
          <p:cNvPr id="15" name="Content Placeholder 2">
            <a:extLst>
              <a:ext uri="{FF2B5EF4-FFF2-40B4-BE49-F238E27FC236}">
                <a16:creationId xmlns:a16="http://schemas.microsoft.com/office/drawing/2014/main" id="{68542D46-0D85-4F40-AF63-53F521092438}"/>
              </a:ext>
            </a:extLst>
          </p:cNvPr>
          <p:cNvSpPr txBox="1">
            <a:spLocks/>
          </p:cNvSpPr>
          <p:nvPr/>
        </p:nvSpPr>
        <p:spPr>
          <a:xfrm>
            <a:off x="661565" y="3521392"/>
            <a:ext cx="4555891" cy="151983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r>
              <a:rPr lang="en-US" dirty="0"/>
              <a:t>Character 4 represents the month</a:t>
            </a:r>
          </a:p>
          <a:p>
            <a:pPr lvl="1"/>
            <a:r>
              <a:rPr lang="en-US" dirty="0"/>
              <a:t>8,9,0 represent August, September, November respectively</a:t>
            </a:r>
          </a:p>
          <a:p>
            <a:endParaRPr lang="en-US" dirty="0"/>
          </a:p>
        </p:txBody>
      </p:sp>
      <p:sp>
        <p:nvSpPr>
          <p:cNvPr id="16" name="Content Placeholder 2">
            <a:extLst>
              <a:ext uri="{FF2B5EF4-FFF2-40B4-BE49-F238E27FC236}">
                <a16:creationId xmlns:a16="http://schemas.microsoft.com/office/drawing/2014/main" id="{71BEF36D-EEBB-4454-8EB5-46E9BE38FB88}"/>
              </a:ext>
            </a:extLst>
          </p:cNvPr>
          <p:cNvSpPr txBox="1">
            <a:spLocks/>
          </p:cNvSpPr>
          <p:nvPr/>
        </p:nvSpPr>
        <p:spPr>
          <a:xfrm>
            <a:off x="661565" y="4635209"/>
            <a:ext cx="4555891" cy="151983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342900" indent="-342900"/>
            <a:r>
              <a:rPr lang="en-US" dirty="0"/>
              <a:t>Characters 5 and 6 represent the day</a:t>
            </a:r>
          </a:p>
          <a:p>
            <a:pPr marL="800100" lvl="1" indent="-342900"/>
            <a:r>
              <a:rPr lang="en-US" dirty="0"/>
              <a:t>10 corresponds with the 10</a:t>
            </a:r>
            <a:r>
              <a:rPr lang="en-US" baseline="30000" dirty="0"/>
              <a:t>th</a:t>
            </a:r>
            <a:r>
              <a:rPr lang="en-US" dirty="0"/>
              <a:t> day of the month</a:t>
            </a:r>
          </a:p>
          <a:p>
            <a:endParaRPr lang="en-US" dirty="0"/>
          </a:p>
        </p:txBody>
      </p:sp>
      <p:pic>
        <p:nvPicPr>
          <p:cNvPr id="22" name="Picture 21">
            <a:extLst>
              <a:ext uri="{FF2B5EF4-FFF2-40B4-BE49-F238E27FC236}">
                <a16:creationId xmlns:a16="http://schemas.microsoft.com/office/drawing/2014/main" id="{519E67B2-156E-4E08-9558-D6407429920A}"/>
              </a:ext>
            </a:extLst>
          </p:cNvPr>
          <p:cNvPicPr>
            <a:picLocks noChangeAspect="1"/>
          </p:cNvPicPr>
          <p:nvPr/>
        </p:nvPicPr>
        <p:blipFill>
          <a:blip r:embed="rId5"/>
          <a:stretch>
            <a:fillRect/>
          </a:stretch>
        </p:blipFill>
        <p:spPr>
          <a:xfrm>
            <a:off x="0" y="6623538"/>
            <a:ext cx="12192000" cy="234462"/>
          </a:xfrm>
          <a:prstGeom prst="rect">
            <a:avLst/>
          </a:prstGeom>
        </p:spPr>
      </p:pic>
    </p:spTree>
    <p:extLst>
      <p:ext uri="{BB962C8B-B14F-4D97-AF65-F5344CB8AC3E}">
        <p14:creationId xmlns:p14="http://schemas.microsoft.com/office/powerpoint/2010/main" val="320807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758E-9969-46AE-B195-7CB0FD19442A}"/>
              </a:ext>
            </a:extLst>
          </p:cNvPr>
          <p:cNvSpPr>
            <a:spLocks noGrp="1"/>
          </p:cNvSpPr>
          <p:nvPr>
            <p:ph type="title"/>
          </p:nvPr>
        </p:nvSpPr>
        <p:spPr/>
        <p:txBody>
          <a:bodyPr/>
          <a:lstStyle/>
          <a:p>
            <a:r>
              <a:rPr lang="en-US" dirty="0"/>
              <a:t>Data Anomalies</a:t>
            </a:r>
          </a:p>
        </p:txBody>
      </p:sp>
      <p:sp>
        <p:nvSpPr>
          <p:cNvPr id="3" name="Content Placeholder 2">
            <a:extLst>
              <a:ext uri="{FF2B5EF4-FFF2-40B4-BE49-F238E27FC236}">
                <a16:creationId xmlns:a16="http://schemas.microsoft.com/office/drawing/2014/main" id="{8E10D1CF-E268-45BE-B215-E99AD0983B80}"/>
              </a:ext>
            </a:extLst>
          </p:cNvPr>
          <p:cNvSpPr>
            <a:spLocks noGrp="1"/>
          </p:cNvSpPr>
          <p:nvPr>
            <p:ph idx="1"/>
          </p:nvPr>
        </p:nvSpPr>
        <p:spPr>
          <a:xfrm>
            <a:off x="838199" y="2009554"/>
            <a:ext cx="5668617" cy="4574126"/>
          </a:xfrm>
        </p:spPr>
        <p:txBody>
          <a:bodyPr>
            <a:normAutofit/>
          </a:bodyPr>
          <a:lstStyle/>
          <a:p>
            <a:pPr marL="457200" lvl="1" indent="0">
              <a:spcAft>
                <a:spcPts val="1200"/>
              </a:spcAft>
              <a:buNone/>
            </a:pPr>
            <a:r>
              <a:rPr lang="en-US" dirty="0"/>
              <a:t>Characteristics of note are recorded by an additional (Duplicate WP) and contain a special identifier</a:t>
            </a:r>
          </a:p>
          <a:p>
            <a:pPr lvl="1">
              <a:spcBef>
                <a:spcPts val="1200"/>
              </a:spcBef>
              <a:spcAft>
                <a:spcPts val="600"/>
              </a:spcAft>
            </a:pPr>
            <a:r>
              <a:rPr lang="en-US" dirty="0"/>
              <a:t>Hibernacula   _ _ _ </a:t>
            </a:r>
            <a:r>
              <a:rPr lang="en-US" u="sng" dirty="0"/>
              <a:t>H</a:t>
            </a:r>
            <a:r>
              <a:rPr lang="en-US" dirty="0"/>
              <a:t> _ _</a:t>
            </a:r>
          </a:p>
          <a:p>
            <a:pPr lvl="1">
              <a:spcBef>
                <a:spcPts val="1200"/>
              </a:spcBef>
              <a:spcAft>
                <a:spcPts val="600"/>
              </a:spcAft>
            </a:pPr>
            <a:r>
              <a:rPr lang="en-US" dirty="0"/>
              <a:t>Infection  _ _ _ </a:t>
            </a:r>
            <a:r>
              <a:rPr lang="en-US" u="sng" dirty="0"/>
              <a:t>M</a:t>
            </a:r>
            <a:r>
              <a:rPr lang="en-US" dirty="0"/>
              <a:t> _ _</a:t>
            </a:r>
          </a:p>
          <a:p>
            <a:pPr lvl="1">
              <a:spcBef>
                <a:spcPts val="1200"/>
              </a:spcBef>
              <a:spcAft>
                <a:spcPts val="600"/>
              </a:spcAft>
            </a:pPr>
            <a:r>
              <a:rPr lang="en-US" dirty="0"/>
              <a:t>Death  _ _ _ _ </a:t>
            </a:r>
            <a:r>
              <a:rPr lang="en-US" u="sng" dirty="0"/>
              <a:t>D</a:t>
            </a:r>
            <a:r>
              <a:rPr lang="en-US" dirty="0"/>
              <a:t> </a:t>
            </a:r>
            <a:r>
              <a:rPr lang="en-US" u="sng" dirty="0"/>
              <a:t>D</a:t>
            </a:r>
          </a:p>
          <a:p>
            <a:pPr lvl="1">
              <a:spcBef>
                <a:spcPts val="1200"/>
              </a:spcBef>
              <a:spcAft>
                <a:spcPts val="600"/>
              </a:spcAft>
            </a:pPr>
            <a:r>
              <a:rPr lang="en-US" dirty="0"/>
              <a:t>Unlocatable  _ _ _ _ _ </a:t>
            </a:r>
            <a:r>
              <a:rPr lang="en-US" u="sng" dirty="0"/>
              <a:t>L</a:t>
            </a:r>
          </a:p>
          <a:p>
            <a:pPr lvl="1">
              <a:spcBef>
                <a:spcPts val="1200"/>
              </a:spcBef>
              <a:spcAft>
                <a:spcPts val="600"/>
              </a:spcAft>
            </a:pPr>
            <a:r>
              <a:rPr lang="en-US" dirty="0"/>
              <a:t>Relocated   _ _ _ _ _ </a:t>
            </a:r>
            <a:r>
              <a:rPr lang="en-US" u="sng" dirty="0"/>
              <a:t>E</a:t>
            </a:r>
          </a:p>
          <a:p>
            <a:pPr lvl="1">
              <a:spcBef>
                <a:spcPts val="1200"/>
              </a:spcBef>
              <a:spcAft>
                <a:spcPts val="600"/>
              </a:spcAft>
            </a:pPr>
            <a:r>
              <a:rPr lang="en-US" dirty="0"/>
              <a:t>Removed from Study  _ _ _ </a:t>
            </a:r>
            <a:r>
              <a:rPr lang="en-US" u="sng" dirty="0"/>
              <a:t>H</a:t>
            </a:r>
            <a:r>
              <a:rPr lang="en-US" dirty="0"/>
              <a:t> </a:t>
            </a:r>
            <a:r>
              <a:rPr lang="en-US" u="sng" dirty="0"/>
              <a:t>H</a:t>
            </a:r>
            <a:r>
              <a:rPr lang="en-US" dirty="0"/>
              <a:t> </a:t>
            </a:r>
            <a:r>
              <a:rPr lang="en-US" u="sng" dirty="0"/>
              <a:t>I</a:t>
            </a:r>
          </a:p>
          <a:p>
            <a:pPr lvl="1"/>
            <a:endParaRPr lang="en-US" dirty="0"/>
          </a:p>
        </p:txBody>
      </p:sp>
      <p:pic>
        <p:nvPicPr>
          <p:cNvPr id="5124" name="Picture 4">
            <a:extLst>
              <a:ext uri="{FF2B5EF4-FFF2-40B4-BE49-F238E27FC236}">
                <a16:creationId xmlns:a16="http://schemas.microsoft.com/office/drawing/2014/main" id="{1DBFC1DD-4699-49AB-9CBE-C4277C1C6A0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8209" y="572338"/>
            <a:ext cx="4316894" cy="57522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888B39-BB2F-42C3-A67A-DFB721D282A4}"/>
              </a:ext>
            </a:extLst>
          </p:cNvPr>
          <p:cNvPicPr>
            <a:picLocks noChangeAspect="1"/>
          </p:cNvPicPr>
          <p:nvPr/>
        </p:nvPicPr>
        <p:blipFill>
          <a:blip r:embed="rId4"/>
          <a:stretch>
            <a:fillRect/>
          </a:stretch>
        </p:blipFill>
        <p:spPr>
          <a:xfrm>
            <a:off x="0" y="6677677"/>
            <a:ext cx="12192000" cy="234462"/>
          </a:xfrm>
          <a:prstGeom prst="rect">
            <a:avLst/>
          </a:prstGeom>
        </p:spPr>
      </p:pic>
    </p:spTree>
    <p:extLst>
      <p:ext uri="{BB962C8B-B14F-4D97-AF65-F5344CB8AC3E}">
        <p14:creationId xmlns:p14="http://schemas.microsoft.com/office/powerpoint/2010/main" val="1953922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758E-9969-46AE-B195-7CB0FD19442A}"/>
              </a:ext>
            </a:extLst>
          </p:cNvPr>
          <p:cNvSpPr>
            <a:spLocks noGrp="1"/>
          </p:cNvSpPr>
          <p:nvPr>
            <p:ph type="title"/>
          </p:nvPr>
        </p:nvSpPr>
        <p:spPr/>
        <p:txBody>
          <a:bodyPr/>
          <a:lstStyle/>
          <a:p>
            <a:r>
              <a:rPr lang="en-US" dirty="0"/>
              <a:t>Goals and objectives</a:t>
            </a:r>
          </a:p>
        </p:txBody>
      </p:sp>
      <p:sp>
        <p:nvSpPr>
          <p:cNvPr id="3" name="Content Placeholder 2">
            <a:extLst>
              <a:ext uri="{FF2B5EF4-FFF2-40B4-BE49-F238E27FC236}">
                <a16:creationId xmlns:a16="http://schemas.microsoft.com/office/drawing/2014/main" id="{8E10D1CF-E268-45BE-B215-E99AD0983B80}"/>
              </a:ext>
            </a:extLst>
          </p:cNvPr>
          <p:cNvSpPr>
            <a:spLocks noGrp="1"/>
          </p:cNvSpPr>
          <p:nvPr>
            <p:ph idx="1"/>
          </p:nvPr>
        </p:nvSpPr>
        <p:spPr>
          <a:xfrm>
            <a:off x="838199" y="2255520"/>
            <a:ext cx="10210801" cy="3459480"/>
          </a:xfrm>
        </p:spPr>
        <p:txBody>
          <a:bodyPr>
            <a:normAutofit/>
          </a:bodyPr>
          <a:lstStyle/>
          <a:p>
            <a:pPr lvl="1">
              <a:spcBef>
                <a:spcPts val="2400"/>
              </a:spcBef>
              <a:spcAft>
                <a:spcPts val="2400"/>
              </a:spcAft>
            </a:pPr>
            <a:r>
              <a:rPr lang="en-US" sz="2400" dirty="0"/>
              <a:t>Phase 1: Decode the database for data extraction</a:t>
            </a:r>
          </a:p>
          <a:p>
            <a:pPr lvl="1">
              <a:spcBef>
                <a:spcPts val="2400"/>
              </a:spcBef>
              <a:spcAft>
                <a:spcPts val="2400"/>
              </a:spcAft>
            </a:pPr>
            <a:r>
              <a:rPr lang="en-US" sz="2400" dirty="0"/>
              <a:t>Phase 2: Perform vegetation and habitat analysis of the study site</a:t>
            </a:r>
          </a:p>
          <a:p>
            <a:pPr lvl="1">
              <a:spcBef>
                <a:spcPts val="2400"/>
              </a:spcBef>
              <a:spcAft>
                <a:spcPts val="2400"/>
              </a:spcAft>
            </a:pPr>
            <a:r>
              <a:rPr lang="en-US" sz="2400" dirty="0"/>
              <a:t>Phase 3: Evaluate the behavioral fidelity of eastern box turtle Homerange and Hibernaculum site selection</a:t>
            </a:r>
          </a:p>
        </p:txBody>
      </p:sp>
      <p:pic>
        <p:nvPicPr>
          <p:cNvPr id="7" name="Picture 6">
            <a:extLst>
              <a:ext uri="{FF2B5EF4-FFF2-40B4-BE49-F238E27FC236}">
                <a16:creationId xmlns:a16="http://schemas.microsoft.com/office/drawing/2014/main" id="{C1557338-3C9A-4DF2-903F-64AF48F68879}"/>
              </a:ext>
            </a:extLst>
          </p:cNvPr>
          <p:cNvPicPr>
            <a:picLocks noChangeAspect="1"/>
          </p:cNvPicPr>
          <p:nvPr/>
        </p:nvPicPr>
        <p:blipFill>
          <a:blip r:embed="rId3"/>
          <a:stretch>
            <a:fillRect/>
          </a:stretch>
        </p:blipFill>
        <p:spPr>
          <a:xfrm>
            <a:off x="0" y="6623538"/>
            <a:ext cx="12192000" cy="234462"/>
          </a:xfrm>
          <a:prstGeom prst="rect">
            <a:avLst/>
          </a:prstGeom>
        </p:spPr>
      </p:pic>
    </p:spTree>
    <p:extLst>
      <p:ext uri="{BB962C8B-B14F-4D97-AF65-F5344CB8AC3E}">
        <p14:creationId xmlns:p14="http://schemas.microsoft.com/office/powerpoint/2010/main" val="2316757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758E-9969-46AE-B195-7CB0FD19442A}"/>
              </a:ext>
            </a:extLst>
          </p:cNvPr>
          <p:cNvSpPr>
            <a:spLocks noGrp="1"/>
          </p:cNvSpPr>
          <p:nvPr>
            <p:ph type="title"/>
          </p:nvPr>
        </p:nvSpPr>
        <p:spPr>
          <a:xfrm>
            <a:off x="731520" y="741482"/>
            <a:ext cx="4617720" cy="1382156"/>
          </a:xfrm>
        </p:spPr>
        <p:txBody>
          <a:bodyPr/>
          <a:lstStyle/>
          <a:p>
            <a:r>
              <a:rPr lang="en-US" dirty="0"/>
              <a:t>Decoding the Database</a:t>
            </a:r>
          </a:p>
        </p:txBody>
      </p:sp>
      <p:pic>
        <p:nvPicPr>
          <p:cNvPr id="5" name="Content Placeholder 4">
            <a:extLst>
              <a:ext uri="{FF2B5EF4-FFF2-40B4-BE49-F238E27FC236}">
                <a16:creationId xmlns:a16="http://schemas.microsoft.com/office/drawing/2014/main" id="{CCA7BA32-7798-4051-8757-2FE82FC6A2FD}"/>
              </a:ext>
            </a:extLst>
          </p:cNvPr>
          <p:cNvPicPr>
            <a:picLocks noGrp="1" noChangeAspect="1"/>
          </p:cNvPicPr>
          <p:nvPr>
            <p:ph idx="1"/>
          </p:nvPr>
        </p:nvPicPr>
        <p:blipFill>
          <a:blip r:embed="rId3"/>
          <a:stretch>
            <a:fillRect/>
          </a:stretch>
        </p:blipFill>
        <p:spPr>
          <a:xfrm>
            <a:off x="5526315" y="1137285"/>
            <a:ext cx="6665685" cy="5090159"/>
          </a:xfrm>
          <a:ln>
            <a:solidFill>
              <a:schemeClr val="tx1"/>
            </a:solidFill>
          </a:ln>
        </p:spPr>
      </p:pic>
      <p:sp>
        <p:nvSpPr>
          <p:cNvPr id="6" name="TextBox 5">
            <a:extLst>
              <a:ext uri="{FF2B5EF4-FFF2-40B4-BE49-F238E27FC236}">
                <a16:creationId xmlns:a16="http://schemas.microsoft.com/office/drawing/2014/main" id="{4AE7B638-5AED-4BF2-B476-8DD575A7958D}"/>
              </a:ext>
            </a:extLst>
          </p:cNvPr>
          <p:cNvSpPr txBox="1"/>
          <p:nvPr/>
        </p:nvSpPr>
        <p:spPr>
          <a:xfrm>
            <a:off x="880290" y="2574368"/>
            <a:ext cx="4468950" cy="1107996"/>
          </a:xfrm>
          <a:prstGeom prst="rect">
            <a:avLst/>
          </a:prstGeom>
          <a:noFill/>
        </p:spPr>
        <p:txBody>
          <a:bodyPr wrap="square" rtlCol="0">
            <a:spAutoFit/>
          </a:bodyPr>
          <a:lstStyle/>
          <a:p>
            <a:r>
              <a:rPr lang="en-US" sz="2400" dirty="0">
                <a:latin typeface="Univers Condensed Light (Body)"/>
              </a:rPr>
              <a:t>GEOG 485: Developed the framework for pre-processing the database</a:t>
            </a:r>
          </a:p>
          <a:p>
            <a:endParaRPr lang="en-US" dirty="0">
              <a:latin typeface="Univers Condensed Light (Body)"/>
            </a:endParaRPr>
          </a:p>
        </p:txBody>
      </p:sp>
      <p:sp>
        <p:nvSpPr>
          <p:cNvPr id="8" name="TextBox 7">
            <a:extLst>
              <a:ext uri="{FF2B5EF4-FFF2-40B4-BE49-F238E27FC236}">
                <a16:creationId xmlns:a16="http://schemas.microsoft.com/office/drawing/2014/main" id="{33B924C6-D624-4CAE-AB03-CA8451E68F9F}"/>
              </a:ext>
            </a:extLst>
          </p:cNvPr>
          <p:cNvSpPr txBox="1"/>
          <p:nvPr/>
        </p:nvSpPr>
        <p:spPr>
          <a:xfrm>
            <a:off x="880290" y="3819525"/>
            <a:ext cx="4468950" cy="2523768"/>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sz="2000" dirty="0"/>
              <a:t>Flags coordinates outside of error margin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Identifies the length of continuous data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Identifies anomalies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Converts anomalies to usable text</a:t>
            </a:r>
          </a:p>
          <a:p>
            <a:pPr marL="285750" indent="-285750">
              <a:buFont typeface="Arial" panose="020B0604020202020204" pitchFamily="34" charset="0"/>
              <a:buChar char="•"/>
            </a:pPr>
            <a:endParaRPr lang="en-US" dirty="0"/>
          </a:p>
        </p:txBody>
      </p:sp>
      <p:pic>
        <p:nvPicPr>
          <p:cNvPr id="11" name="Picture 10">
            <a:extLst>
              <a:ext uri="{FF2B5EF4-FFF2-40B4-BE49-F238E27FC236}">
                <a16:creationId xmlns:a16="http://schemas.microsoft.com/office/drawing/2014/main" id="{115A986B-E37D-49B8-83D2-3DD15503F628}"/>
              </a:ext>
            </a:extLst>
          </p:cNvPr>
          <p:cNvPicPr>
            <a:picLocks noChangeAspect="1"/>
          </p:cNvPicPr>
          <p:nvPr/>
        </p:nvPicPr>
        <p:blipFill>
          <a:blip r:embed="rId4"/>
          <a:stretch>
            <a:fillRect/>
          </a:stretch>
        </p:blipFill>
        <p:spPr>
          <a:xfrm>
            <a:off x="0" y="6623538"/>
            <a:ext cx="12192000" cy="234462"/>
          </a:xfrm>
          <a:prstGeom prst="rect">
            <a:avLst/>
          </a:prstGeom>
        </p:spPr>
      </p:pic>
    </p:spTree>
    <p:extLst>
      <p:ext uri="{BB962C8B-B14F-4D97-AF65-F5344CB8AC3E}">
        <p14:creationId xmlns:p14="http://schemas.microsoft.com/office/powerpoint/2010/main" val="1663858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5F0A9D0-BB35-4CAB-B92D-E061B9D8E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52F5DE35-776B-4C7D-AF2E-514E68BDD2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0"/>
            <a:ext cx="698360" cy="57024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65E4E8-1272-4386-BDFE-0129D7A7E2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9642143" y="0"/>
            <a:ext cx="2549857" cy="20744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6515F51-DBC6-42B8-9C34-749F69BB65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97737" y="0"/>
            <a:ext cx="1294263" cy="599136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A1D758E-9969-46AE-B195-7CB0FD19442A}"/>
              </a:ext>
            </a:extLst>
          </p:cNvPr>
          <p:cNvSpPr>
            <a:spLocks noGrp="1"/>
          </p:cNvSpPr>
          <p:nvPr>
            <p:ph type="title"/>
          </p:nvPr>
        </p:nvSpPr>
        <p:spPr>
          <a:xfrm>
            <a:off x="1129553" y="638174"/>
            <a:ext cx="10529048" cy="1476375"/>
          </a:xfrm>
        </p:spPr>
        <p:txBody>
          <a:bodyPr>
            <a:normAutofit/>
          </a:bodyPr>
          <a:lstStyle/>
          <a:p>
            <a:r>
              <a:rPr lang="en-US" dirty="0"/>
              <a:t>Vegetation Analysis </a:t>
            </a:r>
          </a:p>
        </p:txBody>
      </p:sp>
      <p:cxnSp>
        <p:nvCxnSpPr>
          <p:cNvPr id="18" name="Straight Connector 17">
            <a:extLst>
              <a:ext uri="{FF2B5EF4-FFF2-40B4-BE49-F238E27FC236}">
                <a16:creationId xmlns:a16="http://schemas.microsoft.com/office/drawing/2014/main" id="{873F5967-4993-405D-A3E6-84DCEFF44C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2403086" cy="103723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E10D1CF-E268-45BE-B215-E99AD0983B80}"/>
              </a:ext>
            </a:extLst>
          </p:cNvPr>
          <p:cNvSpPr>
            <a:spLocks noGrp="1"/>
          </p:cNvSpPr>
          <p:nvPr>
            <p:ph idx="1"/>
          </p:nvPr>
        </p:nvSpPr>
        <p:spPr>
          <a:xfrm>
            <a:off x="1021394" y="2074461"/>
            <a:ext cx="4632341" cy="1339750"/>
          </a:xfrm>
        </p:spPr>
        <p:txBody>
          <a:bodyPr>
            <a:normAutofit/>
          </a:bodyPr>
          <a:lstStyle/>
          <a:p>
            <a:pPr marL="0" marR="0">
              <a:spcBef>
                <a:spcPts val="900"/>
              </a:spcBef>
              <a:spcAft>
                <a:spcPts val="0"/>
              </a:spcAft>
            </a:pPr>
            <a:r>
              <a:rPr lang="en-US" dirty="0"/>
              <a:t>Cursory habitat delineations are identified</a:t>
            </a:r>
          </a:p>
          <a:p>
            <a:pPr marL="457200" lvl="1">
              <a:spcBef>
                <a:spcPts val="900"/>
              </a:spcBef>
            </a:pPr>
            <a:r>
              <a:rPr lang="en-US" dirty="0"/>
              <a:t>Edge habitats </a:t>
            </a:r>
          </a:p>
        </p:txBody>
      </p:sp>
      <p:cxnSp>
        <p:nvCxnSpPr>
          <p:cNvPr id="20" name="Straight Connector 19">
            <a:extLst>
              <a:ext uri="{FF2B5EF4-FFF2-40B4-BE49-F238E27FC236}">
                <a16:creationId xmlns:a16="http://schemas.microsoft.com/office/drawing/2014/main" id="{A3A523CC-BD6C-4A0D-B9DB-1DC2CE1E22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807758" y="5501473"/>
            <a:ext cx="5455709" cy="135652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Map&#10;&#10;Description automatically generated">
            <a:extLst>
              <a:ext uri="{FF2B5EF4-FFF2-40B4-BE49-F238E27FC236}">
                <a16:creationId xmlns:a16="http://schemas.microsoft.com/office/drawing/2014/main" id="{260A7D31-E4AA-420A-BF59-2A8992650D1E}"/>
              </a:ext>
            </a:extLst>
          </p:cNvPr>
          <p:cNvPicPr>
            <a:picLocks noChangeAspect="1"/>
          </p:cNvPicPr>
          <p:nvPr/>
        </p:nvPicPr>
        <p:blipFill>
          <a:blip r:embed="rId3"/>
          <a:stretch>
            <a:fillRect/>
          </a:stretch>
        </p:blipFill>
        <p:spPr>
          <a:xfrm>
            <a:off x="6858158" y="2114549"/>
            <a:ext cx="4490721" cy="4210052"/>
          </a:xfrm>
          <a:prstGeom prst="rect">
            <a:avLst/>
          </a:prstGeom>
        </p:spPr>
      </p:pic>
      <p:graphicFrame>
        <p:nvGraphicFramePr>
          <p:cNvPr id="17" name="Table 16">
            <a:extLst>
              <a:ext uri="{FF2B5EF4-FFF2-40B4-BE49-F238E27FC236}">
                <a16:creationId xmlns:a16="http://schemas.microsoft.com/office/drawing/2014/main" id="{9C5F7E17-820B-4EE9-84C0-55F4BE3B2D51}"/>
              </a:ext>
            </a:extLst>
          </p:cNvPr>
          <p:cNvGraphicFramePr>
            <a:graphicFrameLocks noGrp="1"/>
          </p:cNvGraphicFramePr>
          <p:nvPr>
            <p:extLst>
              <p:ext uri="{D42A27DB-BD31-4B8C-83A1-F6EECF244321}">
                <p14:modId xmlns:p14="http://schemas.microsoft.com/office/powerpoint/2010/main" val="1204331784"/>
              </p:ext>
            </p:extLst>
          </p:nvPr>
        </p:nvGraphicFramePr>
        <p:xfrm>
          <a:off x="698360" y="3703320"/>
          <a:ext cx="5244002" cy="2611754"/>
        </p:xfrm>
        <a:graphic>
          <a:graphicData uri="http://schemas.openxmlformats.org/drawingml/2006/table">
            <a:tbl>
              <a:tblPr firstRow="1" firstCol="1" bandRow="1"/>
              <a:tblGrid>
                <a:gridCol w="2394761">
                  <a:extLst>
                    <a:ext uri="{9D8B030D-6E8A-4147-A177-3AD203B41FA5}">
                      <a16:colId xmlns:a16="http://schemas.microsoft.com/office/drawing/2014/main" val="2773981298"/>
                    </a:ext>
                  </a:extLst>
                </a:gridCol>
                <a:gridCol w="1555721">
                  <a:extLst>
                    <a:ext uri="{9D8B030D-6E8A-4147-A177-3AD203B41FA5}">
                      <a16:colId xmlns:a16="http://schemas.microsoft.com/office/drawing/2014/main" val="3034562497"/>
                    </a:ext>
                  </a:extLst>
                </a:gridCol>
                <a:gridCol w="1293520">
                  <a:extLst>
                    <a:ext uri="{9D8B030D-6E8A-4147-A177-3AD203B41FA5}">
                      <a16:colId xmlns:a16="http://schemas.microsoft.com/office/drawing/2014/main" val="2461409124"/>
                    </a:ext>
                  </a:extLst>
                </a:gridCol>
              </a:tblGrid>
              <a:tr h="379892">
                <a:tc>
                  <a:txBody>
                    <a:bodyPr/>
                    <a:lstStyle/>
                    <a:p>
                      <a:pPr algn="ctr" rtl="0" fontAlgn="ctr"/>
                      <a:r>
                        <a:rPr lang="en-US" sz="2000" b="1" i="0" u="none" strike="noStrike" dirty="0">
                          <a:solidFill>
                            <a:srgbClr val="000000"/>
                          </a:solidFill>
                          <a:effectLst/>
                          <a:latin typeface="+mn-lt"/>
                        </a:rPr>
                        <a:t> Type</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dirty="0">
                          <a:solidFill>
                            <a:srgbClr val="000000"/>
                          </a:solidFill>
                          <a:effectLst/>
                          <a:latin typeface="+mn-lt"/>
                        </a:rPr>
                        <a:t>Hectares</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dirty="0">
                          <a:solidFill>
                            <a:srgbClr val="000000"/>
                          </a:solidFill>
                          <a:effectLst/>
                          <a:latin typeface="+mn-lt"/>
                        </a:rPr>
                        <a:t> Percent</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5251304"/>
                  </a:ext>
                </a:extLst>
              </a:tr>
              <a:tr h="370394">
                <a:tc>
                  <a:txBody>
                    <a:bodyPr/>
                    <a:lstStyle/>
                    <a:p>
                      <a:pPr algn="l" rtl="0" fontAlgn="ctr"/>
                      <a:r>
                        <a:rPr lang="en-US" sz="2000" b="0" i="0" u="none" strike="noStrike" dirty="0">
                          <a:solidFill>
                            <a:srgbClr val="000000"/>
                          </a:solidFill>
                          <a:effectLst/>
                          <a:latin typeface="+mn-lt"/>
                        </a:rPr>
                        <a:t>Disturbed</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rtl="0" fontAlgn="ctr"/>
                      <a:r>
                        <a:rPr lang="en-US" sz="2000" b="0" i="0" u="none" strike="noStrike" dirty="0">
                          <a:solidFill>
                            <a:srgbClr val="000000"/>
                          </a:solidFill>
                          <a:effectLst/>
                          <a:latin typeface="+mn-lt"/>
                        </a:rPr>
                        <a:t>34.65</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rtl="0" fontAlgn="ctr"/>
                      <a:r>
                        <a:rPr lang="en-US" sz="2000" b="0" i="0" u="none" strike="noStrike" dirty="0">
                          <a:solidFill>
                            <a:srgbClr val="000000"/>
                          </a:solidFill>
                          <a:effectLst/>
                          <a:latin typeface="+mn-lt"/>
                        </a:rPr>
                        <a:t>2.40%</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828410397"/>
                  </a:ext>
                </a:extLst>
              </a:tr>
              <a:tr h="370394">
                <a:tc>
                  <a:txBody>
                    <a:bodyPr/>
                    <a:lstStyle/>
                    <a:p>
                      <a:pPr algn="l" rtl="0" fontAlgn="ctr"/>
                      <a:r>
                        <a:rPr lang="en-US" sz="2000" b="0" i="0" u="none" strike="noStrike" dirty="0">
                          <a:solidFill>
                            <a:srgbClr val="000000"/>
                          </a:solidFill>
                          <a:effectLst/>
                          <a:latin typeface="+mn-lt"/>
                        </a:rPr>
                        <a:t>Field </a:t>
                      </a:r>
                    </a:p>
                  </a:txBody>
                  <a:tcPr marL="7620" marR="7620" marT="7620" marB="0" anchor="ctr">
                    <a:lnL>
                      <a:noFill/>
                    </a:lnL>
                    <a:lnR>
                      <a:noFill/>
                    </a:lnR>
                    <a:lnT>
                      <a:noFill/>
                    </a:lnT>
                    <a:lnB>
                      <a:noFill/>
                    </a:lnB>
                  </a:tcPr>
                </a:tc>
                <a:tc>
                  <a:txBody>
                    <a:bodyPr/>
                    <a:lstStyle/>
                    <a:p>
                      <a:pPr algn="ctr" rtl="0" fontAlgn="ctr"/>
                      <a:r>
                        <a:rPr lang="en-US" sz="2000" b="0" i="0" u="none" strike="noStrike" dirty="0">
                          <a:solidFill>
                            <a:srgbClr val="000000"/>
                          </a:solidFill>
                          <a:effectLst/>
                          <a:latin typeface="+mn-lt"/>
                        </a:rPr>
                        <a:t>162.15</a:t>
                      </a:r>
                    </a:p>
                  </a:txBody>
                  <a:tcPr marL="7620" marR="7620" marT="7620" marB="0" anchor="ctr">
                    <a:lnL>
                      <a:noFill/>
                    </a:lnL>
                    <a:lnR>
                      <a:noFill/>
                    </a:lnR>
                    <a:lnT>
                      <a:noFill/>
                    </a:lnT>
                    <a:lnB>
                      <a:noFill/>
                    </a:lnB>
                  </a:tcPr>
                </a:tc>
                <a:tc>
                  <a:txBody>
                    <a:bodyPr/>
                    <a:lstStyle/>
                    <a:p>
                      <a:pPr algn="ctr" rtl="0" fontAlgn="ctr"/>
                      <a:r>
                        <a:rPr lang="en-US" sz="2000" b="0" i="0" u="none" strike="noStrike" dirty="0">
                          <a:solidFill>
                            <a:srgbClr val="000000"/>
                          </a:solidFill>
                          <a:effectLst/>
                          <a:latin typeface="+mn-lt"/>
                        </a:rPr>
                        <a:t>11.5% </a:t>
                      </a:r>
                    </a:p>
                  </a:txBody>
                  <a:tcPr marL="7620" marR="7620" marT="7620" marB="0" anchor="ctr">
                    <a:lnL>
                      <a:noFill/>
                    </a:lnL>
                    <a:lnR>
                      <a:noFill/>
                    </a:lnR>
                    <a:lnT>
                      <a:noFill/>
                    </a:lnT>
                    <a:lnB>
                      <a:noFill/>
                    </a:lnB>
                  </a:tcPr>
                </a:tc>
                <a:extLst>
                  <a:ext uri="{0D108BD9-81ED-4DB2-BD59-A6C34878D82A}">
                    <a16:rowId xmlns:a16="http://schemas.microsoft.com/office/drawing/2014/main" val="2101704890"/>
                  </a:ext>
                </a:extLst>
              </a:tr>
              <a:tr h="370394">
                <a:tc>
                  <a:txBody>
                    <a:bodyPr/>
                    <a:lstStyle/>
                    <a:p>
                      <a:pPr algn="l" rtl="0" fontAlgn="ctr"/>
                      <a:r>
                        <a:rPr lang="en-US" sz="2000" b="0" i="0" u="none" strike="noStrike" dirty="0">
                          <a:solidFill>
                            <a:srgbClr val="000000"/>
                          </a:solidFill>
                          <a:effectLst/>
                          <a:latin typeface="+mn-lt"/>
                        </a:rPr>
                        <a:t>Riparian</a:t>
                      </a:r>
                    </a:p>
                  </a:txBody>
                  <a:tcPr marL="7620" marR="7620" marT="7620" marB="0" anchor="ctr">
                    <a:lnL>
                      <a:noFill/>
                    </a:lnL>
                    <a:lnR>
                      <a:noFill/>
                    </a:lnR>
                    <a:lnT>
                      <a:noFill/>
                    </a:lnT>
                    <a:lnB>
                      <a:noFill/>
                    </a:lnB>
                  </a:tcPr>
                </a:tc>
                <a:tc>
                  <a:txBody>
                    <a:bodyPr/>
                    <a:lstStyle/>
                    <a:p>
                      <a:pPr algn="ctr" rtl="0" fontAlgn="ctr"/>
                      <a:r>
                        <a:rPr lang="en-US" sz="2000" b="0" i="0" u="none" strike="noStrike" dirty="0">
                          <a:solidFill>
                            <a:srgbClr val="000000"/>
                          </a:solidFill>
                          <a:effectLst/>
                          <a:latin typeface="+mn-lt"/>
                        </a:rPr>
                        <a:t>2.01</a:t>
                      </a:r>
                    </a:p>
                  </a:txBody>
                  <a:tcPr marL="7620" marR="7620" marT="7620" marB="0" anchor="ctr">
                    <a:lnL>
                      <a:noFill/>
                    </a:lnL>
                    <a:lnR>
                      <a:noFill/>
                    </a:lnR>
                    <a:lnT>
                      <a:noFill/>
                    </a:lnT>
                    <a:lnB>
                      <a:noFill/>
                    </a:lnB>
                  </a:tcPr>
                </a:tc>
                <a:tc>
                  <a:txBody>
                    <a:bodyPr/>
                    <a:lstStyle/>
                    <a:p>
                      <a:pPr algn="ctr" rtl="0" fontAlgn="ctr"/>
                      <a:r>
                        <a:rPr lang="en-US" sz="2000" b="0" i="0" u="none" strike="noStrike" dirty="0">
                          <a:solidFill>
                            <a:srgbClr val="000000"/>
                          </a:solidFill>
                          <a:effectLst/>
                          <a:latin typeface="+mn-lt"/>
                        </a:rPr>
                        <a:t>0.14%</a:t>
                      </a:r>
                    </a:p>
                  </a:txBody>
                  <a:tcPr marL="7620" marR="7620" marT="7620" marB="0" anchor="ctr">
                    <a:lnL>
                      <a:noFill/>
                    </a:lnL>
                    <a:lnR>
                      <a:noFill/>
                    </a:lnR>
                    <a:lnT>
                      <a:noFill/>
                    </a:lnT>
                    <a:lnB>
                      <a:noFill/>
                    </a:lnB>
                  </a:tcPr>
                </a:tc>
                <a:extLst>
                  <a:ext uri="{0D108BD9-81ED-4DB2-BD59-A6C34878D82A}">
                    <a16:rowId xmlns:a16="http://schemas.microsoft.com/office/drawing/2014/main" val="1200815101"/>
                  </a:ext>
                </a:extLst>
              </a:tr>
              <a:tr h="370394">
                <a:tc>
                  <a:txBody>
                    <a:bodyPr/>
                    <a:lstStyle/>
                    <a:p>
                      <a:pPr algn="l" rtl="0" fontAlgn="ctr"/>
                      <a:r>
                        <a:rPr lang="en-US" sz="2000" b="0" i="0" u="none" strike="noStrike" dirty="0">
                          <a:solidFill>
                            <a:srgbClr val="000000"/>
                          </a:solidFill>
                          <a:effectLst/>
                          <a:latin typeface="+mn-lt"/>
                        </a:rPr>
                        <a:t>Deciduous Forest</a:t>
                      </a:r>
                    </a:p>
                  </a:txBody>
                  <a:tcPr marL="7620" marR="7620" marT="7620" marB="0" anchor="ctr">
                    <a:lnL>
                      <a:noFill/>
                    </a:lnL>
                    <a:lnR>
                      <a:noFill/>
                    </a:lnR>
                    <a:lnT>
                      <a:noFill/>
                    </a:lnT>
                    <a:lnB>
                      <a:noFill/>
                    </a:lnB>
                  </a:tcPr>
                </a:tc>
                <a:tc>
                  <a:txBody>
                    <a:bodyPr/>
                    <a:lstStyle/>
                    <a:p>
                      <a:pPr algn="ctr" rtl="0" fontAlgn="ctr"/>
                      <a:r>
                        <a:rPr lang="en-US" sz="2000" b="0" i="0" u="none" strike="noStrike" dirty="0">
                          <a:solidFill>
                            <a:srgbClr val="000000"/>
                          </a:solidFill>
                          <a:effectLst/>
                          <a:latin typeface="+mn-lt"/>
                        </a:rPr>
                        <a:t>1206.98</a:t>
                      </a:r>
                    </a:p>
                  </a:txBody>
                  <a:tcPr marL="7620" marR="7620" marT="7620" marB="0" anchor="ctr">
                    <a:lnL>
                      <a:noFill/>
                    </a:lnL>
                    <a:lnR>
                      <a:noFill/>
                    </a:lnR>
                    <a:lnT>
                      <a:noFill/>
                    </a:lnT>
                    <a:lnB>
                      <a:noFill/>
                    </a:lnB>
                  </a:tcPr>
                </a:tc>
                <a:tc>
                  <a:txBody>
                    <a:bodyPr/>
                    <a:lstStyle/>
                    <a:p>
                      <a:pPr algn="ctr" rtl="0" fontAlgn="ctr"/>
                      <a:r>
                        <a:rPr lang="en-US" sz="2000" b="0" i="0" u="none" strike="noStrike" dirty="0">
                          <a:solidFill>
                            <a:srgbClr val="000000"/>
                          </a:solidFill>
                          <a:effectLst/>
                          <a:latin typeface="+mn-lt"/>
                        </a:rPr>
                        <a:t>85.70%</a:t>
                      </a:r>
                    </a:p>
                  </a:txBody>
                  <a:tcPr marL="7620" marR="7620" marT="7620" marB="0" anchor="ctr">
                    <a:lnL>
                      <a:noFill/>
                    </a:lnL>
                    <a:lnR>
                      <a:noFill/>
                    </a:lnR>
                    <a:lnT>
                      <a:noFill/>
                    </a:lnT>
                    <a:lnB>
                      <a:noFill/>
                    </a:lnB>
                  </a:tcPr>
                </a:tc>
                <a:extLst>
                  <a:ext uri="{0D108BD9-81ED-4DB2-BD59-A6C34878D82A}">
                    <a16:rowId xmlns:a16="http://schemas.microsoft.com/office/drawing/2014/main" val="27652649"/>
                  </a:ext>
                </a:extLst>
              </a:tr>
              <a:tr h="379892">
                <a:tc>
                  <a:txBody>
                    <a:bodyPr/>
                    <a:lstStyle/>
                    <a:p>
                      <a:pPr algn="l" rtl="0" fontAlgn="ctr"/>
                      <a:r>
                        <a:rPr lang="en-US" sz="2000" b="0" i="0" u="none" strike="noStrike" dirty="0">
                          <a:solidFill>
                            <a:srgbClr val="000000"/>
                          </a:solidFill>
                          <a:effectLst/>
                          <a:latin typeface="+mn-lt"/>
                        </a:rPr>
                        <a:t>Aspen Groves</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en-US" sz="2000" b="0" i="0" u="none" strike="noStrike" dirty="0">
                          <a:solidFill>
                            <a:srgbClr val="000000"/>
                          </a:solidFill>
                          <a:effectLst/>
                          <a:latin typeface="+mn-lt"/>
                        </a:rPr>
                        <a:t>1.76</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n-lt"/>
                        </a:rPr>
                        <a:t>0.13%</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668528"/>
                  </a:ext>
                </a:extLst>
              </a:tr>
              <a:tr h="370394">
                <a:tc>
                  <a:txBody>
                    <a:bodyPr/>
                    <a:lstStyle/>
                    <a:p>
                      <a:pPr algn="l" rtl="0" fontAlgn="ctr"/>
                      <a:r>
                        <a:rPr lang="en-US" sz="2000" b="1" i="0" u="none" strike="noStrike" dirty="0">
                          <a:solidFill>
                            <a:srgbClr val="000000"/>
                          </a:solidFill>
                          <a:effectLst/>
                          <a:latin typeface="+mn-lt"/>
                        </a:rPr>
                        <a:t>Total</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rtl="0" fontAlgn="ctr"/>
                      <a:r>
                        <a:rPr lang="en-US" sz="2000" b="1" i="0" u="none" strike="noStrike" dirty="0">
                          <a:solidFill>
                            <a:srgbClr val="000000"/>
                          </a:solidFill>
                          <a:effectLst/>
                          <a:latin typeface="+mn-lt"/>
                        </a:rPr>
                        <a:t>1407.55</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rtl="0" fontAlgn="ctr"/>
                      <a:r>
                        <a:rPr lang="en-US" sz="2000" b="1" i="0" u="none" strike="noStrike" dirty="0">
                          <a:solidFill>
                            <a:srgbClr val="000000"/>
                          </a:solidFill>
                          <a:effectLst/>
                          <a:latin typeface="+mn-lt"/>
                        </a:rPr>
                        <a:t>100%</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19664022"/>
                  </a:ext>
                </a:extLst>
              </a:tr>
            </a:tbl>
          </a:graphicData>
        </a:graphic>
      </p:graphicFrame>
      <p:pic>
        <p:nvPicPr>
          <p:cNvPr id="11" name="Picture 10">
            <a:extLst>
              <a:ext uri="{FF2B5EF4-FFF2-40B4-BE49-F238E27FC236}">
                <a16:creationId xmlns:a16="http://schemas.microsoft.com/office/drawing/2014/main" id="{55F08AD5-BC64-49D0-B949-730005B6124F}"/>
              </a:ext>
            </a:extLst>
          </p:cNvPr>
          <p:cNvPicPr>
            <a:picLocks noChangeAspect="1"/>
          </p:cNvPicPr>
          <p:nvPr/>
        </p:nvPicPr>
        <p:blipFill>
          <a:blip r:embed="rId4"/>
          <a:stretch>
            <a:fillRect/>
          </a:stretch>
        </p:blipFill>
        <p:spPr>
          <a:xfrm>
            <a:off x="0" y="6638335"/>
            <a:ext cx="12192000" cy="234462"/>
          </a:xfrm>
          <a:prstGeom prst="rect">
            <a:avLst/>
          </a:prstGeom>
        </p:spPr>
      </p:pic>
    </p:spTree>
    <p:extLst>
      <p:ext uri="{BB962C8B-B14F-4D97-AF65-F5344CB8AC3E}">
        <p14:creationId xmlns:p14="http://schemas.microsoft.com/office/powerpoint/2010/main" val="669508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5F0A9D0-BB35-4CAB-B92D-E061B9D8E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52F5DE35-776B-4C7D-AF2E-514E68BDD2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0"/>
            <a:ext cx="698360" cy="57024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65E4E8-1272-4386-BDFE-0129D7A7E2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9642143" y="0"/>
            <a:ext cx="2549857" cy="20744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6515F51-DBC6-42B8-9C34-749F69BB65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97737" y="0"/>
            <a:ext cx="1294263" cy="599136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A1D758E-9969-46AE-B195-7CB0FD19442A}"/>
              </a:ext>
            </a:extLst>
          </p:cNvPr>
          <p:cNvSpPr>
            <a:spLocks noGrp="1"/>
          </p:cNvSpPr>
          <p:nvPr>
            <p:ph type="title"/>
          </p:nvPr>
        </p:nvSpPr>
        <p:spPr>
          <a:xfrm>
            <a:off x="1524001" y="333980"/>
            <a:ext cx="10667999" cy="1476375"/>
          </a:xfrm>
        </p:spPr>
        <p:txBody>
          <a:bodyPr>
            <a:normAutofit/>
          </a:bodyPr>
          <a:lstStyle/>
          <a:p>
            <a:r>
              <a:rPr lang="en-US" sz="4400" dirty="0"/>
              <a:t>behavioral fidelity</a:t>
            </a:r>
            <a:endParaRPr lang="en-US" dirty="0"/>
          </a:p>
        </p:txBody>
      </p:sp>
      <p:cxnSp>
        <p:nvCxnSpPr>
          <p:cNvPr id="18" name="Straight Connector 17">
            <a:extLst>
              <a:ext uri="{FF2B5EF4-FFF2-40B4-BE49-F238E27FC236}">
                <a16:creationId xmlns:a16="http://schemas.microsoft.com/office/drawing/2014/main" id="{873F5967-4993-405D-A3E6-84DCEFF44C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2403086" cy="103723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E10D1CF-E268-45BE-B215-E99AD0983B80}"/>
              </a:ext>
            </a:extLst>
          </p:cNvPr>
          <p:cNvSpPr>
            <a:spLocks noGrp="1"/>
          </p:cNvSpPr>
          <p:nvPr>
            <p:ph idx="1"/>
          </p:nvPr>
        </p:nvSpPr>
        <p:spPr>
          <a:xfrm>
            <a:off x="980087" y="1479057"/>
            <a:ext cx="5074606" cy="3603732"/>
          </a:xfrm>
        </p:spPr>
        <p:txBody>
          <a:bodyPr>
            <a:normAutofit/>
          </a:bodyPr>
          <a:lstStyle/>
          <a:p>
            <a:pPr marL="0" indent="0">
              <a:spcBef>
                <a:spcPts val="900"/>
              </a:spcBef>
              <a:buNone/>
            </a:pPr>
            <a:r>
              <a:rPr lang="en-US" dirty="0"/>
              <a:t>Identify preferences between high and low site fidelity.</a:t>
            </a:r>
          </a:p>
          <a:p>
            <a:pPr marL="457200" indent="-457200">
              <a:buFont typeface="+mj-lt"/>
              <a:buAutoNum type="arabicPeriod"/>
            </a:pPr>
            <a:r>
              <a:rPr lang="en-US" dirty="0"/>
              <a:t>Develop homerange extents</a:t>
            </a:r>
          </a:p>
          <a:p>
            <a:pPr marL="457200" indent="-457200">
              <a:buFont typeface="+mj-lt"/>
              <a:buAutoNum type="arabicPeriod"/>
            </a:pPr>
            <a:r>
              <a:rPr lang="en-US" dirty="0"/>
              <a:t>Develop hibernacula extents </a:t>
            </a:r>
          </a:p>
          <a:p>
            <a:pPr marL="0" indent="0">
              <a:spcBef>
                <a:spcPts val="1800"/>
              </a:spcBef>
              <a:buNone/>
            </a:pPr>
            <a:r>
              <a:rPr lang="en-US" dirty="0"/>
              <a:t>Compare and report Global Moran’s I auto correlation values to evaluate the overall data relationship.</a:t>
            </a:r>
          </a:p>
        </p:txBody>
      </p:sp>
      <p:cxnSp>
        <p:nvCxnSpPr>
          <p:cNvPr id="20" name="Straight Connector 19">
            <a:extLst>
              <a:ext uri="{FF2B5EF4-FFF2-40B4-BE49-F238E27FC236}">
                <a16:creationId xmlns:a16="http://schemas.microsoft.com/office/drawing/2014/main" id="{A3A523CC-BD6C-4A0D-B9DB-1DC2CE1E22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807758" y="5501473"/>
            <a:ext cx="5455709" cy="135652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Map&#10;&#10;Description automatically generated">
            <a:extLst>
              <a:ext uri="{FF2B5EF4-FFF2-40B4-BE49-F238E27FC236}">
                <a16:creationId xmlns:a16="http://schemas.microsoft.com/office/drawing/2014/main" id="{DB246845-F382-4DDA-AF3C-F8B801B68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4147" y="1500746"/>
            <a:ext cx="5984045" cy="4622674"/>
          </a:xfrm>
          <a:prstGeom prst="rect">
            <a:avLst/>
          </a:prstGeom>
        </p:spPr>
      </p:pic>
      <p:sp>
        <p:nvSpPr>
          <p:cNvPr id="11" name="Content Placeholder 2">
            <a:extLst>
              <a:ext uri="{FF2B5EF4-FFF2-40B4-BE49-F238E27FC236}">
                <a16:creationId xmlns:a16="http://schemas.microsoft.com/office/drawing/2014/main" id="{892DE0DB-032A-4F7E-BFD3-8627D6F6EA57}"/>
              </a:ext>
            </a:extLst>
          </p:cNvPr>
          <p:cNvSpPr txBox="1">
            <a:spLocks/>
          </p:cNvSpPr>
          <p:nvPr/>
        </p:nvSpPr>
        <p:spPr>
          <a:xfrm>
            <a:off x="327585" y="4979081"/>
            <a:ext cx="5646562" cy="9419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dirty="0"/>
              <a:t>Hypothesis: If individuals have a high site fidelity, they with a high hibernacula fidelity.  </a:t>
            </a:r>
          </a:p>
          <a:p>
            <a:pPr>
              <a:spcBef>
                <a:spcPts val="900"/>
              </a:spcBef>
            </a:pPr>
            <a:endParaRPr lang="en-US" dirty="0"/>
          </a:p>
        </p:txBody>
      </p:sp>
      <p:pic>
        <p:nvPicPr>
          <p:cNvPr id="9" name="Picture 8">
            <a:extLst>
              <a:ext uri="{FF2B5EF4-FFF2-40B4-BE49-F238E27FC236}">
                <a16:creationId xmlns:a16="http://schemas.microsoft.com/office/drawing/2014/main" id="{79DCF381-9BDD-44DE-B89D-ADEC244F9D4C}"/>
              </a:ext>
            </a:extLst>
          </p:cNvPr>
          <p:cNvPicPr>
            <a:picLocks noChangeAspect="1"/>
          </p:cNvPicPr>
          <p:nvPr/>
        </p:nvPicPr>
        <p:blipFill>
          <a:blip r:embed="rId4"/>
          <a:stretch>
            <a:fillRect/>
          </a:stretch>
        </p:blipFill>
        <p:spPr>
          <a:xfrm>
            <a:off x="0" y="6623538"/>
            <a:ext cx="12192000" cy="234462"/>
          </a:xfrm>
          <a:prstGeom prst="rect">
            <a:avLst/>
          </a:prstGeom>
        </p:spPr>
      </p:pic>
    </p:spTree>
    <p:extLst>
      <p:ext uri="{BB962C8B-B14F-4D97-AF65-F5344CB8AC3E}">
        <p14:creationId xmlns:p14="http://schemas.microsoft.com/office/powerpoint/2010/main" val="2704122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05C89-CF5B-4D0E-928A-48047B70810D}"/>
              </a:ext>
            </a:extLst>
          </p:cNvPr>
          <p:cNvSpPr>
            <a:spLocks noGrp="1"/>
          </p:cNvSpPr>
          <p:nvPr>
            <p:ph type="title"/>
          </p:nvPr>
        </p:nvSpPr>
        <p:spPr/>
        <p:txBody>
          <a:bodyPr/>
          <a:lstStyle/>
          <a:p>
            <a:r>
              <a:rPr lang="en-US" dirty="0"/>
              <a:t>Conservation efforts</a:t>
            </a:r>
          </a:p>
        </p:txBody>
      </p:sp>
      <p:sp>
        <p:nvSpPr>
          <p:cNvPr id="3" name="Content Placeholder 2">
            <a:extLst>
              <a:ext uri="{FF2B5EF4-FFF2-40B4-BE49-F238E27FC236}">
                <a16:creationId xmlns:a16="http://schemas.microsoft.com/office/drawing/2014/main" id="{1A3BB9CB-6B74-41CE-BED5-A4E0DCB0DD84}"/>
              </a:ext>
            </a:extLst>
          </p:cNvPr>
          <p:cNvSpPr>
            <a:spLocks noGrp="1"/>
          </p:cNvSpPr>
          <p:nvPr>
            <p:ph idx="1"/>
          </p:nvPr>
        </p:nvSpPr>
        <p:spPr>
          <a:xfrm>
            <a:off x="1143000" y="2532082"/>
            <a:ext cx="9906000" cy="2715492"/>
          </a:xfrm>
        </p:spPr>
        <p:txBody>
          <a:bodyPr>
            <a:normAutofit/>
          </a:bodyPr>
          <a:lstStyle/>
          <a:p>
            <a:r>
              <a:rPr lang="en-US" sz="2800" dirty="0"/>
              <a:t>What needs to be changed or considered in current conservation programs to better protect the species?</a:t>
            </a:r>
          </a:p>
        </p:txBody>
      </p:sp>
      <p:pic>
        <p:nvPicPr>
          <p:cNvPr id="5" name="Picture 4">
            <a:extLst>
              <a:ext uri="{FF2B5EF4-FFF2-40B4-BE49-F238E27FC236}">
                <a16:creationId xmlns:a16="http://schemas.microsoft.com/office/drawing/2014/main" id="{5A70548B-227A-45AC-9364-E29485C712E3}"/>
              </a:ext>
            </a:extLst>
          </p:cNvPr>
          <p:cNvPicPr>
            <a:picLocks noChangeAspect="1"/>
          </p:cNvPicPr>
          <p:nvPr/>
        </p:nvPicPr>
        <p:blipFill>
          <a:blip r:embed="rId3"/>
          <a:stretch>
            <a:fillRect/>
          </a:stretch>
        </p:blipFill>
        <p:spPr>
          <a:xfrm>
            <a:off x="0" y="6623538"/>
            <a:ext cx="12192000" cy="234462"/>
          </a:xfrm>
          <a:prstGeom prst="rect">
            <a:avLst/>
          </a:prstGeom>
        </p:spPr>
      </p:pic>
    </p:spTree>
    <p:extLst>
      <p:ext uri="{BB962C8B-B14F-4D97-AF65-F5344CB8AC3E}">
        <p14:creationId xmlns:p14="http://schemas.microsoft.com/office/powerpoint/2010/main" val="3010257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AA0A3-CE0C-4F69-9AEB-908EBB322CC6}"/>
              </a:ext>
            </a:extLst>
          </p:cNvPr>
          <p:cNvSpPr>
            <a:spLocks noGrp="1"/>
          </p:cNvSpPr>
          <p:nvPr>
            <p:ph type="title"/>
          </p:nvPr>
        </p:nvSpPr>
        <p:spPr>
          <a:xfrm>
            <a:off x="1012372" y="330692"/>
            <a:ext cx="9906000" cy="1382156"/>
          </a:xfrm>
        </p:spPr>
        <p:txBody>
          <a:bodyPr/>
          <a:lstStyle/>
          <a:p>
            <a:r>
              <a:rPr lang="en-US" dirty="0"/>
              <a:t>Timeline</a:t>
            </a:r>
          </a:p>
        </p:txBody>
      </p:sp>
      <p:sp>
        <p:nvSpPr>
          <p:cNvPr id="40" name="Arrow: Right 39">
            <a:extLst>
              <a:ext uri="{FF2B5EF4-FFF2-40B4-BE49-F238E27FC236}">
                <a16:creationId xmlns:a16="http://schemas.microsoft.com/office/drawing/2014/main" id="{7D1850C7-07F8-49A3-9A39-4074EB3BB2CE}"/>
              </a:ext>
            </a:extLst>
          </p:cNvPr>
          <p:cNvSpPr/>
          <p:nvPr/>
        </p:nvSpPr>
        <p:spPr>
          <a:xfrm>
            <a:off x="10517012" y="-1014336"/>
            <a:ext cx="227188" cy="244248"/>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Right 40">
            <a:extLst>
              <a:ext uri="{FF2B5EF4-FFF2-40B4-BE49-F238E27FC236}">
                <a16:creationId xmlns:a16="http://schemas.microsoft.com/office/drawing/2014/main" id="{A87B8CE0-2D2D-4358-B5B8-DC096A22177A}"/>
              </a:ext>
            </a:extLst>
          </p:cNvPr>
          <p:cNvSpPr/>
          <p:nvPr/>
        </p:nvSpPr>
        <p:spPr>
          <a:xfrm>
            <a:off x="10669412" y="-861936"/>
            <a:ext cx="227188" cy="244248"/>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F06EAF14-997B-418B-B77D-3352B5E8B90E}"/>
              </a:ext>
            </a:extLst>
          </p:cNvPr>
          <p:cNvGraphicFramePr/>
          <p:nvPr>
            <p:extLst>
              <p:ext uri="{D42A27DB-BD31-4B8C-83A1-F6EECF244321}">
                <p14:modId xmlns:p14="http://schemas.microsoft.com/office/powerpoint/2010/main" val="2046271062"/>
              </p:ext>
            </p:extLst>
          </p:nvPr>
        </p:nvGraphicFramePr>
        <p:xfrm>
          <a:off x="756365" y="1849445"/>
          <a:ext cx="10679270" cy="3532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2" name="TextBox 51">
            <a:extLst>
              <a:ext uri="{FF2B5EF4-FFF2-40B4-BE49-F238E27FC236}">
                <a16:creationId xmlns:a16="http://schemas.microsoft.com/office/drawing/2014/main" id="{3727AE67-FE8F-40F5-9118-757E71DCD446}"/>
              </a:ext>
            </a:extLst>
          </p:cNvPr>
          <p:cNvSpPr txBox="1"/>
          <p:nvPr/>
        </p:nvSpPr>
        <p:spPr>
          <a:xfrm>
            <a:off x="7847635" y="1745068"/>
            <a:ext cx="1574158" cy="646331"/>
          </a:xfrm>
          <a:prstGeom prst="rect">
            <a:avLst/>
          </a:prstGeom>
          <a:noFill/>
        </p:spPr>
        <p:txBody>
          <a:bodyPr wrap="square" rtlCol="0">
            <a:spAutoFit/>
          </a:bodyPr>
          <a:lstStyle/>
          <a:p>
            <a:pPr algn="ctr"/>
            <a:r>
              <a:rPr lang="en-US" dirty="0">
                <a:solidFill>
                  <a:srgbClr val="FF0000"/>
                </a:solidFill>
              </a:rPr>
              <a:t>*October 2020 – June 2022 </a:t>
            </a:r>
          </a:p>
        </p:txBody>
      </p:sp>
      <p:sp>
        <p:nvSpPr>
          <p:cNvPr id="53" name="TextBox 52">
            <a:extLst>
              <a:ext uri="{FF2B5EF4-FFF2-40B4-BE49-F238E27FC236}">
                <a16:creationId xmlns:a16="http://schemas.microsoft.com/office/drawing/2014/main" id="{8EB19A6A-F61B-435C-A92D-1D9AAD7F915E}"/>
              </a:ext>
            </a:extLst>
          </p:cNvPr>
          <p:cNvSpPr txBox="1"/>
          <p:nvPr/>
        </p:nvSpPr>
        <p:spPr>
          <a:xfrm>
            <a:off x="1342548" y="1914125"/>
            <a:ext cx="1261641" cy="369332"/>
          </a:xfrm>
          <a:prstGeom prst="rect">
            <a:avLst/>
          </a:prstGeom>
          <a:noFill/>
        </p:spPr>
        <p:txBody>
          <a:bodyPr wrap="square" rtlCol="0">
            <a:spAutoFit/>
          </a:bodyPr>
          <a:lstStyle/>
          <a:p>
            <a:pPr algn="ctr"/>
            <a:r>
              <a:rPr lang="en-US" dirty="0">
                <a:solidFill>
                  <a:srgbClr val="FF0000"/>
                </a:solidFill>
              </a:rPr>
              <a:t>April 2020</a:t>
            </a:r>
          </a:p>
        </p:txBody>
      </p:sp>
      <p:sp>
        <p:nvSpPr>
          <p:cNvPr id="54" name="TextBox 53">
            <a:extLst>
              <a:ext uri="{FF2B5EF4-FFF2-40B4-BE49-F238E27FC236}">
                <a16:creationId xmlns:a16="http://schemas.microsoft.com/office/drawing/2014/main" id="{835F6084-D3DB-4F01-B182-874B1C7BFA0F}"/>
              </a:ext>
            </a:extLst>
          </p:cNvPr>
          <p:cNvSpPr txBox="1"/>
          <p:nvPr/>
        </p:nvSpPr>
        <p:spPr>
          <a:xfrm>
            <a:off x="3302566" y="1883567"/>
            <a:ext cx="1574158" cy="369332"/>
          </a:xfrm>
          <a:prstGeom prst="rect">
            <a:avLst/>
          </a:prstGeom>
          <a:noFill/>
        </p:spPr>
        <p:txBody>
          <a:bodyPr wrap="square" rtlCol="0">
            <a:spAutoFit/>
          </a:bodyPr>
          <a:lstStyle/>
          <a:p>
            <a:r>
              <a:rPr lang="en-US" dirty="0">
                <a:solidFill>
                  <a:srgbClr val="FF0000"/>
                </a:solidFill>
              </a:rPr>
              <a:t>April - July 2020</a:t>
            </a:r>
          </a:p>
        </p:txBody>
      </p:sp>
      <p:sp>
        <p:nvSpPr>
          <p:cNvPr id="55" name="TextBox 54">
            <a:extLst>
              <a:ext uri="{FF2B5EF4-FFF2-40B4-BE49-F238E27FC236}">
                <a16:creationId xmlns:a16="http://schemas.microsoft.com/office/drawing/2014/main" id="{1D09979F-AD74-482E-8648-43CC9052C4BB}"/>
              </a:ext>
            </a:extLst>
          </p:cNvPr>
          <p:cNvSpPr txBox="1"/>
          <p:nvPr/>
        </p:nvSpPr>
        <p:spPr>
          <a:xfrm>
            <a:off x="5575100" y="1768217"/>
            <a:ext cx="1574158" cy="646331"/>
          </a:xfrm>
          <a:prstGeom prst="rect">
            <a:avLst/>
          </a:prstGeom>
          <a:noFill/>
        </p:spPr>
        <p:txBody>
          <a:bodyPr wrap="square" rtlCol="0">
            <a:spAutoFit/>
          </a:bodyPr>
          <a:lstStyle/>
          <a:p>
            <a:pPr algn="ctr"/>
            <a:r>
              <a:rPr lang="en-US" dirty="0">
                <a:solidFill>
                  <a:srgbClr val="FF0000"/>
                </a:solidFill>
              </a:rPr>
              <a:t>December 2020 – February 2021</a:t>
            </a:r>
          </a:p>
        </p:txBody>
      </p:sp>
      <p:sp>
        <p:nvSpPr>
          <p:cNvPr id="56" name="TextBox 55">
            <a:extLst>
              <a:ext uri="{FF2B5EF4-FFF2-40B4-BE49-F238E27FC236}">
                <a16:creationId xmlns:a16="http://schemas.microsoft.com/office/drawing/2014/main" id="{FB4908DB-DDD5-4EDA-BABB-FAE7951CB67C}"/>
              </a:ext>
            </a:extLst>
          </p:cNvPr>
          <p:cNvSpPr txBox="1"/>
          <p:nvPr/>
        </p:nvSpPr>
        <p:spPr>
          <a:xfrm>
            <a:off x="9747608" y="1906716"/>
            <a:ext cx="1765996" cy="369332"/>
          </a:xfrm>
          <a:prstGeom prst="rect">
            <a:avLst/>
          </a:prstGeom>
          <a:noFill/>
        </p:spPr>
        <p:txBody>
          <a:bodyPr wrap="square" rtlCol="0">
            <a:spAutoFit/>
          </a:bodyPr>
          <a:lstStyle/>
          <a:p>
            <a:r>
              <a:rPr lang="en-US" dirty="0">
                <a:solidFill>
                  <a:srgbClr val="FF0000"/>
                </a:solidFill>
              </a:rPr>
              <a:t>*June – July 2022</a:t>
            </a:r>
          </a:p>
        </p:txBody>
      </p:sp>
      <p:sp>
        <p:nvSpPr>
          <p:cNvPr id="57" name="TextBox 56">
            <a:extLst>
              <a:ext uri="{FF2B5EF4-FFF2-40B4-BE49-F238E27FC236}">
                <a16:creationId xmlns:a16="http://schemas.microsoft.com/office/drawing/2014/main" id="{0ADE12F8-D091-42FA-9A37-D2122FBDD9E1}"/>
              </a:ext>
            </a:extLst>
          </p:cNvPr>
          <p:cNvSpPr txBox="1"/>
          <p:nvPr/>
        </p:nvSpPr>
        <p:spPr>
          <a:xfrm>
            <a:off x="1012372" y="4886079"/>
            <a:ext cx="2075727" cy="646331"/>
          </a:xfrm>
          <a:prstGeom prst="rect">
            <a:avLst/>
          </a:prstGeom>
          <a:noFill/>
        </p:spPr>
        <p:txBody>
          <a:bodyPr wrap="square" rtlCol="0">
            <a:spAutoFit/>
          </a:bodyPr>
          <a:lstStyle/>
          <a:p>
            <a:pPr algn="ctr"/>
            <a:r>
              <a:rPr lang="en-US" dirty="0">
                <a:solidFill>
                  <a:srgbClr val="FF0000"/>
                </a:solidFill>
              </a:rPr>
              <a:t>*August - September 2022</a:t>
            </a:r>
          </a:p>
        </p:txBody>
      </p:sp>
      <p:sp>
        <p:nvSpPr>
          <p:cNvPr id="58" name="TextBox 57">
            <a:extLst>
              <a:ext uri="{FF2B5EF4-FFF2-40B4-BE49-F238E27FC236}">
                <a16:creationId xmlns:a16="http://schemas.microsoft.com/office/drawing/2014/main" id="{03A77A93-B349-47EC-A972-C908A9AB2459}"/>
              </a:ext>
            </a:extLst>
          </p:cNvPr>
          <p:cNvSpPr txBox="1"/>
          <p:nvPr/>
        </p:nvSpPr>
        <p:spPr>
          <a:xfrm>
            <a:off x="8751016" y="4955624"/>
            <a:ext cx="1765996" cy="369332"/>
          </a:xfrm>
          <a:prstGeom prst="rect">
            <a:avLst/>
          </a:prstGeom>
          <a:noFill/>
        </p:spPr>
        <p:txBody>
          <a:bodyPr wrap="square" rtlCol="0">
            <a:spAutoFit/>
          </a:bodyPr>
          <a:lstStyle/>
          <a:p>
            <a:r>
              <a:rPr lang="en-US" dirty="0">
                <a:solidFill>
                  <a:srgbClr val="FF0000"/>
                </a:solidFill>
              </a:rPr>
              <a:t>*December 2022</a:t>
            </a:r>
          </a:p>
        </p:txBody>
      </p:sp>
      <p:sp>
        <p:nvSpPr>
          <p:cNvPr id="59" name="TextBox 58">
            <a:extLst>
              <a:ext uri="{FF2B5EF4-FFF2-40B4-BE49-F238E27FC236}">
                <a16:creationId xmlns:a16="http://schemas.microsoft.com/office/drawing/2014/main" id="{F3901221-73D4-4A43-868D-E579E6117918}"/>
              </a:ext>
            </a:extLst>
          </p:cNvPr>
          <p:cNvSpPr txBox="1"/>
          <p:nvPr/>
        </p:nvSpPr>
        <p:spPr>
          <a:xfrm>
            <a:off x="5880617" y="4817125"/>
            <a:ext cx="2217929" cy="646331"/>
          </a:xfrm>
          <a:prstGeom prst="rect">
            <a:avLst/>
          </a:prstGeom>
          <a:noFill/>
        </p:spPr>
        <p:txBody>
          <a:bodyPr wrap="square" rtlCol="0">
            <a:spAutoFit/>
          </a:bodyPr>
          <a:lstStyle/>
          <a:p>
            <a:pPr algn="ctr"/>
            <a:r>
              <a:rPr lang="en-US" dirty="0">
                <a:solidFill>
                  <a:srgbClr val="FF0000"/>
                </a:solidFill>
              </a:rPr>
              <a:t>*November -December 2022</a:t>
            </a:r>
          </a:p>
        </p:txBody>
      </p:sp>
      <p:sp>
        <p:nvSpPr>
          <p:cNvPr id="60" name="TextBox 59">
            <a:extLst>
              <a:ext uri="{FF2B5EF4-FFF2-40B4-BE49-F238E27FC236}">
                <a16:creationId xmlns:a16="http://schemas.microsoft.com/office/drawing/2014/main" id="{8B09BABE-CB60-47F2-8376-8B7395541AD1}"/>
              </a:ext>
            </a:extLst>
          </p:cNvPr>
          <p:cNvSpPr txBox="1"/>
          <p:nvPr/>
        </p:nvSpPr>
        <p:spPr>
          <a:xfrm>
            <a:off x="3825323" y="4955624"/>
            <a:ext cx="1402825" cy="369332"/>
          </a:xfrm>
          <a:prstGeom prst="rect">
            <a:avLst/>
          </a:prstGeom>
          <a:noFill/>
        </p:spPr>
        <p:txBody>
          <a:bodyPr wrap="square" rtlCol="0">
            <a:spAutoFit/>
          </a:bodyPr>
          <a:lstStyle/>
          <a:p>
            <a:r>
              <a:rPr lang="en-US" dirty="0">
                <a:solidFill>
                  <a:srgbClr val="FF0000"/>
                </a:solidFill>
              </a:rPr>
              <a:t>*October 2022</a:t>
            </a:r>
          </a:p>
        </p:txBody>
      </p:sp>
      <p:pic>
        <p:nvPicPr>
          <p:cNvPr id="74" name="Picture 73">
            <a:extLst>
              <a:ext uri="{FF2B5EF4-FFF2-40B4-BE49-F238E27FC236}">
                <a16:creationId xmlns:a16="http://schemas.microsoft.com/office/drawing/2014/main" id="{36BAB968-2522-45AC-A23C-407B830254F4}"/>
              </a:ext>
            </a:extLst>
          </p:cNvPr>
          <p:cNvPicPr>
            <a:picLocks noChangeAspect="1"/>
          </p:cNvPicPr>
          <p:nvPr/>
        </p:nvPicPr>
        <p:blipFill>
          <a:blip r:embed="rId8"/>
          <a:stretch>
            <a:fillRect/>
          </a:stretch>
        </p:blipFill>
        <p:spPr>
          <a:xfrm>
            <a:off x="0" y="6623538"/>
            <a:ext cx="12192000" cy="234462"/>
          </a:xfrm>
          <a:prstGeom prst="rect">
            <a:avLst/>
          </a:prstGeom>
        </p:spPr>
      </p:pic>
    </p:spTree>
    <p:extLst>
      <p:ext uri="{BB962C8B-B14F-4D97-AF65-F5344CB8AC3E}">
        <p14:creationId xmlns:p14="http://schemas.microsoft.com/office/powerpoint/2010/main" val="1456197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8D5A3-342E-4057-9EC6-8E988B8F2B36}"/>
              </a:ext>
            </a:extLst>
          </p:cNvPr>
          <p:cNvSpPr>
            <a:spLocks noGrp="1"/>
          </p:cNvSpPr>
          <p:nvPr>
            <p:ph type="title"/>
          </p:nvPr>
        </p:nvSpPr>
        <p:spPr>
          <a:xfrm>
            <a:off x="1143000" y="340822"/>
            <a:ext cx="9906000" cy="1382156"/>
          </a:xfrm>
        </p:spPr>
        <p:txBody>
          <a:bodyPr/>
          <a:lstStyle/>
          <a:p>
            <a:r>
              <a:rPr lang="en-US" dirty="0"/>
              <a:t>Expected results </a:t>
            </a:r>
          </a:p>
        </p:txBody>
      </p:sp>
      <p:sp>
        <p:nvSpPr>
          <p:cNvPr id="3" name="Content Placeholder 2">
            <a:extLst>
              <a:ext uri="{FF2B5EF4-FFF2-40B4-BE49-F238E27FC236}">
                <a16:creationId xmlns:a16="http://schemas.microsoft.com/office/drawing/2014/main" id="{9E38831A-3A4E-42FE-963F-68DB65020146}"/>
              </a:ext>
            </a:extLst>
          </p:cNvPr>
          <p:cNvSpPr>
            <a:spLocks noGrp="1"/>
          </p:cNvSpPr>
          <p:nvPr>
            <p:ph idx="1"/>
          </p:nvPr>
        </p:nvSpPr>
        <p:spPr>
          <a:xfrm>
            <a:off x="764771" y="1612669"/>
            <a:ext cx="10557164" cy="4035777"/>
          </a:xfrm>
          <a:solidFill>
            <a:schemeClr val="bg1"/>
          </a:solidFill>
        </p:spPr>
        <p:txBody>
          <a:bodyPr>
            <a:normAutofit/>
          </a:bodyPr>
          <a:lstStyle/>
          <a:p>
            <a:pPr lvl="1">
              <a:spcBef>
                <a:spcPts val="600"/>
              </a:spcBef>
              <a:spcAft>
                <a:spcPts val="600"/>
              </a:spcAft>
            </a:pPr>
            <a:r>
              <a:rPr lang="en-US" sz="2400" dirty="0"/>
              <a:t>Decode the database for data extraction</a:t>
            </a:r>
          </a:p>
          <a:p>
            <a:pPr lvl="2">
              <a:spcBef>
                <a:spcPts val="600"/>
              </a:spcBef>
              <a:spcAft>
                <a:spcPts val="600"/>
              </a:spcAft>
            </a:pPr>
            <a:r>
              <a:rPr lang="en-US" sz="2000" b="1" dirty="0">
                <a:solidFill>
                  <a:schemeClr val="accent6">
                    <a:lumMod val="75000"/>
                  </a:schemeClr>
                </a:solidFill>
              </a:rPr>
              <a:t>Completed</a:t>
            </a:r>
          </a:p>
          <a:p>
            <a:pPr lvl="1">
              <a:spcBef>
                <a:spcPts val="600"/>
              </a:spcBef>
              <a:spcAft>
                <a:spcPts val="600"/>
              </a:spcAft>
            </a:pPr>
            <a:r>
              <a:rPr lang="en-US" sz="2400" dirty="0"/>
              <a:t>Perform vegetation analysis of the study site</a:t>
            </a:r>
          </a:p>
          <a:p>
            <a:pPr lvl="2">
              <a:spcBef>
                <a:spcPts val="600"/>
              </a:spcBef>
              <a:spcAft>
                <a:spcPts val="600"/>
              </a:spcAft>
            </a:pPr>
            <a:r>
              <a:rPr lang="en-US" sz="2000" dirty="0"/>
              <a:t>In progress </a:t>
            </a:r>
          </a:p>
          <a:p>
            <a:pPr lvl="1">
              <a:spcBef>
                <a:spcPts val="600"/>
              </a:spcBef>
              <a:spcAft>
                <a:spcPts val="600"/>
              </a:spcAft>
            </a:pPr>
            <a:r>
              <a:rPr lang="en-US" sz="2400" dirty="0"/>
              <a:t>Establish baseline hibernaculum site preferences and behaviors for translocated Eastern Box Turtles by evaluating translocated fidelity homerange and hibernaculum site selection.</a:t>
            </a:r>
          </a:p>
          <a:p>
            <a:pPr lvl="2"/>
            <a:r>
              <a:rPr lang="en-US" dirty="0"/>
              <a:t>I expect that individuals high site fidelity will exhibit hibernaculum site fidelity. Additionally, individuals with low site fidelity will exhibit low hibernaculum site fidelity.</a:t>
            </a:r>
          </a:p>
        </p:txBody>
      </p:sp>
      <p:pic>
        <p:nvPicPr>
          <p:cNvPr id="7" name="Picture 6">
            <a:extLst>
              <a:ext uri="{FF2B5EF4-FFF2-40B4-BE49-F238E27FC236}">
                <a16:creationId xmlns:a16="http://schemas.microsoft.com/office/drawing/2014/main" id="{3353F0BC-76FA-4139-B948-313EC6BE931E}"/>
              </a:ext>
            </a:extLst>
          </p:cNvPr>
          <p:cNvPicPr>
            <a:picLocks noChangeAspect="1"/>
          </p:cNvPicPr>
          <p:nvPr/>
        </p:nvPicPr>
        <p:blipFill>
          <a:blip r:embed="rId3"/>
          <a:stretch>
            <a:fillRect/>
          </a:stretch>
        </p:blipFill>
        <p:spPr>
          <a:xfrm>
            <a:off x="0" y="6623538"/>
            <a:ext cx="12192000" cy="234462"/>
          </a:xfrm>
          <a:prstGeom prst="rect">
            <a:avLst/>
          </a:prstGeom>
        </p:spPr>
      </p:pic>
    </p:spTree>
    <p:extLst>
      <p:ext uri="{BB962C8B-B14F-4D97-AF65-F5344CB8AC3E}">
        <p14:creationId xmlns:p14="http://schemas.microsoft.com/office/powerpoint/2010/main" val="4130497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7FD03-4468-41D8-B0A3-E34BA7C82FF1}"/>
              </a:ext>
            </a:extLst>
          </p:cNvPr>
          <p:cNvSpPr>
            <a:spLocks noGrp="1"/>
          </p:cNvSpPr>
          <p:nvPr>
            <p:ph type="title"/>
          </p:nvPr>
        </p:nvSpPr>
        <p:spPr>
          <a:xfrm>
            <a:off x="1143000" y="499768"/>
            <a:ext cx="9906000" cy="1382156"/>
          </a:xfrm>
        </p:spPr>
        <p:txBody>
          <a:bodyPr/>
          <a:lstStyle/>
          <a:p>
            <a:r>
              <a:rPr lang="en-US" dirty="0"/>
              <a:t>Outline</a:t>
            </a:r>
          </a:p>
        </p:txBody>
      </p:sp>
      <p:sp>
        <p:nvSpPr>
          <p:cNvPr id="3" name="Content Placeholder 2">
            <a:extLst>
              <a:ext uri="{FF2B5EF4-FFF2-40B4-BE49-F238E27FC236}">
                <a16:creationId xmlns:a16="http://schemas.microsoft.com/office/drawing/2014/main" id="{A0484DE7-DDBF-4F3A-A206-287BAFE9EBF1}"/>
              </a:ext>
            </a:extLst>
          </p:cNvPr>
          <p:cNvSpPr>
            <a:spLocks noGrp="1"/>
          </p:cNvSpPr>
          <p:nvPr>
            <p:ph idx="1"/>
          </p:nvPr>
        </p:nvSpPr>
        <p:spPr>
          <a:xfrm>
            <a:off x="1992086" y="1671144"/>
            <a:ext cx="3951514" cy="4540469"/>
          </a:xfrm>
        </p:spPr>
        <p:txBody>
          <a:bodyPr>
            <a:normAutofit lnSpcReduction="10000"/>
          </a:bodyPr>
          <a:lstStyle/>
          <a:p>
            <a:r>
              <a:rPr lang="en-US" dirty="0"/>
              <a:t>Background</a:t>
            </a:r>
          </a:p>
          <a:p>
            <a:pPr lvl="1"/>
            <a:r>
              <a:rPr lang="en-US" dirty="0"/>
              <a:t>Personal</a:t>
            </a:r>
          </a:p>
          <a:p>
            <a:pPr lvl="1"/>
            <a:r>
              <a:rPr lang="en-US" dirty="0"/>
              <a:t>Project</a:t>
            </a:r>
          </a:p>
          <a:p>
            <a:pPr lvl="1"/>
            <a:r>
              <a:rPr lang="en-US" dirty="0"/>
              <a:t>Eastern Box Turtles</a:t>
            </a:r>
          </a:p>
          <a:p>
            <a:r>
              <a:rPr lang="en-US" dirty="0"/>
              <a:t>Objectives</a:t>
            </a:r>
          </a:p>
          <a:p>
            <a:pPr lvl="1"/>
            <a:r>
              <a:rPr lang="en-US" dirty="0"/>
              <a:t>Data validation and extraction</a:t>
            </a:r>
          </a:p>
          <a:p>
            <a:pPr lvl="1"/>
            <a:r>
              <a:rPr lang="en-US" dirty="0"/>
              <a:t>Habitat Analysis</a:t>
            </a:r>
          </a:p>
          <a:p>
            <a:pPr lvl="1"/>
            <a:r>
              <a:rPr lang="en-US" dirty="0"/>
              <a:t>Behavior analysis</a:t>
            </a:r>
          </a:p>
          <a:p>
            <a:r>
              <a:rPr lang="en-US" dirty="0"/>
              <a:t>Methods</a:t>
            </a:r>
          </a:p>
          <a:p>
            <a:r>
              <a:rPr lang="en-US" dirty="0"/>
              <a:t>Expected outcomes</a:t>
            </a:r>
          </a:p>
          <a:p>
            <a:r>
              <a:rPr lang="en-US" dirty="0"/>
              <a:t>Timeline </a:t>
            </a:r>
          </a:p>
        </p:txBody>
      </p:sp>
      <p:pic>
        <p:nvPicPr>
          <p:cNvPr id="1028" name="Picture 4">
            <a:extLst>
              <a:ext uri="{FF2B5EF4-FFF2-40B4-BE49-F238E27FC236}">
                <a16:creationId xmlns:a16="http://schemas.microsoft.com/office/drawing/2014/main" id="{252F90CE-00CA-4DD1-90DE-74253050F6A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4186" y="3354354"/>
            <a:ext cx="4762500" cy="34289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0298843-EFC1-4DA3-A111-EDB9F4C13C54}"/>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364186" y="61614"/>
            <a:ext cx="4762500" cy="32190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3FF9E70-BA7C-4211-A0E5-A7D9CB090250}"/>
              </a:ext>
            </a:extLst>
          </p:cNvPr>
          <p:cNvPicPr>
            <a:picLocks noChangeAspect="1"/>
          </p:cNvPicPr>
          <p:nvPr/>
        </p:nvPicPr>
        <p:blipFill>
          <a:blip r:embed="rId5"/>
          <a:stretch>
            <a:fillRect/>
          </a:stretch>
        </p:blipFill>
        <p:spPr>
          <a:xfrm>
            <a:off x="0" y="6622570"/>
            <a:ext cx="12192000" cy="234462"/>
          </a:xfrm>
          <a:prstGeom prst="rect">
            <a:avLst/>
          </a:prstGeom>
        </p:spPr>
      </p:pic>
    </p:spTree>
    <p:extLst>
      <p:ext uri="{BB962C8B-B14F-4D97-AF65-F5344CB8AC3E}">
        <p14:creationId xmlns:p14="http://schemas.microsoft.com/office/powerpoint/2010/main" val="3704487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FF282-EEDD-470E-A610-4E7EBFA2DFFE}"/>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803B95AB-BF51-4ED6-8B09-9683F7E8E766}"/>
              </a:ext>
            </a:extLst>
          </p:cNvPr>
          <p:cNvSpPr>
            <a:spLocks noGrp="1"/>
          </p:cNvSpPr>
          <p:nvPr>
            <p:ph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Eastern Box Turtle Conservation Trust for the use of there dataset.</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study thanks the Pennsylvania Fish and Boat Commission, Natural Diversity Section, for the special long-term research permit, issued in 1993, which enables field studies. Federal permits are not applicable. The animals in this paper were free-roaming box turtles and therefore not subjected to captive care hazards.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23584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FF282-EEDD-470E-A610-4E7EBFA2DFFE}"/>
              </a:ext>
            </a:extLst>
          </p:cNvPr>
          <p:cNvSpPr>
            <a:spLocks noGrp="1"/>
          </p:cNvSpPr>
          <p:nvPr>
            <p:ph type="title"/>
          </p:nvPr>
        </p:nvSpPr>
        <p:spPr>
          <a:xfrm>
            <a:off x="0" y="941153"/>
            <a:ext cx="12192000" cy="1382156"/>
          </a:xfrm>
        </p:spPr>
        <p:txBody>
          <a:bodyPr/>
          <a:lstStyle/>
          <a:p>
            <a:pPr algn="ctr"/>
            <a:r>
              <a:rPr lang="en-US" dirty="0"/>
              <a:t>Questions?</a:t>
            </a:r>
          </a:p>
        </p:txBody>
      </p:sp>
      <p:sp>
        <p:nvSpPr>
          <p:cNvPr id="3" name="Content Placeholder 2">
            <a:extLst>
              <a:ext uri="{FF2B5EF4-FFF2-40B4-BE49-F238E27FC236}">
                <a16:creationId xmlns:a16="http://schemas.microsoft.com/office/drawing/2014/main" id="{803B95AB-BF51-4ED6-8B09-9683F7E8E766}"/>
              </a:ext>
            </a:extLst>
          </p:cNvPr>
          <p:cNvSpPr>
            <a:spLocks noGrp="1"/>
          </p:cNvSpPr>
          <p:nvPr>
            <p:ph idx="1"/>
          </p:nvPr>
        </p:nvSpPr>
        <p:spPr/>
        <p:txBody>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026" name="Picture 2">
            <a:extLst>
              <a:ext uri="{FF2B5EF4-FFF2-40B4-BE49-F238E27FC236}">
                <a16:creationId xmlns:a16="http://schemas.microsoft.com/office/drawing/2014/main" id="{8590E5FA-E976-4E55-B524-2FD9AEFA7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696" y="2775583"/>
            <a:ext cx="3456006" cy="36357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E92B937-9F4D-495D-9B82-951A051E7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006" y="2775583"/>
            <a:ext cx="7103116" cy="3635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881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397-20DD-494F-A081-B2CB04E403C3}"/>
              </a:ext>
            </a:extLst>
          </p:cNvPr>
          <p:cNvSpPr>
            <a:spLocks noGrp="1"/>
          </p:cNvSpPr>
          <p:nvPr>
            <p:ph type="title"/>
          </p:nvPr>
        </p:nvSpPr>
        <p:spPr/>
        <p:txBody>
          <a:bodyPr/>
          <a:lstStyle/>
          <a:p>
            <a:r>
              <a:rPr lang="en-US" dirty="0"/>
              <a:t>Personal Background</a:t>
            </a:r>
          </a:p>
        </p:txBody>
      </p:sp>
      <p:sp>
        <p:nvSpPr>
          <p:cNvPr id="3" name="Content Placeholder 2">
            <a:extLst>
              <a:ext uri="{FF2B5EF4-FFF2-40B4-BE49-F238E27FC236}">
                <a16:creationId xmlns:a16="http://schemas.microsoft.com/office/drawing/2014/main" id="{F9D5A301-F5A7-4DC3-9EEB-1F551E46729F}"/>
              </a:ext>
            </a:extLst>
          </p:cNvPr>
          <p:cNvSpPr>
            <a:spLocks noGrp="1"/>
          </p:cNvSpPr>
          <p:nvPr>
            <p:ph idx="1"/>
          </p:nvPr>
        </p:nvSpPr>
        <p:spPr/>
        <p:txBody>
          <a:bodyPr>
            <a:normAutofit/>
          </a:bodyPr>
          <a:lstStyle/>
          <a:p>
            <a:r>
              <a:rPr lang="en-US" dirty="0"/>
              <a:t>Seasonal Biologist</a:t>
            </a:r>
          </a:p>
          <a:p>
            <a:pPr lvl="1"/>
            <a:r>
              <a:rPr lang="en-US" dirty="0"/>
              <a:t>Predictive based ecological modeling for wildlife management using GIS</a:t>
            </a:r>
          </a:p>
          <a:p>
            <a:pPr lvl="1"/>
            <a:r>
              <a:rPr lang="en-US" dirty="0"/>
              <a:t>Wildlife habitat development and environmental surveying</a:t>
            </a:r>
          </a:p>
          <a:p>
            <a:r>
              <a:rPr lang="en-US" dirty="0"/>
              <a:t>Biologist / GIS Specialist at the Eastern Box Turtle Conservation Trust</a:t>
            </a:r>
          </a:p>
          <a:p>
            <a:pPr lvl="1"/>
            <a:r>
              <a:rPr lang="en-US" dirty="0"/>
              <a:t>Data collection</a:t>
            </a:r>
          </a:p>
          <a:p>
            <a:pPr lvl="1"/>
            <a:r>
              <a:rPr lang="en-US" dirty="0"/>
              <a:t>Processing, analysis</a:t>
            </a:r>
          </a:p>
          <a:p>
            <a:pPr lvl="1"/>
            <a:r>
              <a:rPr lang="en-US" dirty="0"/>
              <a:t>Database management</a:t>
            </a:r>
          </a:p>
          <a:p>
            <a:pPr lvl="1"/>
            <a:r>
              <a:rPr lang="en-US" dirty="0"/>
              <a:t>Publications and training</a:t>
            </a:r>
          </a:p>
          <a:p>
            <a:r>
              <a:rPr lang="en-US" dirty="0"/>
              <a:t>GIS Program Manager at USMC Quantico</a:t>
            </a:r>
          </a:p>
        </p:txBody>
      </p:sp>
      <p:pic>
        <p:nvPicPr>
          <p:cNvPr id="6" name="Picture 5">
            <a:extLst>
              <a:ext uri="{FF2B5EF4-FFF2-40B4-BE49-F238E27FC236}">
                <a16:creationId xmlns:a16="http://schemas.microsoft.com/office/drawing/2014/main" id="{CFF846A0-F3B7-46E2-9FE8-64CBB88594C3}"/>
              </a:ext>
            </a:extLst>
          </p:cNvPr>
          <p:cNvPicPr>
            <a:picLocks noChangeAspect="1"/>
          </p:cNvPicPr>
          <p:nvPr/>
        </p:nvPicPr>
        <p:blipFill>
          <a:blip r:embed="rId3"/>
          <a:stretch>
            <a:fillRect/>
          </a:stretch>
        </p:blipFill>
        <p:spPr>
          <a:xfrm>
            <a:off x="0" y="6623538"/>
            <a:ext cx="12192000" cy="234462"/>
          </a:xfrm>
          <a:prstGeom prst="rect">
            <a:avLst/>
          </a:prstGeom>
        </p:spPr>
      </p:pic>
    </p:spTree>
    <p:extLst>
      <p:ext uri="{BB962C8B-B14F-4D97-AF65-F5344CB8AC3E}">
        <p14:creationId xmlns:p14="http://schemas.microsoft.com/office/powerpoint/2010/main" val="550136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171661-0838-4942-A149-8C1B78926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AA86EB-3211-43CA-8F57-EC27CFB89854}"/>
              </a:ext>
            </a:extLst>
          </p:cNvPr>
          <p:cNvSpPr>
            <a:spLocks noGrp="1"/>
          </p:cNvSpPr>
          <p:nvPr>
            <p:ph type="title"/>
          </p:nvPr>
        </p:nvSpPr>
        <p:spPr>
          <a:xfrm>
            <a:off x="1114426" y="533400"/>
            <a:ext cx="4529138" cy="1671639"/>
          </a:xfrm>
        </p:spPr>
        <p:txBody>
          <a:bodyPr>
            <a:normAutofit/>
          </a:bodyPr>
          <a:lstStyle/>
          <a:p>
            <a:r>
              <a:rPr lang="en-US" dirty="0"/>
              <a:t>Eastern Box Turtles </a:t>
            </a:r>
          </a:p>
        </p:txBody>
      </p:sp>
      <p:sp>
        <p:nvSpPr>
          <p:cNvPr id="3" name="Content Placeholder 2">
            <a:extLst>
              <a:ext uri="{FF2B5EF4-FFF2-40B4-BE49-F238E27FC236}">
                <a16:creationId xmlns:a16="http://schemas.microsoft.com/office/drawing/2014/main" id="{BF7698CC-3BA5-4B9C-96E7-3DDF79DB8613}"/>
              </a:ext>
            </a:extLst>
          </p:cNvPr>
          <p:cNvSpPr>
            <a:spLocks noGrp="1"/>
          </p:cNvSpPr>
          <p:nvPr>
            <p:ph idx="1"/>
          </p:nvPr>
        </p:nvSpPr>
        <p:spPr>
          <a:xfrm>
            <a:off x="1104900" y="2475187"/>
            <a:ext cx="4405314" cy="2554014"/>
          </a:xfrm>
        </p:spPr>
        <p:txBody>
          <a:bodyPr>
            <a:normAutofit/>
          </a:bodyPr>
          <a:lstStyle/>
          <a:p>
            <a:r>
              <a:rPr lang="en-US" dirty="0"/>
              <a:t>Species description </a:t>
            </a:r>
          </a:p>
          <a:p>
            <a:r>
              <a:rPr lang="en-US" dirty="0"/>
              <a:t>History</a:t>
            </a:r>
          </a:p>
          <a:p>
            <a:r>
              <a:rPr lang="en-US" dirty="0"/>
              <a:t>Conservation status</a:t>
            </a:r>
          </a:p>
          <a:p>
            <a:r>
              <a:rPr lang="en-US" dirty="0"/>
              <a:t>Population </a:t>
            </a:r>
          </a:p>
          <a:p>
            <a:endParaRPr lang="en-US" dirty="0"/>
          </a:p>
        </p:txBody>
      </p:sp>
      <p:cxnSp>
        <p:nvCxnSpPr>
          <p:cNvPr id="11" name="Straight Connector 10">
            <a:extLst>
              <a:ext uri="{FF2B5EF4-FFF2-40B4-BE49-F238E27FC236}">
                <a16:creationId xmlns:a16="http://schemas.microsoft.com/office/drawing/2014/main" id="{BB04A404-AF1E-4EC9-AF7D-46C68BFCEB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430398" y="-1"/>
            <a:ext cx="2559923"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874503-FE8B-408C-ABAF-2B72BAC296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741182" y="0"/>
            <a:ext cx="725518"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Map&#10;&#10;Description automatically generated">
            <a:extLst>
              <a:ext uri="{FF2B5EF4-FFF2-40B4-BE49-F238E27FC236}">
                <a16:creationId xmlns:a16="http://schemas.microsoft.com/office/drawing/2014/main" id="{EB5B3B80-9AEB-4F4D-A50C-516D18B25C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bwMode="auto">
          <a:xfrm>
            <a:off x="6340046" y="217516"/>
            <a:ext cx="5562600" cy="5173803"/>
          </a:xfrm>
          <a:prstGeom prst="rect">
            <a:avLst/>
          </a:prstGeom>
          <a:ln w="12700">
            <a:solidFill>
              <a:schemeClr val="tx1"/>
            </a:solid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3E6CB5E8-62C4-446A-A0DB-475A4F92FDDE}"/>
              </a:ext>
            </a:extLst>
          </p:cNvPr>
          <p:cNvSpPr txBox="1"/>
          <p:nvPr/>
        </p:nvSpPr>
        <p:spPr>
          <a:xfrm>
            <a:off x="6050692" y="5401269"/>
            <a:ext cx="6141308" cy="923330"/>
          </a:xfrm>
          <a:prstGeom prst="rect">
            <a:avLst/>
          </a:prstGeom>
          <a:solidFill>
            <a:schemeClr val="bg1"/>
          </a:solidFill>
        </p:spPr>
        <p:txBody>
          <a:bodyPr wrap="square">
            <a:spAutoFit/>
          </a:bodyPr>
          <a:lstStyle/>
          <a:p>
            <a:r>
              <a:rPr lang="en-US" sz="1800" dirty="0">
                <a:effectLst/>
                <a:latin typeface="Univers Condensed Light (Body)"/>
                <a:ea typeface="Calibri" panose="020F0502020204030204" pitchFamily="34" charset="0"/>
              </a:rPr>
              <a:t>Figure 1. Solid circles mark type-localities; hollow circles indicate other selected records. Stars represent selected fossil localities (Ernst &amp; McBreen, 1991)</a:t>
            </a:r>
            <a:endParaRPr lang="en-US" dirty="0">
              <a:latin typeface="Univers Condensed Light (Body)"/>
            </a:endParaRPr>
          </a:p>
        </p:txBody>
      </p:sp>
      <p:pic>
        <p:nvPicPr>
          <p:cNvPr id="7" name="Picture 6">
            <a:extLst>
              <a:ext uri="{FF2B5EF4-FFF2-40B4-BE49-F238E27FC236}">
                <a16:creationId xmlns:a16="http://schemas.microsoft.com/office/drawing/2014/main" id="{BE9FA60F-6A06-45A8-A75F-3A9D9C3D9767}"/>
              </a:ext>
            </a:extLst>
          </p:cNvPr>
          <p:cNvPicPr>
            <a:picLocks noChangeAspect="1"/>
          </p:cNvPicPr>
          <p:nvPr/>
        </p:nvPicPr>
        <p:blipFill>
          <a:blip r:embed="rId4"/>
          <a:stretch>
            <a:fillRect/>
          </a:stretch>
        </p:blipFill>
        <p:spPr>
          <a:xfrm>
            <a:off x="0" y="6640484"/>
            <a:ext cx="12192000" cy="234462"/>
          </a:xfrm>
          <a:prstGeom prst="rect">
            <a:avLst/>
          </a:prstGeom>
        </p:spPr>
      </p:pic>
    </p:spTree>
    <p:extLst>
      <p:ext uri="{BB962C8B-B14F-4D97-AF65-F5344CB8AC3E}">
        <p14:creationId xmlns:p14="http://schemas.microsoft.com/office/powerpoint/2010/main" val="2785377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171661-0838-4942-A149-8C1B78926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AA86EB-3211-43CA-8F57-EC27CFB89854}"/>
              </a:ext>
            </a:extLst>
          </p:cNvPr>
          <p:cNvSpPr>
            <a:spLocks noGrp="1"/>
          </p:cNvSpPr>
          <p:nvPr>
            <p:ph type="title"/>
          </p:nvPr>
        </p:nvSpPr>
        <p:spPr>
          <a:xfrm>
            <a:off x="401732" y="439269"/>
            <a:ext cx="10234892" cy="1671639"/>
          </a:xfrm>
        </p:spPr>
        <p:txBody>
          <a:bodyPr>
            <a:normAutofit/>
          </a:bodyPr>
          <a:lstStyle/>
          <a:p>
            <a:r>
              <a:rPr lang="en-US" dirty="0"/>
              <a:t>Eastern Box Turtle research</a:t>
            </a:r>
          </a:p>
        </p:txBody>
      </p:sp>
      <p:sp>
        <p:nvSpPr>
          <p:cNvPr id="3" name="Content Placeholder 2">
            <a:extLst>
              <a:ext uri="{FF2B5EF4-FFF2-40B4-BE49-F238E27FC236}">
                <a16:creationId xmlns:a16="http://schemas.microsoft.com/office/drawing/2014/main" id="{BF7698CC-3BA5-4B9C-96E7-3DDF79DB8613}"/>
              </a:ext>
            </a:extLst>
          </p:cNvPr>
          <p:cNvSpPr>
            <a:spLocks noGrp="1"/>
          </p:cNvSpPr>
          <p:nvPr>
            <p:ph idx="1"/>
          </p:nvPr>
        </p:nvSpPr>
        <p:spPr>
          <a:xfrm>
            <a:off x="2091490" y="3590364"/>
            <a:ext cx="7649692" cy="2261851"/>
          </a:xfrm>
        </p:spPr>
        <p:txBody>
          <a:bodyPr numCol="2">
            <a:normAutofit/>
          </a:bodyPr>
          <a:lstStyle/>
          <a:p>
            <a:r>
              <a:rPr lang="en-US" dirty="0"/>
              <a:t>Demographic Variability</a:t>
            </a:r>
          </a:p>
          <a:p>
            <a:r>
              <a:rPr lang="en-US" dirty="0"/>
              <a:t>Translocation status</a:t>
            </a:r>
          </a:p>
          <a:p>
            <a:r>
              <a:rPr lang="en-US" dirty="0"/>
              <a:t>Juveniles </a:t>
            </a:r>
          </a:p>
          <a:p>
            <a:r>
              <a:rPr lang="en-US" dirty="0"/>
              <a:t>Population fragmentation </a:t>
            </a:r>
          </a:p>
          <a:p>
            <a:r>
              <a:rPr lang="en-US" dirty="0"/>
              <a:t>Disease</a:t>
            </a:r>
          </a:p>
          <a:p>
            <a:r>
              <a:rPr lang="en-US" dirty="0"/>
              <a:t>Habitat</a:t>
            </a:r>
          </a:p>
          <a:p>
            <a:r>
              <a:rPr lang="en-US" dirty="0"/>
              <a:t>Homerange</a:t>
            </a:r>
          </a:p>
          <a:p>
            <a:r>
              <a:rPr lang="en-US" dirty="0"/>
              <a:t>Brumation</a:t>
            </a:r>
          </a:p>
        </p:txBody>
      </p:sp>
      <p:cxnSp>
        <p:nvCxnSpPr>
          <p:cNvPr id="11" name="Straight Connector 10">
            <a:extLst>
              <a:ext uri="{FF2B5EF4-FFF2-40B4-BE49-F238E27FC236}">
                <a16:creationId xmlns:a16="http://schemas.microsoft.com/office/drawing/2014/main" id="{BB04A404-AF1E-4EC9-AF7D-46C68BFCEB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430398" y="-1"/>
            <a:ext cx="2559923"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874503-FE8B-408C-ABAF-2B72BAC296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741182" y="0"/>
            <a:ext cx="725518"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E8D920E-A9D0-4F80-82B4-663B63E9A75D}"/>
              </a:ext>
            </a:extLst>
          </p:cNvPr>
          <p:cNvSpPr txBox="1"/>
          <p:nvPr/>
        </p:nvSpPr>
        <p:spPr>
          <a:xfrm>
            <a:off x="864891" y="2088512"/>
            <a:ext cx="4155141" cy="461665"/>
          </a:xfrm>
          <a:prstGeom prst="rect">
            <a:avLst/>
          </a:prstGeom>
          <a:noFill/>
        </p:spPr>
        <p:txBody>
          <a:bodyPr wrap="square" rtlCol="0">
            <a:spAutoFit/>
          </a:bodyPr>
          <a:lstStyle/>
          <a:p>
            <a:r>
              <a:rPr lang="en-US" sz="2400" dirty="0"/>
              <a:t>Model Species</a:t>
            </a:r>
          </a:p>
        </p:txBody>
      </p:sp>
      <p:sp>
        <p:nvSpPr>
          <p:cNvPr id="5" name="TextBox 4">
            <a:extLst>
              <a:ext uri="{FF2B5EF4-FFF2-40B4-BE49-F238E27FC236}">
                <a16:creationId xmlns:a16="http://schemas.microsoft.com/office/drawing/2014/main" id="{3D372EE9-5CE3-4C52-AFBA-FF717C3FDEED}"/>
              </a:ext>
            </a:extLst>
          </p:cNvPr>
          <p:cNvSpPr txBox="1"/>
          <p:nvPr/>
        </p:nvSpPr>
        <p:spPr>
          <a:xfrm>
            <a:off x="4395011" y="2784435"/>
            <a:ext cx="4035387" cy="584775"/>
          </a:xfrm>
          <a:prstGeom prst="rect">
            <a:avLst/>
          </a:prstGeom>
          <a:noFill/>
        </p:spPr>
        <p:txBody>
          <a:bodyPr wrap="square" rtlCol="0">
            <a:spAutoFit/>
          </a:bodyPr>
          <a:lstStyle/>
          <a:p>
            <a:r>
              <a:rPr lang="en-US" sz="3200" b="1" dirty="0"/>
              <a:t>Variables</a:t>
            </a:r>
          </a:p>
        </p:txBody>
      </p:sp>
      <p:pic>
        <p:nvPicPr>
          <p:cNvPr id="8" name="Picture 7">
            <a:extLst>
              <a:ext uri="{FF2B5EF4-FFF2-40B4-BE49-F238E27FC236}">
                <a16:creationId xmlns:a16="http://schemas.microsoft.com/office/drawing/2014/main" id="{D3DC78DA-8D60-443B-91B8-A188AFD1C6DF}"/>
              </a:ext>
            </a:extLst>
          </p:cNvPr>
          <p:cNvPicPr>
            <a:picLocks noChangeAspect="1"/>
          </p:cNvPicPr>
          <p:nvPr/>
        </p:nvPicPr>
        <p:blipFill>
          <a:blip r:embed="rId3"/>
          <a:stretch>
            <a:fillRect/>
          </a:stretch>
        </p:blipFill>
        <p:spPr>
          <a:xfrm>
            <a:off x="0" y="6616882"/>
            <a:ext cx="12192000" cy="234462"/>
          </a:xfrm>
          <a:prstGeom prst="rect">
            <a:avLst/>
          </a:prstGeom>
        </p:spPr>
      </p:pic>
    </p:spTree>
    <p:extLst>
      <p:ext uri="{BB962C8B-B14F-4D97-AF65-F5344CB8AC3E}">
        <p14:creationId xmlns:p14="http://schemas.microsoft.com/office/powerpoint/2010/main" val="2850236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171661-0838-4942-A149-8C1B78926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AA86EB-3211-43CA-8F57-EC27CFB89854}"/>
              </a:ext>
            </a:extLst>
          </p:cNvPr>
          <p:cNvSpPr>
            <a:spLocks noGrp="1"/>
          </p:cNvSpPr>
          <p:nvPr>
            <p:ph type="title"/>
          </p:nvPr>
        </p:nvSpPr>
        <p:spPr>
          <a:xfrm>
            <a:off x="1114426" y="533400"/>
            <a:ext cx="7315972" cy="1671639"/>
          </a:xfrm>
        </p:spPr>
        <p:txBody>
          <a:bodyPr>
            <a:normAutofit/>
          </a:bodyPr>
          <a:lstStyle/>
          <a:p>
            <a:r>
              <a:rPr lang="en-US" dirty="0"/>
              <a:t>Research Limitations</a:t>
            </a:r>
          </a:p>
        </p:txBody>
      </p:sp>
      <p:cxnSp>
        <p:nvCxnSpPr>
          <p:cNvPr id="11" name="Straight Connector 10">
            <a:extLst>
              <a:ext uri="{FF2B5EF4-FFF2-40B4-BE49-F238E27FC236}">
                <a16:creationId xmlns:a16="http://schemas.microsoft.com/office/drawing/2014/main" id="{BB04A404-AF1E-4EC9-AF7D-46C68BFCEB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430398" y="-1"/>
            <a:ext cx="2559923"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874503-FE8B-408C-ABAF-2B72BAC296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741182" y="0"/>
            <a:ext cx="725518"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3B5BB009-EEE9-42D1-975F-7BBADE89E649}"/>
              </a:ext>
            </a:extLst>
          </p:cNvPr>
          <p:cNvSpPr txBox="1">
            <a:spLocks/>
          </p:cNvSpPr>
          <p:nvPr/>
        </p:nvSpPr>
        <p:spPr>
          <a:xfrm>
            <a:off x="1114426" y="2447364"/>
            <a:ext cx="4121126" cy="337846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Financial</a:t>
            </a:r>
          </a:p>
          <a:p>
            <a:r>
              <a:rPr lang="en-US" dirty="0"/>
              <a:t>Limited study duration</a:t>
            </a:r>
          </a:p>
          <a:p>
            <a:r>
              <a:rPr lang="en-US" dirty="0"/>
              <a:t>Observation Frequency</a:t>
            </a:r>
          </a:p>
          <a:p>
            <a:r>
              <a:rPr lang="en-US" dirty="0"/>
              <a:t>Fragmentation in landscape</a:t>
            </a:r>
          </a:p>
          <a:p>
            <a:r>
              <a:rPr lang="en-US" dirty="0"/>
              <a:t>Human interaction</a:t>
            </a:r>
          </a:p>
        </p:txBody>
      </p:sp>
      <p:pic>
        <p:nvPicPr>
          <p:cNvPr id="8" name="Picture 7">
            <a:extLst>
              <a:ext uri="{FF2B5EF4-FFF2-40B4-BE49-F238E27FC236}">
                <a16:creationId xmlns:a16="http://schemas.microsoft.com/office/drawing/2014/main" id="{BA72A786-912A-4574-A797-D343FCB5B6FD}"/>
              </a:ext>
            </a:extLst>
          </p:cNvPr>
          <p:cNvPicPr>
            <a:picLocks noChangeAspect="1"/>
          </p:cNvPicPr>
          <p:nvPr/>
        </p:nvPicPr>
        <p:blipFill>
          <a:blip r:embed="rId3"/>
          <a:stretch>
            <a:fillRect/>
          </a:stretch>
        </p:blipFill>
        <p:spPr>
          <a:xfrm>
            <a:off x="0" y="6623536"/>
            <a:ext cx="12192000" cy="234462"/>
          </a:xfrm>
          <a:prstGeom prst="rect">
            <a:avLst/>
          </a:prstGeom>
        </p:spPr>
      </p:pic>
    </p:spTree>
    <p:extLst>
      <p:ext uri="{BB962C8B-B14F-4D97-AF65-F5344CB8AC3E}">
        <p14:creationId xmlns:p14="http://schemas.microsoft.com/office/powerpoint/2010/main" val="3536062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5F0A9D0-BB35-4CAB-B92D-E061B9D8E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52F5DE35-776B-4C7D-AF2E-514E68BDD2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0"/>
            <a:ext cx="698360" cy="57024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A65E4E8-1272-4386-BDFE-0129D7A7E2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9642143" y="0"/>
            <a:ext cx="2549857" cy="20744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6515F51-DBC6-42B8-9C34-749F69BB65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97737" y="0"/>
            <a:ext cx="1294263" cy="599136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B6CD943-2153-48A4-A659-1063379CCFF4}"/>
              </a:ext>
            </a:extLst>
          </p:cNvPr>
          <p:cNvSpPr>
            <a:spLocks noGrp="1"/>
          </p:cNvSpPr>
          <p:nvPr>
            <p:ph type="title"/>
          </p:nvPr>
        </p:nvSpPr>
        <p:spPr>
          <a:xfrm>
            <a:off x="1129553" y="638174"/>
            <a:ext cx="10529048" cy="1476375"/>
          </a:xfrm>
        </p:spPr>
        <p:txBody>
          <a:bodyPr>
            <a:normAutofit/>
          </a:bodyPr>
          <a:lstStyle/>
          <a:p>
            <a:r>
              <a:rPr lang="en-US" dirty="0"/>
              <a:t>Eastern Box Turtle Conservation Trust (EBTCT)</a:t>
            </a:r>
          </a:p>
        </p:txBody>
      </p:sp>
      <p:cxnSp>
        <p:nvCxnSpPr>
          <p:cNvPr id="20" name="Straight Connector 19">
            <a:extLst>
              <a:ext uri="{FF2B5EF4-FFF2-40B4-BE49-F238E27FC236}">
                <a16:creationId xmlns:a16="http://schemas.microsoft.com/office/drawing/2014/main" id="{873F5967-4993-405D-A3E6-84DCEFF44C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2403086" cy="103723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2F93A73-124D-4543-B268-D8C2B63AE44C}"/>
              </a:ext>
            </a:extLst>
          </p:cNvPr>
          <p:cNvSpPr>
            <a:spLocks noGrp="1"/>
          </p:cNvSpPr>
          <p:nvPr>
            <p:ph idx="1"/>
          </p:nvPr>
        </p:nvSpPr>
        <p:spPr>
          <a:xfrm>
            <a:off x="1129553" y="2114549"/>
            <a:ext cx="4632341" cy="4190331"/>
          </a:xfrm>
        </p:spPr>
        <p:txBody>
          <a:bodyPr>
            <a:normAutofit/>
          </a:bodyPr>
          <a:lstStyle/>
          <a:p>
            <a:pPr>
              <a:lnSpc>
                <a:spcPct val="150000"/>
              </a:lnSpc>
            </a:pPr>
            <a:r>
              <a:rPr lang="en-US" sz="2200" dirty="0">
                <a:effectLst/>
                <a:latin typeface="Univers Condensed Light (Body)"/>
                <a:ea typeface="Calibri" panose="020F0502020204030204" pitchFamily="34" charset="0"/>
                <a:cs typeface="Times New Roman" panose="02020603050405020304" pitchFamily="18" charset="0"/>
              </a:rPr>
              <a:t>EBTCT was established to enhance box turtle conservation and native population recruitment to improve declining populations in northwest Pennsylvania.</a:t>
            </a:r>
          </a:p>
        </p:txBody>
      </p:sp>
      <p:cxnSp>
        <p:nvCxnSpPr>
          <p:cNvPr id="22" name="Straight Connector 21">
            <a:extLst>
              <a:ext uri="{FF2B5EF4-FFF2-40B4-BE49-F238E27FC236}">
                <a16:creationId xmlns:a16="http://schemas.microsoft.com/office/drawing/2014/main" id="{A3A523CC-BD6C-4A0D-B9DB-1DC2CE1E22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807758" y="5501473"/>
            <a:ext cx="5455709" cy="135652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A11C209-50B2-48C7-ADB0-95078AEE5D0B}"/>
              </a:ext>
            </a:extLst>
          </p:cNvPr>
          <p:cNvPicPr>
            <a:picLocks noChangeAspect="1"/>
          </p:cNvPicPr>
          <p:nvPr/>
        </p:nvPicPr>
        <p:blipFill>
          <a:blip r:embed="rId3"/>
          <a:stretch>
            <a:fillRect/>
          </a:stretch>
        </p:blipFill>
        <p:spPr>
          <a:xfrm>
            <a:off x="6132961" y="2114549"/>
            <a:ext cx="5760142" cy="4408171"/>
          </a:xfrm>
          <a:prstGeom prst="rect">
            <a:avLst/>
          </a:prstGeom>
        </p:spPr>
      </p:pic>
      <p:pic>
        <p:nvPicPr>
          <p:cNvPr id="6" name="Picture 5">
            <a:extLst>
              <a:ext uri="{FF2B5EF4-FFF2-40B4-BE49-F238E27FC236}">
                <a16:creationId xmlns:a16="http://schemas.microsoft.com/office/drawing/2014/main" id="{D559D2C5-9A69-4AFB-BCF5-7A7A97C6570F}"/>
              </a:ext>
            </a:extLst>
          </p:cNvPr>
          <p:cNvPicPr>
            <a:picLocks noChangeAspect="1"/>
          </p:cNvPicPr>
          <p:nvPr/>
        </p:nvPicPr>
        <p:blipFill>
          <a:blip r:embed="rId4"/>
          <a:stretch>
            <a:fillRect/>
          </a:stretch>
        </p:blipFill>
        <p:spPr>
          <a:xfrm>
            <a:off x="0" y="6623538"/>
            <a:ext cx="12192000" cy="234462"/>
          </a:xfrm>
          <a:prstGeom prst="rect">
            <a:avLst/>
          </a:prstGeom>
        </p:spPr>
      </p:pic>
    </p:spTree>
    <p:extLst>
      <p:ext uri="{BB962C8B-B14F-4D97-AF65-F5344CB8AC3E}">
        <p14:creationId xmlns:p14="http://schemas.microsoft.com/office/powerpoint/2010/main" val="1457284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2B78D151-52A1-46B3-8374-570DA802E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C1E11D-8DA0-42DA-AF2B-00DA30D037CB}"/>
              </a:ext>
            </a:extLst>
          </p:cNvPr>
          <p:cNvSpPr>
            <a:spLocks noGrp="1"/>
          </p:cNvSpPr>
          <p:nvPr>
            <p:ph type="title"/>
          </p:nvPr>
        </p:nvSpPr>
        <p:spPr>
          <a:xfrm>
            <a:off x="871351" y="812845"/>
            <a:ext cx="5197245" cy="1456660"/>
          </a:xfrm>
        </p:spPr>
        <p:txBody>
          <a:bodyPr>
            <a:normAutofit/>
          </a:bodyPr>
          <a:lstStyle/>
          <a:p>
            <a:r>
              <a:rPr lang="en-US" dirty="0"/>
              <a:t>Radio Telemetry</a:t>
            </a:r>
          </a:p>
        </p:txBody>
      </p:sp>
      <p:sp>
        <p:nvSpPr>
          <p:cNvPr id="2054" name="Content Placeholder 2053">
            <a:extLst>
              <a:ext uri="{FF2B5EF4-FFF2-40B4-BE49-F238E27FC236}">
                <a16:creationId xmlns:a16="http://schemas.microsoft.com/office/drawing/2014/main" id="{75406B1E-D616-590F-B5A0-BDF6EF2CA123}"/>
              </a:ext>
            </a:extLst>
          </p:cNvPr>
          <p:cNvSpPr>
            <a:spLocks noGrp="1"/>
          </p:cNvSpPr>
          <p:nvPr>
            <p:ph idx="1"/>
          </p:nvPr>
        </p:nvSpPr>
        <p:spPr>
          <a:xfrm>
            <a:off x="1129984" y="2099382"/>
            <a:ext cx="4708758" cy="4200411"/>
          </a:xfrm>
        </p:spPr>
        <p:txBody>
          <a:bodyPr numCol="1" anchor="ctr">
            <a:normAutofit/>
          </a:bodyPr>
          <a:lstStyle/>
          <a:p>
            <a:r>
              <a:rPr lang="en-US" dirty="0"/>
              <a:t>Why is it useful?</a:t>
            </a:r>
          </a:p>
          <a:p>
            <a:pPr lvl="1"/>
            <a:r>
              <a:rPr lang="en-US" dirty="0"/>
              <a:t>Silent way to track animals</a:t>
            </a:r>
          </a:p>
          <a:p>
            <a:pPr lvl="1"/>
            <a:r>
              <a:rPr lang="en-US" dirty="0"/>
              <a:t>Transmitters are small</a:t>
            </a:r>
          </a:p>
          <a:p>
            <a:r>
              <a:rPr lang="en-US" dirty="0"/>
              <a:t>In use for over 60 years </a:t>
            </a:r>
          </a:p>
          <a:p>
            <a:r>
              <a:rPr lang="en-US" dirty="0"/>
              <a:t>Receiver vs transmitter</a:t>
            </a:r>
          </a:p>
          <a:p>
            <a:r>
              <a:rPr lang="en-US" dirty="0"/>
              <a:t>VHF signal  </a:t>
            </a:r>
          </a:p>
        </p:txBody>
      </p:sp>
      <p:sp>
        <p:nvSpPr>
          <p:cNvPr id="193" name="Rectangle 23">
            <a:extLst>
              <a:ext uri="{FF2B5EF4-FFF2-40B4-BE49-F238E27FC236}">
                <a16:creationId xmlns:a16="http://schemas.microsoft.com/office/drawing/2014/main" id="{6C745475-F6E1-4944-B2F1-A82F3444F7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7323273" y="-18942"/>
            <a:ext cx="4868727" cy="6895884"/>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 name="connsiteX0" fmla="*/ 2323794 w 6699211"/>
              <a:gd name="connsiteY0" fmla="*/ 54619 h 6857998"/>
              <a:gd name="connsiteX1" fmla="*/ 6699211 w 6699211"/>
              <a:gd name="connsiteY1" fmla="*/ 0 h 6857998"/>
              <a:gd name="connsiteX2" fmla="*/ 6699211 w 6699211"/>
              <a:gd name="connsiteY2" fmla="*/ 6857998 h 6857998"/>
              <a:gd name="connsiteX3" fmla="*/ 0 w 6699211"/>
              <a:gd name="connsiteY3" fmla="*/ 6844350 h 6857998"/>
              <a:gd name="connsiteX4" fmla="*/ 2323794 w 6699211"/>
              <a:gd name="connsiteY4" fmla="*/ 54619 h 6857998"/>
              <a:gd name="connsiteX0" fmla="*/ 2323794 w 6699211"/>
              <a:gd name="connsiteY0" fmla="*/ 18674 h 6822053"/>
              <a:gd name="connsiteX1" fmla="*/ 6699211 w 6699211"/>
              <a:gd name="connsiteY1" fmla="*/ 0 h 6822053"/>
              <a:gd name="connsiteX2" fmla="*/ 6699211 w 6699211"/>
              <a:gd name="connsiteY2" fmla="*/ 6822053 h 6822053"/>
              <a:gd name="connsiteX3" fmla="*/ 0 w 6699211"/>
              <a:gd name="connsiteY3" fmla="*/ 6808405 h 6822053"/>
              <a:gd name="connsiteX4" fmla="*/ 2323794 w 6699211"/>
              <a:gd name="connsiteY4" fmla="*/ 18674 h 6822053"/>
              <a:gd name="connsiteX0" fmla="*/ 3105369 w 7480786"/>
              <a:gd name="connsiteY0" fmla="*/ 18674 h 6822053"/>
              <a:gd name="connsiteX1" fmla="*/ 7480786 w 7480786"/>
              <a:gd name="connsiteY1" fmla="*/ 0 h 6822053"/>
              <a:gd name="connsiteX2" fmla="*/ 7480786 w 7480786"/>
              <a:gd name="connsiteY2" fmla="*/ 6822053 h 6822053"/>
              <a:gd name="connsiteX3" fmla="*/ 0 w 7480786"/>
              <a:gd name="connsiteY3" fmla="*/ 6820387 h 6822053"/>
              <a:gd name="connsiteX4" fmla="*/ 3105369 w 7480786"/>
              <a:gd name="connsiteY4" fmla="*/ 18674 h 68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0786" h="6822053">
                <a:moveTo>
                  <a:pt x="3105369" y="18674"/>
                </a:moveTo>
                <a:lnTo>
                  <a:pt x="7480786" y="0"/>
                </a:lnTo>
                <a:lnTo>
                  <a:pt x="7480786" y="6822053"/>
                </a:lnTo>
                <a:lnTo>
                  <a:pt x="0" y="6820387"/>
                </a:lnTo>
                <a:lnTo>
                  <a:pt x="3105369" y="1867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4" name="Straight Connector 193">
            <a:extLst>
              <a:ext uri="{FF2B5EF4-FFF2-40B4-BE49-F238E27FC236}">
                <a16:creationId xmlns:a16="http://schemas.microsoft.com/office/drawing/2014/main" id="{E2F61726-9292-4844-9EBF-341051AAFD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40256" y="0"/>
            <a:ext cx="4651744" cy="26130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WORM-EATING: Buying Radio Telemetry Equipment | TRGT">
            <a:extLst>
              <a:ext uri="{FF2B5EF4-FFF2-40B4-BE49-F238E27FC236}">
                <a16:creationId xmlns:a16="http://schemas.microsoft.com/office/drawing/2014/main" id="{3437DA0D-9E0B-42F3-959B-B52E6405D8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340244" y="648586"/>
            <a:ext cx="2736622" cy="23074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RI-2B glued to an eastern box turtle (Terrapene carolina carolina). Photo: Steve O'Neil (2013).">
            <a:extLst>
              <a:ext uri="{FF2B5EF4-FFF2-40B4-BE49-F238E27FC236}">
                <a16:creationId xmlns:a16="http://schemas.microsoft.com/office/drawing/2014/main" id="{5A6D3620-4FCE-471F-AEE1-A734B1F0824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79977" y="3116685"/>
            <a:ext cx="4651744" cy="33492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2ECBD7A-49B7-480B-8E40-551AEB738AB5}"/>
              </a:ext>
              <a:ext uri="{C183D7F6-B498-43B3-948B-1728B52AA6E4}">
                <adec:decorative xmlns:adec="http://schemas.microsoft.com/office/drawing/2017/decorative" val="1"/>
              </a:ext>
            </a:extLst>
          </p:cNvPr>
          <p:cNvPicPr>
            <a:picLocks noChangeAspect="1"/>
          </p:cNvPicPr>
          <p:nvPr/>
        </p:nvPicPr>
        <p:blipFill rotWithShape="1">
          <a:blip r:embed="rId5"/>
          <a:srcRect l="17406" r="630" b="-3"/>
          <a:stretch/>
        </p:blipFill>
        <p:spPr>
          <a:xfrm>
            <a:off x="9105849" y="648586"/>
            <a:ext cx="2843927" cy="2307437"/>
          </a:xfrm>
          <a:prstGeom prst="rect">
            <a:avLst/>
          </a:prstGeom>
        </p:spPr>
      </p:pic>
      <p:pic>
        <p:nvPicPr>
          <p:cNvPr id="6" name="Picture 5">
            <a:extLst>
              <a:ext uri="{FF2B5EF4-FFF2-40B4-BE49-F238E27FC236}">
                <a16:creationId xmlns:a16="http://schemas.microsoft.com/office/drawing/2014/main" id="{4340BB06-73E6-4649-823A-53360720575B}"/>
              </a:ext>
            </a:extLst>
          </p:cNvPr>
          <p:cNvPicPr>
            <a:picLocks noChangeAspect="1"/>
          </p:cNvPicPr>
          <p:nvPr/>
        </p:nvPicPr>
        <p:blipFill>
          <a:blip r:embed="rId6"/>
          <a:stretch>
            <a:fillRect/>
          </a:stretch>
        </p:blipFill>
        <p:spPr>
          <a:xfrm>
            <a:off x="0" y="6651951"/>
            <a:ext cx="12192000" cy="234462"/>
          </a:xfrm>
          <a:prstGeom prst="rect">
            <a:avLst/>
          </a:prstGeom>
        </p:spPr>
      </p:pic>
    </p:spTree>
    <p:extLst>
      <p:ext uri="{BB962C8B-B14F-4D97-AF65-F5344CB8AC3E}">
        <p14:creationId xmlns:p14="http://schemas.microsoft.com/office/powerpoint/2010/main" val="3927903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DA8E956-AB05-47B9-A838-925487470B9E}"/>
              </a:ext>
            </a:extLst>
          </p:cNvPr>
          <p:cNvSpPr txBox="1">
            <a:spLocks noGrp="1"/>
          </p:cNvSpPr>
          <p:nvPr>
            <p:ph type="title" idx="4294967295"/>
          </p:nvPr>
        </p:nvSpPr>
        <p:spPr>
          <a:xfrm>
            <a:off x="4900787" y="0"/>
            <a:ext cx="2907274" cy="1456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1" u="none" strike="noStrike" kern="1200" cap="all" spc="0" normalizeH="0" baseline="0" noProof="0" dirty="0">
                <a:ln>
                  <a:noFill/>
                </a:ln>
                <a:solidFill>
                  <a:schemeClr val="tx2"/>
                </a:solidFill>
                <a:effectLst/>
                <a:uLnTx/>
                <a:uFillTx/>
                <a:latin typeface="+mj-lt"/>
                <a:ea typeface="+mj-ea"/>
                <a:cs typeface="+mj-cs"/>
              </a:rPr>
              <a:t>Fidelity</a:t>
            </a:r>
          </a:p>
        </p:txBody>
      </p:sp>
      <p:sp>
        <p:nvSpPr>
          <p:cNvPr id="11" name="Content Placeholder 2053">
            <a:extLst>
              <a:ext uri="{FF2B5EF4-FFF2-40B4-BE49-F238E27FC236}">
                <a16:creationId xmlns:a16="http://schemas.microsoft.com/office/drawing/2014/main" id="{D59DB903-B9ED-47F2-BEA4-6AEE28568925}"/>
              </a:ext>
            </a:extLst>
          </p:cNvPr>
          <p:cNvSpPr txBox="1">
            <a:spLocks/>
          </p:cNvSpPr>
          <p:nvPr/>
        </p:nvSpPr>
        <p:spPr>
          <a:xfrm>
            <a:off x="2135801" y="1138868"/>
            <a:ext cx="7358697" cy="2119148"/>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Spatial distributions are described by fidelity</a:t>
            </a:r>
          </a:p>
        </p:txBody>
      </p:sp>
      <p:pic>
        <p:nvPicPr>
          <p:cNvPr id="12" name="Picture 11" descr="Low Site Fidelity&#10;">
            <a:extLst>
              <a:ext uri="{FF2B5EF4-FFF2-40B4-BE49-F238E27FC236}">
                <a16:creationId xmlns:a16="http://schemas.microsoft.com/office/drawing/2014/main" id="{7BCDDFC0-50CF-4FC2-8F66-530330FB52C5}"/>
              </a:ext>
            </a:extLst>
          </p:cNvPr>
          <p:cNvPicPr>
            <a:picLocks noChangeAspect="1"/>
          </p:cNvPicPr>
          <p:nvPr/>
        </p:nvPicPr>
        <p:blipFill>
          <a:blip r:embed="rId3"/>
          <a:stretch>
            <a:fillRect/>
          </a:stretch>
        </p:blipFill>
        <p:spPr>
          <a:xfrm>
            <a:off x="632141" y="2350770"/>
            <a:ext cx="5128704" cy="3947502"/>
          </a:xfrm>
          <a:prstGeom prst="rect">
            <a:avLst/>
          </a:prstGeom>
        </p:spPr>
      </p:pic>
      <p:pic>
        <p:nvPicPr>
          <p:cNvPr id="13" name="Picture 12">
            <a:extLst>
              <a:ext uri="{FF2B5EF4-FFF2-40B4-BE49-F238E27FC236}">
                <a16:creationId xmlns:a16="http://schemas.microsoft.com/office/drawing/2014/main" id="{10B8EE34-DC62-4CC4-8D61-A3B403A03569}"/>
              </a:ext>
            </a:extLst>
          </p:cNvPr>
          <p:cNvPicPr>
            <a:picLocks noChangeAspect="1"/>
          </p:cNvPicPr>
          <p:nvPr/>
        </p:nvPicPr>
        <p:blipFill>
          <a:blip r:embed="rId4"/>
          <a:stretch>
            <a:fillRect/>
          </a:stretch>
        </p:blipFill>
        <p:spPr>
          <a:xfrm>
            <a:off x="6354424" y="2350770"/>
            <a:ext cx="5121084" cy="3939881"/>
          </a:xfrm>
          <a:prstGeom prst="rect">
            <a:avLst/>
          </a:prstGeom>
        </p:spPr>
      </p:pic>
      <p:sp>
        <p:nvSpPr>
          <p:cNvPr id="14" name="TextBox 13">
            <a:extLst>
              <a:ext uri="{FF2B5EF4-FFF2-40B4-BE49-F238E27FC236}">
                <a16:creationId xmlns:a16="http://schemas.microsoft.com/office/drawing/2014/main" id="{7BB3ACC6-8C7D-4F27-9844-8808093D20F7}"/>
              </a:ext>
            </a:extLst>
          </p:cNvPr>
          <p:cNvSpPr txBox="1"/>
          <p:nvPr/>
        </p:nvSpPr>
        <p:spPr>
          <a:xfrm>
            <a:off x="2392233" y="1874706"/>
            <a:ext cx="1608520" cy="369332"/>
          </a:xfrm>
          <a:prstGeom prst="rect">
            <a:avLst/>
          </a:prstGeom>
          <a:noFill/>
        </p:spPr>
        <p:txBody>
          <a:bodyPr wrap="square" rtlCol="0">
            <a:spAutoFit/>
          </a:bodyPr>
          <a:lstStyle/>
          <a:p>
            <a:r>
              <a:rPr lang="en-US" dirty="0"/>
              <a:t>Low Site Fidelity</a:t>
            </a:r>
          </a:p>
        </p:txBody>
      </p:sp>
      <p:sp>
        <p:nvSpPr>
          <p:cNvPr id="15" name="TextBox 14">
            <a:extLst>
              <a:ext uri="{FF2B5EF4-FFF2-40B4-BE49-F238E27FC236}">
                <a16:creationId xmlns:a16="http://schemas.microsoft.com/office/drawing/2014/main" id="{1D0D2243-033D-43CE-9D72-F0808F6341C0}"/>
              </a:ext>
            </a:extLst>
          </p:cNvPr>
          <p:cNvSpPr txBox="1"/>
          <p:nvPr/>
        </p:nvSpPr>
        <p:spPr>
          <a:xfrm>
            <a:off x="8106128" y="1874706"/>
            <a:ext cx="1617676" cy="369332"/>
          </a:xfrm>
          <a:prstGeom prst="rect">
            <a:avLst/>
          </a:prstGeom>
          <a:noFill/>
        </p:spPr>
        <p:txBody>
          <a:bodyPr wrap="square" rtlCol="0">
            <a:spAutoFit/>
          </a:bodyPr>
          <a:lstStyle/>
          <a:p>
            <a:r>
              <a:rPr lang="en-US" dirty="0"/>
              <a:t>High Site Fidelity</a:t>
            </a:r>
          </a:p>
        </p:txBody>
      </p:sp>
      <p:cxnSp>
        <p:nvCxnSpPr>
          <p:cNvPr id="6" name="Straight Arrow Connector 5">
            <a:extLst>
              <a:ext uri="{FF2B5EF4-FFF2-40B4-BE49-F238E27FC236}">
                <a16:creationId xmlns:a16="http://schemas.microsoft.com/office/drawing/2014/main" id="{E3A03162-75BB-4C6B-9F21-7C3E525D1439}"/>
              </a:ext>
            </a:extLst>
          </p:cNvPr>
          <p:cNvCxnSpPr>
            <a:cxnSpLocks/>
          </p:cNvCxnSpPr>
          <p:nvPr/>
        </p:nvCxnSpPr>
        <p:spPr>
          <a:xfrm>
            <a:off x="5284215" y="2380190"/>
            <a:ext cx="4574680" cy="1443665"/>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FA6FA5A-4699-4942-B463-F6882A26AA7F}"/>
              </a:ext>
            </a:extLst>
          </p:cNvPr>
          <p:cNvCxnSpPr>
            <a:cxnSpLocks/>
          </p:cNvCxnSpPr>
          <p:nvPr/>
        </p:nvCxnSpPr>
        <p:spPr>
          <a:xfrm>
            <a:off x="3805182" y="3341232"/>
            <a:ext cx="3766373" cy="2045415"/>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92E6F8B-D8C4-432C-BFE2-71B113D0CBE2}"/>
              </a:ext>
            </a:extLst>
          </p:cNvPr>
          <p:cNvPicPr>
            <a:picLocks noChangeAspect="1"/>
          </p:cNvPicPr>
          <p:nvPr/>
        </p:nvPicPr>
        <p:blipFill>
          <a:blip r:embed="rId5"/>
          <a:stretch>
            <a:fillRect/>
          </a:stretch>
        </p:blipFill>
        <p:spPr>
          <a:xfrm>
            <a:off x="0" y="6623538"/>
            <a:ext cx="12192000" cy="234462"/>
          </a:xfrm>
          <a:prstGeom prst="rect">
            <a:avLst/>
          </a:prstGeom>
        </p:spPr>
      </p:pic>
    </p:spTree>
    <p:extLst>
      <p:ext uri="{BB962C8B-B14F-4D97-AF65-F5344CB8AC3E}">
        <p14:creationId xmlns:p14="http://schemas.microsoft.com/office/powerpoint/2010/main" val="4177365282"/>
      </p:ext>
    </p:extLst>
  </p:cSld>
  <p:clrMapOvr>
    <a:masterClrMapping/>
  </p:clrMapOvr>
</p:sld>
</file>

<file path=ppt/theme/theme1.xml><?xml version="1.0" encoding="utf-8"?>
<a:theme xmlns:a="http://schemas.openxmlformats.org/drawingml/2006/main" name="AngleLinesVTI">
  <a:themeElements>
    <a:clrScheme name="AnalogousFromRegularSeedRightStep">
      <a:dk1>
        <a:srgbClr val="000000"/>
      </a:dk1>
      <a:lt1>
        <a:srgbClr val="FFFFFF"/>
      </a:lt1>
      <a:dk2>
        <a:srgbClr val="3C3522"/>
      </a:dk2>
      <a:lt2>
        <a:srgbClr val="E2E7E8"/>
      </a:lt2>
      <a:accent1>
        <a:srgbClr val="C3644D"/>
      </a:accent1>
      <a:accent2>
        <a:srgbClr val="B1833B"/>
      </a:accent2>
      <a:accent3>
        <a:srgbClr val="A5A842"/>
      </a:accent3>
      <a:accent4>
        <a:srgbClr val="7DB13B"/>
      </a:accent4>
      <a:accent5>
        <a:srgbClr val="58B748"/>
      </a:accent5>
      <a:accent6>
        <a:srgbClr val="3BB15C"/>
      </a:accent6>
      <a:hlink>
        <a:srgbClr val="368EA3"/>
      </a:hlink>
      <a:folHlink>
        <a:srgbClr val="7F7F7F"/>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3884</TotalTime>
  <Words>2136</Words>
  <Application>Microsoft Office PowerPoint</Application>
  <PresentationFormat>Widescreen</PresentationFormat>
  <Paragraphs>238</Paragraphs>
  <Slides>21</Slides>
  <Notes>18</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9" baseType="lpstr">
      <vt:lpstr>Arial</vt:lpstr>
      <vt:lpstr>Calibri</vt:lpstr>
      <vt:lpstr>Courier New</vt:lpstr>
      <vt:lpstr>Univers Condensed Light</vt:lpstr>
      <vt:lpstr>Univers Condensed Light (Body)</vt:lpstr>
      <vt:lpstr>Walbaum Display Light</vt:lpstr>
      <vt:lpstr>AngleLinesVTI</vt:lpstr>
      <vt:lpstr>Worksheet</vt:lpstr>
      <vt:lpstr>Hibernaculum Site Selection in Eastern Box Turtles </vt:lpstr>
      <vt:lpstr>Outline</vt:lpstr>
      <vt:lpstr>Personal Background</vt:lpstr>
      <vt:lpstr>Eastern Box Turtles </vt:lpstr>
      <vt:lpstr>Eastern Box Turtle research</vt:lpstr>
      <vt:lpstr>Research Limitations</vt:lpstr>
      <vt:lpstr>Eastern Box Turtle Conservation Trust (EBTCT)</vt:lpstr>
      <vt:lpstr>Radio Telemetry</vt:lpstr>
      <vt:lpstr>Fidelity</vt:lpstr>
      <vt:lpstr>Database</vt:lpstr>
      <vt:lpstr>Data</vt:lpstr>
      <vt:lpstr>Data Anomalies</vt:lpstr>
      <vt:lpstr>Goals and objectives</vt:lpstr>
      <vt:lpstr>Decoding the Database</vt:lpstr>
      <vt:lpstr>Vegetation Analysis </vt:lpstr>
      <vt:lpstr>behavioral fidelity</vt:lpstr>
      <vt:lpstr>Conservation efforts</vt:lpstr>
      <vt:lpstr>Timeline</vt:lpstr>
      <vt:lpstr>Expected results </vt:lpstr>
      <vt:lpstr>Acknowledgements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Hibernacilum Site Selection in Eastern Box Turtles </dc:title>
  <dc:creator>Peter Timashenka</dc:creator>
  <cp:lastModifiedBy>Peter Timashenka</cp:lastModifiedBy>
  <cp:revision>2</cp:revision>
  <cp:lastPrinted>2022-04-28T22:25:53Z</cp:lastPrinted>
  <dcterms:created xsi:type="dcterms:W3CDTF">2022-04-26T00:02:33Z</dcterms:created>
  <dcterms:modified xsi:type="dcterms:W3CDTF">2022-05-02T03:19:08Z</dcterms:modified>
</cp:coreProperties>
</file>