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5" r:id="rId3"/>
    <p:sldId id="286" r:id="rId4"/>
    <p:sldId id="287" r:id="rId5"/>
    <p:sldId id="258" r:id="rId6"/>
    <p:sldId id="289" r:id="rId7"/>
    <p:sldId id="280" r:id="rId8"/>
    <p:sldId id="277" r:id="rId9"/>
    <p:sldId id="278" r:id="rId10"/>
    <p:sldId id="288" r:id="rId11"/>
    <p:sldId id="270" r:id="rId12"/>
    <p:sldId id="276" r:id="rId13"/>
    <p:sldId id="267" r:id="rId14"/>
    <p:sldId id="268" r:id="rId15"/>
    <p:sldId id="260" r:id="rId16"/>
    <p:sldId id="261" r:id="rId17"/>
    <p:sldId id="262" r:id="rId18"/>
    <p:sldId id="272" r:id="rId19"/>
    <p:sldId id="274" r:id="rId20"/>
    <p:sldId id="273" r:id="rId21"/>
    <p:sldId id="257" r:id="rId22"/>
    <p:sldId id="266" r:id="rId23"/>
    <p:sldId id="275" r:id="rId24"/>
    <p:sldId id="259" r:id="rId25"/>
    <p:sldId id="284" r:id="rId26"/>
    <p:sldId id="282" r:id="rId27"/>
    <p:sldId id="281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137E14-668C-4190-8085-5247EB9CADE8}">
          <p14:sldIdLst>
            <p14:sldId id="256"/>
            <p14:sldId id="285"/>
            <p14:sldId id="286"/>
            <p14:sldId id="287"/>
            <p14:sldId id="258"/>
            <p14:sldId id="289"/>
            <p14:sldId id="280"/>
            <p14:sldId id="277"/>
            <p14:sldId id="278"/>
            <p14:sldId id="288"/>
            <p14:sldId id="270"/>
            <p14:sldId id="276"/>
            <p14:sldId id="267"/>
            <p14:sldId id="268"/>
            <p14:sldId id="260"/>
            <p14:sldId id="261"/>
            <p14:sldId id="262"/>
            <p14:sldId id="272"/>
            <p14:sldId id="274"/>
            <p14:sldId id="273"/>
            <p14:sldId id="257"/>
            <p14:sldId id="266"/>
            <p14:sldId id="275"/>
            <p14:sldId id="259"/>
            <p14:sldId id="284"/>
          </p14:sldIdLst>
        </p14:section>
        <p14:section name="Untitled Section" id="{A6181DF9-267D-4722-9D04-97BFE1A8AF8C}">
          <p14:sldIdLst>
            <p14:sldId id="282"/>
            <p14:sldId id="281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ip Whitten" initials="PW" lastIdx="1" clrIdx="0">
    <p:extLst>
      <p:ext uri="{19B8F6BF-5375-455C-9EA6-DF929625EA0E}">
        <p15:presenceInfo xmlns:p15="http://schemas.microsoft.com/office/powerpoint/2012/main" userId="c37e54467c01797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4" autoAdjust="0"/>
    <p:restoredTop sz="86472" autoAdjust="0"/>
  </p:normalViewPr>
  <p:slideViewPr>
    <p:cSldViewPr snapToGrid="0">
      <p:cViewPr varScale="1">
        <p:scale>
          <a:sx n="24" d="100"/>
          <a:sy n="24" d="100"/>
        </p:scale>
        <p:origin x="56" y="792"/>
      </p:cViewPr>
      <p:guideLst/>
    </p:cSldViewPr>
  </p:slideViewPr>
  <p:outlineViewPr>
    <p:cViewPr>
      <p:scale>
        <a:sx n="33" d="100"/>
        <a:sy n="33" d="100"/>
      </p:scale>
      <p:origin x="0" y="-19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 Whitten" userId="c37e54467c01797b" providerId="LiveId" clId="{3AC91C6E-C108-41D0-947A-D7BB645B560B}"/>
    <pc:docChg chg="undo custSel addSld delSld modSld sldOrd">
      <pc:chgData name="Philip Whitten" userId="c37e54467c01797b" providerId="LiveId" clId="{3AC91C6E-C108-41D0-947A-D7BB645B560B}" dt="2018-07-22T09:21:59.197" v="462" actId="732"/>
      <pc:docMkLst>
        <pc:docMk/>
      </pc:docMkLst>
      <pc:sldChg chg="modSp">
        <pc:chgData name="Philip Whitten" userId="c37e54467c01797b" providerId="LiveId" clId="{3AC91C6E-C108-41D0-947A-D7BB645B560B}" dt="2018-07-21T22:03:46.221" v="294" actId="20577"/>
        <pc:sldMkLst>
          <pc:docMk/>
          <pc:sldMk cId="3069672127" sldId="256"/>
        </pc:sldMkLst>
        <pc:spChg chg="mod">
          <ac:chgData name="Philip Whitten" userId="c37e54467c01797b" providerId="LiveId" clId="{3AC91C6E-C108-41D0-947A-D7BB645B560B}" dt="2018-07-21T22:03:46.221" v="294" actId="20577"/>
          <ac:spMkLst>
            <pc:docMk/>
            <pc:sldMk cId="3069672127" sldId="256"/>
            <ac:spMk id="2" creationId="{994A4D92-C0CC-4FCE-BAA9-0C5DC92F6830}"/>
          </ac:spMkLst>
        </pc:spChg>
      </pc:sldChg>
      <pc:sldChg chg="addSp delSp modSp">
        <pc:chgData name="Philip Whitten" userId="c37e54467c01797b" providerId="LiveId" clId="{3AC91C6E-C108-41D0-947A-D7BB645B560B}" dt="2018-07-22T08:38:40.306" v="429" actId="208"/>
        <pc:sldMkLst>
          <pc:docMk/>
          <pc:sldMk cId="3230779165" sldId="258"/>
        </pc:sldMkLst>
        <pc:spChg chg="del">
          <ac:chgData name="Philip Whitten" userId="c37e54467c01797b" providerId="LiveId" clId="{3AC91C6E-C108-41D0-947A-D7BB645B560B}" dt="2018-07-22T06:44:44.904" v="295"/>
          <ac:spMkLst>
            <pc:docMk/>
            <pc:sldMk cId="3230779165" sldId="258"/>
            <ac:spMk id="3" creationId="{2103C641-6B8E-4FF4-8980-43D8A4B44EDF}"/>
          </ac:spMkLst>
        </pc:spChg>
        <pc:spChg chg="add del mod">
          <ac:chgData name="Philip Whitten" userId="c37e54467c01797b" providerId="LiveId" clId="{3AC91C6E-C108-41D0-947A-D7BB645B560B}" dt="2018-07-22T08:37:05.361" v="310" actId="478"/>
          <ac:spMkLst>
            <pc:docMk/>
            <pc:sldMk cId="3230779165" sldId="258"/>
            <ac:spMk id="7" creationId="{590CEC8B-1EAB-4212-8860-B2F3499BFC88}"/>
          </ac:spMkLst>
        </pc:spChg>
        <pc:spChg chg="add mod">
          <ac:chgData name="Philip Whitten" userId="c37e54467c01797b" providerId="LiveId" clId="{3AC91C6E-C108-41D0-947A-D7BB645B560B}" dt="2018-07-22T08:37:51.453" v="368" actId="207"/>
          <ac:spMkLst>
            <pc:docMk/>
            <pc:sldMk cId="3230779165" sldId="258"/>
            <ac:spMk id="8" creationId="{E57E72D0-1159-41C6-BEBA-CA793935431D}"/>
          </ac:spMkLst>
        </pc:spChg>
        <pc:spChg chg="add mod">
          <ac:chgData name="Philip Whitten" userId="c37e54467c01797b" providerId="LiveId" clId="{3AC91C6E-C108-41D0-947A-D7BB645B560B}" dt="2018-07-22T08:38:40.306" v="429" actId="208"/>
          <ac:spMkLst>
            <pc:docMk/>
            <pc:sldMk cId="3230779165" sldId="258"/>
            <ac:spMk id="9" creationId="{5B14DE21-0566-4C14-AAF7-80E156ABEB48}"/>
          </ac:spMkLst>
        </pc:spChg>
        <pc:picChg chg="add mod">
          <ac:chgData name="Philip Whitten" userId="c37e54467c01797b" providerId="LiveId" clId="{3AC91C6E-C108-41D0-947A-D7BB645B560B}" dt="2018-07-22T08:36:45.522" v="304" actId="14100"/>
          <ac:picMkLst>
            <pc:docMk/>
            <pc:sldMk cId="3230779165" sldId="258"/>
            <ac:picMk id="4" creationId="{0C38793E-6F06-40B6-A122-88D00395EB3F}"/>
          </ac:picMkLst>
        </pc:picChg>
        <pc:picChg chg="add mod">
          <ac:chgData name="Philip Whitten" userId="c37e54467c01797b" providerId="LiveId" clId="{3AC91C6E-C108-41D0-947A-D7BB645B560B}" dt="2018-07-22T06:55:50.329" v="298" actId="1076"/>
          <ac:picMkLst>
            <pc:docMk/>
            <pc:sldMk cId="3230779165" sldId="258"/>
            <ac:picMk id="6" creationId="{FEC6A139-A808-4EAD-9B66-7ED3AD438084}"/>
          </ac:picMkLst>
        </pc:picChg>
      </pc:sldChg>
      <pc:sldChg chg="ord">
        <pc:chgData name="Philip Whitten" userId="c37e54467c01797b" providerId="LiveId" clId="{3AC91C6E-C108-41D0-947A-D7BB645B560B}" dt="2018-07-22T08:47:02.105" v="437"/>
        <pc:sldMkLst>
          <pc:docMk/>
          <pc:sldMk cId="1715245137" sldId="260"/>
        </pc:sldMkLst>
      </pc:sldChg>
      <pc:sldChg chg="addSp modSp ord">
        <pc:chgData name="Philip Whitten" userId="c37e54467c01797b" providerId="LiveId" clId="{3AC91C6E-C108-41D0-947A-D7BB645B560B}" dt="2018-07-22T08:47:58.102" v="441"/>
        <pc:sldMkLst>
          <pc:docMk/>
          <pc:sldMk cId="791776670" sldId="261"/>
        </pc:sldMkLst>
        <pc:picChg chg="add mod">
          <ac:chgData name="Philip Whitten" userId="c37e54467c01797b" providerId="LiveId" clId="{3AC91C6E-C108-41D0-947A-D7BB645B560B}" dt="2018-07-22T08:47:32.094" v="440" actId="14100"/>
          <ac:picMkLst>
            <pc:docMk/>
            <pc:sldMk cId="791776670" sldId="261"/>
            <ac:picMk id="4" creationId="{32BCF698-FFFB-4A87-9B14-C8ACEAC2CCD4}"/>
          </ac:picMkLst>
        </pc:picChg>
      </pc:sldChg>
      <pc:sldChg chg="addSp delSp modSp">
        <pc:chgData name="Philip Whitten" userId="c37e54467c01797b" providerId="LiveId" clId="{3AC91C6E-C108-41D0-947A-D7BB645B560B}" dt="2018-07-19T08:04:25.347" v="287" actId="1038"/>
        <pc:sldMkLst>
          <pc:docMk/>
          <pc:sldMk cId="893265528" sldId="262"/>
        </pc:sldMkLst>
        <pc:spChg chg="del">
          <ac:chgData name="Philip Whitten" userId="c37e54467c01797b" providerId="LiveId" clId="{3AC91C6E-C108-41D0-947A-D7BB645B560B}" dt="2018-07-19T08:01:23.375" v="134" actId="478"/>
          <ac:spMkLst>
            <pc:docMk/>
            <pc:sldMk cId="893265528" sldId="262"/>
            <ac:spMk id="2" creationId="{46544F2E-872C-44D7-B8CD-5C75B1B85809}"/>
          </ac:spMkLst>
        </pc:spChg>
        <pc:spChg chg="del">
          <ac:chgData name="Philip Whitten" userId="c37e54467c01797b" providerId="LiveId" clId="{3AC91C6E-C108-41D0-947A-D7BB645B560B}" dt="2018-07-19T07:57:53.022" v="118"/>
          <ac:spMkLst>
            <pc:docMk/>
            <pc:sldMk cId="893265528" sldId="262"/>
            <ac:spMk id="3" creationId="{3DCF7721-2CD2-41E4-81B1-04696A9F5A82}"/>
          </ac:spMkLst>
        </pc:spChg>
        <pc:spChg chg="add del mod">
          <ac:chgData name="Philip Whitten" userId="c37e54467c01797b" providerId="LiveId" clId="{3AC91C6E-C108-41D0-947A-D7BB645B560B}" dt="2018-07-19T07:57:58.006" v="119" actId="478"/>
          <ac:spMkLst>
            <pc:docMk/>
            <pc:sldMk cId="893265528" sldId="262"/>
            <ac:spMk id="4" creationId="{CFE4C3B4-19B2-4494-90E9-EC5223B5DD0A}"/>
          </ac:spMkLst>
        </pc:spChg>
        <pc:spChg chg="add mod">
          <ac:chgData name="Philip Whitten" userId="c37e54467c01797b" providerId="LiveId" clId="{3AC91C6E-C108-41D0-947A-D7BB645B560B}" dt="2018-07-19T07:58:35.038" v="121" actId="14100"/>
          <ac:spMkLst>
            <pc:docMk/>
            <pc:sldMk cId="893265528" sldId="262"/>
            <ac:spMk id="5" creationId="{7E79B38E-9DA0-485E-BD66-4E5E9BB8A343}"/>
          </ac:spMkLst>
        </pc:spChg>
        <pc:spChg chg="add del">
          <ac:chgData name="Philip Whitten" userId="c37e54467c01797b" providerId="LiveId" clId="{3AC91C6E-C108-41D0-947A-D7BB645B560B}" dt="2018-07-19T07:58:43.468" v="124" actId="478"/>
          <ac:spMkLst>
            <pc:docMk/>
            <pc:sldMk cId="893265528" sldId="262"/>
            <ac:spMk id="6" creationId="{0576EACB-59D2-427D-8A9C-DFBAD3155EF3}"/>
          </ac:spMkLst>
        </pc:spChg>
        <pc:spChg chg="add">
          <ac:chgData name="Philip Whitten" userId="c37e54467c01797b" providerId="LiveId" clId="{3AC91C6E-C108-41D0-947A-D7BB645B560B}" dt="2018-07-19T07:59:41.412" v="126"/>
          <ac:spMkLst>
            <pc:docMk/>
            <pc:sldMk cId="893265528" sldId="262"/>
            <ac:spMk id="7" creationId="{1F37E210-8820-4F33-86E0-5934F5CC6131}"/>
          </ac:spMkLst>
        </pc:spChg>
        <pc:spChg chg="add">
          <ac:chgData name="Philip Whitten" userId="c37e54467c01797b" providerId="LiveId" clId="{3AC91C6E-C108-41D0-947A-D7BB645B560B}" dt="2018-07-19T08:00:41.353" v="129"/>
          <ac:spMkLst>
            <pc:docMk/>
            <pc:sldMk cId="893265528" sldId="262"/>
            <ac:spMk id="8" creationId="{969D4EFD-AA44-42E3-9A4E-3460DB329DCD}"/>
          </ac:spMkLst>
        </pc:spChg>
        <pc:spChg chg="add del mod">
          <ac:chgData name="Philip Whitten" userId="c37e54467c01797b" providerId="LiveId" clId="{3AC91C6E-C108-41D0-947A-D7BB645B560B}" dt="2018-07-19T08:01:27.010" v="135" actId="478"/>
          <ac:spMkLst>
            <pc:docMk/>
            <pc:sldMk cId="893265528" sldId="262"/>
            <ac:spMk id="9" creationId="{C1588864-F336-424C-9D0B-BA4E06286807}"/>
          </ac:spMkLst>
        </pc:spChg>
        <pc:spChg chg="add mod">
          <ac:chgData name="Philip Whitten" userId="c37e54467c01797b" providerId="LiveId" clId="{3AC91C6E-C108-41D0-947A-D7BB645B560B}" dt="2018-07-19T08:03:39.126" v="189" actId="1076"/>
          <ac:spMkLst>
            <pc:docMk/>
            <pc:sldMk cId="893265528" sldId="262"/>
            <ac:spMk id="10" creationId="{15CECE13-32A8-4358-8CE0-CDD648F9155B}"/>
          </ac:spMkLst>
        </pc:spChg>
        <pc:spChg chg="add mod">
          <ac:chgData name="Philip Whitten" userId="c37e54467c01797b" providerId="LiveId" clId="{3AC91C6E-C108-41D0-947A-D7BB645B560B}" dt="2018-07-19T08:03:27.148" v="156" actId="1076"/>
          <ac:spMkLst>
            <pc:docMk/>
            <pc:sldMk cId="893265528" sldId="262"/>
            <ac:spMk id="16" creationId="{8980A644-0DBF-4D0A-B1A4-1D8DB627D6A9}"/>
          </ac:spMkLst>
        </pc:spChg>
        <pc:spChg chg="add mod">
          <ac:chgData name="Philip Whitten" userId="c37e54467c01797b" providerId="LiveId" clId="{3AC91C6E-C108-41D0-947A-D7BB645B560B}" dt="2018-07-19T08:04:12.590" v="261" actId="1035"/>
          <ac:spMkLst>
            <pc:docMk/>
            <pc:sldMk cId="893265528" sldId="262"/>
            <ac:spMk id="17" creationId="{118905BD-3439-49F0-A7C5-AC8891BE4BAE}"/>
          </ac:spMkLst>
        </pc:spChg>
        <pc:spChg chg="add mod">
          <ac:chgData name="Philip Whitten" userId="c37e54467c01797b" providerId="LiveId" clId="{3AC91C6E-C108-41D0-947A-D7BB645B560B}" dt="2018-07-19T08:04:18.313" v="263" actId="1076"/>
          <ac:spMkLst>
            <pc:docMk/>
            <pc:sldMk cId="893265528" sldId="262"/>
            <ac:spMk id="18" creationId="{B3ED0851-FFEE-413A-9507-98B85D6F9EE4}"/>
          </ac:spMkLst>
        </pc:spChg>
        <pc:picChg chg="add mod">
          <ac:chgData name="Philip Whitten" userId="c37e54467c01797b" providerId="LiveId" clId="{3AC91C6E-C108-41D0-947A-D7BB645B560B}" dt="2018-07-19T08:03:41.307" v="190" actId="1076"/>
          <ac:picMkLst>
            <pc:docMk/>
            <pc:sldMk cId="893265528" sldId="262"/>
            <ac:picMk id="3074" creationId="{844E21C9-7B8A-4E85-AA63-D00C9E6AEDEC}"/>
          </ac:picMkLst>
        </pc:picChg>
        <pc:picChg chg="add mod">
          <ac:chgData name="Philip Whitten" userId="c37e54467c01797b" providerId="LiveId" clId="{3AC91C6E-C108-41D0-947A-D7BB645B560B}" dt="2018-07-19T08:04:25.347" v="287" actId="1038"/>
          <ac:picMkLst>
            <pc:docMk/>
            <pc:sldMk cId="893265528" sldId="262"/>
            <ac:picMk id="3082" creationId="{8D159EF6-5A51-4049-B3C4-0FC9425827F4}"/>
          </ac:picMkLst>
        </pc:picChg>
        <pc:picChg chg="add mod">
          <ac:chgData name="Philip Whitten" userId="c37e54467c01797b" providerId="LiveId" clId="{3AC91C6E-C108-41D0-947A-D7BB645B560B}" dt="2018-07-19T08:01:40.528" v="139" actId="1076"/>
          <ac:picMkLst>
            <pc:docMk/>
            <pc:sldMk cId="893265528" sldId="262"/>
            <ac:picMk id="3086" creationId="{3F7921B1-5B3B-43C9-852E-D700D6CDB247}"/>
          </ac:picMkLst>
        </pc:picChg>
        <pc:picChg chg="add mod">
          <ac:chgData name="Philip Whitten" userId="c37e54467c01797b" providerId="LiveId" clId="{3AC91C6E-C108-41D0-947A-D7BB645B560B}" dt="2018-07-19T08:03:56.413" v="210" actId="1037"/>
          <ac:picMkLst>
            <pc:docMk/>
            <pc:sldMk cId="893265528" sldId="262"/>
            <ac:picMk id="3090" creationId="{FDA74362-2BF6-4756-BF99-121003EA8ED4}"/>
          </ac:picMkLst>
        </pc:picChg>
        <pc:picChg chg="add mod">
          <ac:chgData name="Philip Whitten" userId="c37e54467c01797b" providerId="LiveId" clId="{3AC91C6E-C108-41D0-947A-D7BB645B560B}" dt="2018-07-19T08:03:32.368" v="188" actId="1037"/>
          <ac:picMkLst>
            <pc:docMk/>
            <pc:sldMk cId="893265528" sldId="262"/>
            <ac:picMk id="3092" creationId="{1BB7648A-BC72-4DD7-8553-5AC5DE68D750}"/>
          </ac:picMkLst>
        </pc:picChg>
      </pc:sldChg>
      <pc:sldChg chg="modSp">
        <pc:chgData name="Philip Whitten" userId="c37e54467c01797b" providerId="LiveId" clId="{3AC91C6E-C108-41D0-947A-D7BB645B560B}" dt="2018-07-19T07:48:54.143" v="65"/>
        <pc:sldMkLst>
          <pc:docMk/>
          <pc:sldMk cId="1160947512" sldId="264"/>
        </pc:sldMkLst>
        <pc:spChg chg="mod">
          <ac:chgData name="Philip Whitten" userId="c37e54467c01797b" providerId="LiveId" clId="{3AC91C6E-C108-41D0-947A-D7BB645B560B}" dt="2018-07-19T07:48:48.259" v="64" actId="27636"/>
          <ac:spMkLst>
            <pc:docMk/>
            <pc:sldMk cId="1160947512" sldId="264"/>
            <ac:spMk id="2" creationId="{A3A24D4A-FF26-49D7-85D0-B11C6F683993}"/>
          </ac:spMkLst>
        </pc:spChg>
        <pc:spChg chg="mod">
          <ac:chgData name="Philip Whitten" userId="c37e54467c01797b" providerId="LiveId" clId="{3AC91C6E-C108-41D0-947A-D7BB645B560B}" dt="2018-07-19T07:48:54.143" v="65"/>
          <ac:spMkLst>
            <pc:docMk/>
            <pc:sldMk cId="1160947512" sldId="264"/>
            <ac:spMk id="3" creationId="{91CEFEE3-EA77-4A52-A9D1-2C6C7603CE81}"/>
          </ac:spMkLst>
        </pc:spChg>
      </pc:sldChg>
      <pc:sldChg chg="modSp">
        <pc:chgData name="Philip Whitten" userId="c37e54467c01797b" providerId="LiveId" clId="{3AC91C6E-C108-41D0-947A-D7BB645B560B}" dt="2018-07-19T07:46:16.618" v="50" actId="20577"/>
        <pc:sldMkLst>
          <pc:docMk/>
          <pc:sldMk cId="2664782266" sldId="267"/>
        </pc:sldMkLst>
        <pc:spChg chg="mod">
          <ac:chgData name="Philip Whitten" userId="c37e54467c01797b" providerId="LiveId" clId="{3AC91C6E-C108-41D0-947A-D7BB645B560B}" dt="2018-07-19T07:46:16.618" v="50" actId="20577"/>
          <ac:spMkLst>
            <pc:docMk/>
            <pc:sldMk cId="2664782266" sldId="267"/>
            <ac:spMk id="2" creationId="{4419275B-F89B-41B9-8223-E760B28781CA}"/>
          </ac:spMkLst>
        </pc:spChg>
      </pc:sldChg>
      <pc:sldChg chg="modSp">
        <pc:chgData name="Philip Whitten" userId="c37e54467c01797b" providerId="LiveId" clId="{3AC91C6E-C108-41D0-947A-D7BB645B560B}" dt="2018-07-19T06:12:06.923" v="40" actId="20577"/>
        <pc:sldMkLst>
          <pc:docMk/>
          <pc:sldMk cId="3614452348" sldId="268"/>
        </pc:sldMkLst>
        <pc:spChg chg="mod">
          <ac:chgData name="Philip Whitten" userId="c37e54467c01797b" providerId="LiveId" clId="{3AC91C6E-C108-41D0-947A-D7BB645B560B}" dt="2018-07-19T06:12:06.923" v="40" actId="20577"/>
          <ac:spMkLst>
            <pc:docMk/>
            <pc:sldMk cId="3614452348" sldId="268"/>
            <ac:spMk id="2" creationId="{EAAC0AD3-319D-4012-AF1C-42F565E21D34}"/>
          </ac:spMkLst>
        </pc:spChg>
      </pc:sldChg>
      <pc:sldChg chg="modSp add">
        <pc:chgData name="Philip Whitten" userId="c37e54467c01797b" providerId="LiveId" clId="{3AC91C6E-C108-41D0-947A-D7BB645B560B}" dt="2018-07-19T07:47:56.843" v="62"/>
        <pc:sldMkLst>
          <pc:docMk/>
          <pc:sldMk cId="2778916283" sldId="269"/>
        </pc:sldMkLst>
        <pc:spChg chg="mod">
          <ac:chgData name="Philip Whitten" userId="c37e54467c01797b" providerId="LiveId" clId="{3AC91C6E-C108-41D0-947A-D7BB645B560B}" dt="2018-07-19T07:47:27.792" v="61" actId="20577"/>
          <ac:spMkLst>
            <pc:docMk/>
            <pc:sldMk cId="2778916283" sldId="269"/>
            <ac:spMk id="2" creationId="{91FE3021-566C-4E72-84C0-DF0866BE97D3}"/>
          </ac:spMkLst>
        </pc:spChg>
        <pc:spChg chg="mod">
          <ac:chgData name="Philip Whitten" userId="c37e54467c01797b" providerId="LiveId" clId="{3AC91C6E-C108-41D0-947A-D7BB645B560B}" dt="2018-07-19T07:47:56.843" v="62"/>
          <ac:spMkLst>
            <pc:docMk/>
            <pc:sldMk cId="2778916283" sldId="269"/>
            <ac:spMk id="3" creationId="{C6B98248-FA35-47AB-93CA-FB4D87FFD24E}"/>
          </ac:spMkLst>
        </pc:spChg>
      </pc:sldChg>
      <pc:sldChg chg="addSp delSp modSp add">
        <pc:chgData name="Philip Whitten" userId="c37e54467c01797b" providerId="LiveId" clId="{3AC91C6E-C108-41D0-947A-D7BB645B560B}" dt="2018-07-22T09:21:59.197" v="462" actId="732"/>
        <pc:sldMkLst>
          <pc:docMk/>
          <pc:sldMk cId="1057582393" sldId="270"/>
        </pc:sldMkLst>
        <pc:spChg chg="mod">
          <ac:chgData name="Philip Whitten" userId="c37e54467c01797b" providerId="LiveId" clId="{3AC91C6E-C108-41D0-947A-D7BB645B560B}" dt="2018-07-19T07:50:27.196" v="96" actId="20577"/>
          <ac:spMkLst>
            <pc:docMk/>
            <pc:sldMk cId="1057582393" sldId="270"/>
            <ac:spMk id="2" creationId="{CD64E249-F091-4CB9-B12F-F2AC5778D1E9}"/>
          </ac:spMkLst>
        </pc:spChg>
        <pc:spChg chg="del">
          <ac:chgData name="Philip Whitten" userId="c37e54467c01797b" providerId="LiveId" clId="{3AC91C6E-C108-41D0-947A-D7BB645B560B}" dt="2018-07-19T07:51:48.097" v="97"/>
          <ac:spMkLst>
            <pc:docMk/>
            <pc:sldMk cId="1057582393" sldId="270"/>
            <ac:spMk id="3" creationId="{FA03500A-D0C8-4510-AE20-40A4B3348301}"/>
          </ac:spMkLst>
        </pc:spChg>
        <pc:graphicFrameChg chg="add del">
          <ac:chgData name="Philip Whitten" userId="c37e54467c01797b" providerId="LiveId" clId="{3AC91C6E-C108-41D0-947A-D7BB645B560B}" dt="2018-07-22T09:20:47.985" v="453" actId="478"/>
          <ac:graphicFrameMkLst>
            <pc:docMk/>
            <pc:sldMk cId="1057582393" sldId="270"/>
            <ac:graphicFrameMk id="3" creationId="{C0079641-D3A5-4343-9AE8-35788DE2DC2F}"/>
          </ac:graphicFrameMkLst>
        </pc:graphicFrameChg>
        <pc:picChg chg="add mod">
          <ac:chgData name="Philip Whitten" userId="c37e54467c01797b" providerId="LiveId" clId="{3AC91C6E-C108-41D0-947A-D7BB645B560B}" dt="2018-07-19T07:53:17.499" v="110" actId="1076"/>
          <ac:picMkLst>
            <pc:docMk/>
            <pc:sldMk cId="1057582393" sldId="270"/>
            <ac:picMk id="4" creationId="{ECE23E2D-5E73-472F-98A1-C59F9100F3EB}"/>
          </ac:picMkLst>
        </pc:picChg>
        <pc:picChg chg="mod">
          <ac:chgData name="Philip Whitten" userId="c37e54467c01797b" providerId="LiveId" clId="{3AC91C6E-C108-41D0-947A-D7BB645B560B}" dt="2018-07-19T07:53:21.054" v="111" actId="1076"/>
          <ac:picMkLst>
            <pc:docMk/>
            <pc:sldMk cId="1057582393" sldId="270"/>
            <ac:picMk id="5" creationId="{A706B2EE-8C04-40E6-85DF-3B45BB953FCF}"/>
          </ac:picMkLst>
        </pc:picChg>
        <pc:picChg chg="del mod">
          <ac:chgData name="Philip Whitten" userId="c37e54467c01797b" providerId="LiveId" clId="{3AC91C6E-C108-41D0-947A-D7BB645B560B}" dt="2018-07-22T09:21:28.604" v="459" actId="478"/>
          <ac:picMkLst>
            <pc:docMk/>
            <pc:sldMk cId="1057582393" sldId="270"/>
            <ac:picMk id="6" creationId="{D57284C3-9F04-49FF-AD10-3D23D4FDB9DA}"/>
          </ac:picMkLst>
        </pc:picChg>
        <pc:picChg chg="mod modCrop">
          <ac:chgData name="Philip Whitten" userId="c37e54467c01797b" providerId="LiveId" clId="{3AC91C6E-C108-41D0-947A-D7BB645B560B}" dt="2018-07-22T09:21:59.197" v="462" actId="732"/>
          <ac:picMkLst>
            <pc:docMk/>
            <pc:sldMk cId="1057582393" sldId="270"/>
            <ac:picMk id="7" creationId="{DE46288E-12AE-44F4-B4A4-0FABD2043E1C}"/>
          </ac:picMkLst>
        </pc:picChg>
      </pc:sldChg>
      <pc:sldChg chg="addSp delSp modSp add del">
        <pc:chgData name="Philip Whitten" userId="c37e54467c01797b" providerId="LiveId" clId="{3AC91C6E-C108-41D0-947A-D7BB645B560B}" dt="2018-07-22T08:48:00.042" v="442" actId="2696"/>
        <pc:sldMkLst>
          <pc:docMk/>
          <pc:sldMk cId="4040865294" sldId="271"/>
        </pc:sldMkLst>
        <pc:spChg chg="mod">
          <ac:chgData name="Philip Whitten" userId="c37e54467c01797b" providerId="LiveId" clId="{3AC91C6E-C108-41D0-947A-D7BB645B560B}" dt="2018-07-19T07:54:02.216" v="116" actId="20577"/>
          <ac:spMkLst>
            <pc:docMk/>
            <pc:sldMk cId="4040865294" sldId="271"/>
            <ac:spMk id="2" creationId="{1BA29668-BE7B-4DAC-A59D-BFF7D53F4DDB}"/>
          </ac:spMkLst>
        </pc:spChg>
        <pc:picChg chg="add del">
          <ac:chgData name="Philip Whitten" userId="c37e54467c01797b" providerId="LiveId" clId="{3AC91C6E-C108-41D0-947A-D7BB645B560B}" dt="2018-07-22T08:47:23.365" v="438"/>
          <ac:picMkLst>
            <pc:docMk/>
            <pc:sldMk cId="4040865294" sldId="271"/>
            <ac:picMk id="4" creationId="{A78F8D5B-642C-45BF-B129-ED39386CB220}"/>
          </ac:picMkLst>
        </pc:picChg>
      </pc:sldChg>
      <pc:sldChg chg="addSp delSp add">
        <pc:chgData name="Philip Whitten" userId="c37e54467c01797b" providerId="LiveId" clId="{3AC91C6E-C108-41D0-947A-D7BB645B560B}" dt="2018-07-22T08:35:07.212" v="303"/>
        <pc:sldMkLst>
          <pc:docMk/>
          <pc:sldMk cId="3405806421" sldId="272"/>
        </pc:sldMkLst>
        <pc:picChg chg="add del">
          <ac:chgData name="Philip Whitten" userId="c37e54467c01797b" providerId="LiveId" clId="{3AC91C6E-C108-41D0-947A-D7BB645B560B}" dt="2018-07-22T08:35:06.206" v="302" actId="478"/>
          <ac:picMkLst>
            <pc:docMk/>
            <pc:sldMk cId="3405806421" sldId="272"/>
            <ac:picMk id="4" creationId="{75C0B55B-6D9B-4BA5-A5D6-12B4F5525CEE}"/>
          </ac:picMkLst>
        </pc:picChg>
        <pc:picChg chg="add">
          <ac:chgData name="Philip Whitten" userId="c37e54467c01797b" providerId="LiveId" clId="{3AC91C6E-C108-41D0-947A-D7BB645B560B}" dt="2018-07-22T08:35:07.212" v="303"/>
          <ac:picMkLst>
            <pc:docMk/>
            <pc:sldMk cId="3405806421" sldId="272"/>
            <ac:picMk id="5" creationId="{6D782C67-466F-4DBC-9311-923A16AD2ED7}"/>
          </ac:picMkLst>
        </pc:picChg>
      </pc:sldChg>
      <pc:sldChg chg="addSp modSp add ord">
        <pc:chgData name="Philip Whitten" userId="c37e54467c01797b" providerId="LiveId" clId="{3AC91C6E-C108-41D0-947A-D7BB645B560B}" dt="2018-07-22T08:48:37.589" v="443"/>
        <pc:sldMkLst>
          <pc:docMk/>
          <pc:sldMk cId="195647109" sldId="273"/>
        </pc:sldMkLst>
        <pc:picChg chg="add">
          <ac:chgData name="Philip Whitten" userId="c37e54467c01797b" providerId="LiveId" clId="{3AC91C6E-C108-41D0-947A-D7BB645B560B}" dt="2018-07-22T08:44:59.219" v="431"/>
          <ac:picMkLst>
            <pc:docMk/>
            <pc:sldMk cId="195647109" sldId="273"/>
            <ac:picMk id="2" creationId="{0AE813B1-96B1-4FA2-B826-9F6EBD9EAB74}"/>
          </ac:picMkLst>
        </pc:picChg>
        <pc:picChg chg="add mod">
          <ac:chgData name="Philip Whitten" userId="c37e54467c01797b" providerId="LiveId" clId="{3AC91C6E-C108-41D0-947A-D7BB645B560B}" dt="2018-07-22T08:46:24.478" v="435" actId="1076"/>
          <ac:picMkLst>
            <pc:docMk/>
            <pc:sldMk cId="195647109" sldId="273"/>
            <ac:picMk id="3" creationId="{740EC8AC-C31A-4BC7-A522-C9E1B5A77A5B}"/>
          </ac:picMkLst>
        </pc:picChg>
        <pc:picChg chg="add mod">
          <ac:chgData name="Philip Whitten" userId="c37e54467c01797b" providerId="LiveId" clId="{3AC91C6E-C108-41D0-947A-D7BB645B560B}" dt="2018-07-22T08:46:29.365" v="436" actId="1076"/>
          <ac:picMkLst>
            <pc:docMk/>
            <pc:sldMk cId="195647109" sldId="273"/>
            <ac:picMk id="4" creationId="{AA5E554C-D98E-474F-B1B2-918984EF0F23}"/>
          </ac:picMkLst>
        </pc:picChg>
      </pc:sldChg>
      <pc:sldChg chg="addSp modSp add">
        <pc:chgData name="Philip Whitten" userId="c37e54467c01797b" providerId="LiveId" clId="{3AC91C6E-C108-41D0-947A-D7BB645B560B}" dt="2018-07-22T08:51:22.565" v="451" actId="14100"/>
        <pc:sldMkLst>
          <pc:docMk/>
          <pc:sldMk cId="1201751417" sldId="274"/>
        </pc:sldMkLst>
        <pc:spChg chg="add mod">
          <ac:chgData name="Philip Whitten" userId="c37e54467c01797b" providerId="LiveId" clId="{3AC91C6E-C108-41D0-947A-D7BB645B560B}" dt="2018-07-22T08:51:22.565" v="451" actId="14100"/>
          <ac:spMkLst>
            <pc:docMk/>
            <pc:sldMk cId="1201751417" sldId="274"/>
            <ac:spMk id="5" creationId="{4B5EC5E9-7455-429A-AE62-165A10B79020}"/>
          </ac:spMkLst>
        </pc:spChg>
        <pc:picChg chg="add mod">
          <ac:chgData name="Philip Whitten" userId="c37e54467c01797b" providerId="LiveId" clId="{3AC91C6E-C108-41D0-947A-D7BB645B560B}" dt="2018-07-22T08:50:54.265" v="448" actId="1076"/>
          <ac:picMkLst>
            <pc:docMk/>
            <pc:sldMk cId="1201751417" sldId="274"/>
            <ac:picMk id="3" creationId="{ACCD53CC-0BBA-4AC2-A38E-D81B01201B53}"/>
          </ac:picMkLst>
        </pc:picChg>
        <pc:picChg chg="add">
          <ac:chgData name="Philip Whitten" userId="c37e54467c01797b" providerId="LiveId" clId="{3AC91C6E-C108-41D0-947A-D7BB645B560B}" dt="2018-07-22T08:50:45.261" v="447"/>
          <ac:picMkLst>
            <pc:docMk/>
            <pc:sldMk cId="1201751417" sldId="274"/>
            <ac:picMk id="4" creationId="{D74B2728-0358-4A2A-9546-D469B8EAFE18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7-19T14:45:48.516" idx="1">
    <p:pos x="10" y="10"/>
    <p:text>Need to get a better attribute table</p:text>
    <p:extLst>
      <p:ext uri="{C676402C-5697-4E1C-873F-D02D1690AC5C}">
        <p15:threadingInfo xmlns:p15="http://schemas.microsoft.com/office/powerpoint/2012/main" timeZoneBias="-6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F93897-9BEF-4106-9AA0-DE52FF453F5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F03E3E4-9638-4E74-AEC0-5AD39F192F03}">
      <dgm:prSet phldrT="[Text]"/>
      <dgm:spPr/>
      <dgm:t>
        <a:bodyPr/>
        <a:lstStyle/>
        <a:p>
          <a:r>
            <a:rPr lang="en-AU" dirty="0"/>
            <a:t>Relational Datasets</a:t>
          </a:r>
        </a:p>
      </dgm:t>
    </dgm:pt>
    <dgm:pt modelId="{EEF59DEB-4FCB-4555-A435-564586EDF540}" type="parTrans" cxnId="{CC46286E-AFEB-4E8D-BC3E-8DA100F25B05}">
      <dgm:prSet/>
      <dgm:spPr/>
      <dgm:t>
        <a:bodyPr/>
        <a:lstStyle/>
        <a:p>
          <a:endParaRPr lang="en-AU"/>
        </a:p>
      </dgm:t>
    </dgm:pt>
    <dgm:pt modelId="{44A2FC08-2311-42C4-8466-0F68015CD12C}" type="sibTrans" cxnId="{CC46286E-AFEB-4E8D-BC3E-8DA100F25B05}">
      <dgm:prSet/>
      <dgm:spPr/>
      <dgm:t>
        <a:bodyPr/>
        <a:lstStyle/>
        <a:p>
          <a:endParaRPr lang="en-AU"/>
        </a:p>
      </dgm:t>
    </dgm:pt>
    <dgm:pt modelId="{591E01E1-4551-4DD5-9851-B517A3E44FF1}">
      <dgm:prSet phldrT="[Text]"/>
      <dgm:spPr/>
      <dgm:t>
        <a:bodyPr/>
        <a:lstStyle/>
        <a:p>
          <a:r>
            <a:rPr lang="en-AU" dirty="0"/>
            <a:t>QGIS</a:t>
          </a:r>
        </a:p>
      </dgm:t>
    </dgm:pt>
    <dgm:pt modelId="{AF824A3B-77BA-4A77-A068-147A46EED571}" type="parTrans" cxnId="{926DB397-76C9-4337-A8A2-6BC12FE9AB0C}">
      <dgm:prSet/>
      <dgm:spPr/>
      <dgm:t>
        <a:bodyPr/>
        <a:lstStyle/>
        <a:p>
          <a:endParaRPr lang="en-AU"/>
        </a:p>
      </dgm:t>
    </dgm:pt>
    <dgm:pt modelId="{007FEF2C-4559-446E-B1C8-3B0EC7ED9A86}" type="sibTrans" cxnId="{926DB397-76C9-4337-A8A2-6BC12FE9AB0C}">
      <dgm:prSet/>
      <dgm:spPr/>
      <dgm:t>
        <a:bodyPr/>
        <a:lstStyle/>
        <a:p>
          <a:endParaRPr lang="en-AU"/>
        </a:p>
      </dgm:t>
    </dgm:pt>
    <dgm:pt modelId="{30F45566-6BFA-4101-B4AD-D06FFC44742D}">
      <dgm:prSet phldrT="[Text]"/>
      <dgm:spPr/>
      <dgm:t>
        <a:bodyPr/>
        <a:lstStyle/>
        <a:p>
          <a:r>
            <a:rPr lang="en-AU" dirty="0"/>
            <a:t>Problems</a:t>
          </a:r>
        </a:p>
      </dgm:t>
    </dgm:pt>
    <dgm:pt modelId="{28CC1FCC-90D9-428D-A870-11F08213759F}" type="parTrans" cxnId="{58D64999-080E-4341-9245-084119BBC14C}">
      <dgm:prSet/>
      <dgm:spPr/>
      <dgm:t>
        <a:bodyPr/>
        <a:lstStyle/>
        <a:p>
          <a:endParaRPr lang="en-AU"/>
        </a:p>
      </dgm:t>
    </dgm:pt>
    <dgm:pt modelId="{7DAD30B2-83E9-438A-9C41-ED3EA12F0C67}" type="sibTrans" cxnId="{58D64999-080E-4341-9245-084119BBC14C}">
      <dgm:prSet/>
      <dgm:spPr/>
      <dgm:t>
        <a:bodyPr/>
        <a:lstStyle/>
        <a:p>
          <a:endParaRPr lang="en-AU"/>
        </a:p>
      </dgm:t>
    </dgm:pt>
    <dgm:pt modelId="{815D0FF7-845F-4B97-BAE2-66CC4516CEB8}" type="pres">
      <dgm:prSet presAssocID="{70F93897-9BEF-4106-9AA0-DE52FF453F53}" presName="Name0" presStyleCnt="0">
        <dgm:presLayoutVars>
          <dgm:dir/>
          <dgm:resizeHandles val="exact"/>
        </dgm:presLayoutVars>
      </dgm:prSet>
      <dgm:spPr/>
    </dgm:pt>
    <dgm:pt modelId="{7DEFE46F-9692-446A-B866-D7D53A84FA74}" type="pres">
      <dgm:prSet presAssocID="{0F03E3E4-9638-4E74-AEC0-5AD39F192F03}" presName="node" presStyleLbl="node1" presStyleIdx="0" presStyleCnt="3">
        <dgm:presLayoutVars>
          <dgm:bulletEnabled val="1"/>
        </dgm:presLayoutVars>
      </dgm:prSet>
      <dgm:spPr/>
    </dgm:pt>
    <dgm:pt modelId="{38EDB88A-AC22-404C-A403-D7F1FFE03FDB}" type="pres">
      <dgm:prSet presAssocID="{44A2FC08-2311-42C4-8466-0F68015CD12C}" presName="sibTrans" presStyleLbl="sibTrans2D1" presStyleIdx="0" presStyleCnt="2"/>
      <dgm:spPr/>
    </dgm:pt>
    <dgm:pt modelId="{0AF8C1C6-9E39-4DE4-84FD-DE46B3F36C8A}" type="pres">
      <dgm:prSet presAssocID="{44A2FC08-2311-42C4-8466-0F68015CD12C}" presName="connectorText" presStyleLbl="sibTrans2D1" presStyleIdx="0" presStyleCnt="2"/>
      <dgm:spPr/>
    </dgm:pt>
    <dgm:pt modelId="{777DE4F2-BBDE-4C4A-8F4D-7B572A6B2481}" type="pres">
      <dgm:prSet presAssocID="{591E01E1-4551-4DD5-9851-B517A3E44FF1}" presName="node" presStyleLbl="node1" presStyleIdx="1" presStyleCnt="3" custLinFactNeighborY="0">
        <dgm:presLayoutVars>
          <dgm:bulletEnabled val="1"/>
        </dgm:presLayoutVars>
      </dgm:prSet>
      <dgm:spPr/>
    </dgm:pt>
    <dgm:pt modelId="{8FCE3D29-9997-46EF-924B-F822C89411B6}" type="pres">
      <dgm:prSet presAssocID="{007FEF2C-4559-446E-B1C8-3B0EC7ED9A86}" presName="sibTrans" presStyleLbl="sibTrans2D1" presStyleIdx="1" presStyleCnt="2"/>
      <dgm:spPr/>
    </dgm:pt>
    <dgm:pt modelId="{039F3E46-A780-4F9C-A31E-B63614317110}" type="pres">
      <dgm:prSet presAssocID="{007FEF2C-4559-446E-B1C8-3B0EC7ED9A86}" presName="connectorText" presStyleLbl="sibTrans2D1" presStyleIdx="1" presStyleCnt="2"/>
      <dgm:spPr/>
    </dgm:pt>
    <dgm:pt modelId="{12271784-DCAB-4E4A-8CE9-7A4961D28DF0}" type="pres">
      <dgm:prSet presAssocID="{30F45566-6BFA-4101-B4AD-D06FFC44742D}" presName="node" presStyleLbl="node1" presStyleIdx="2" presStyleCnt="3">
        <dgm:presLayoutVars>
          <dgm:bulletEnabled val="1"/>
        </dgm:presLayoutVars>
      </dgm:prSet>
      <dgm:spPr/>
    </dgm:pt>
  </dgm:ptLst>
  <dgm:cxnLst>
    <dgm:cxn modelId="{0FD3110D-D737-4CF0-96A8-B180F24F4AAB}" type="presOf" srcId="{591E01E1-4551-4DD5-9851-B517A3E44FF1}" destId="{777DE4F2-BBDE-4C4A-8F4D-7B572A6B2481}" srcOrd="0" destOrd="0" presId="urn:microsoft.com/office/officeart/2005/8/layout/process1"/>
    <dgm:cxn modelId="{66892A1B-095A-4545-8A54-C950867CD4CD}" type="presOf" srcId="{007FEF2C-4559-446E-B1C8-3B0EC7ED9A86}" destId="{039F3E46-A780-4F9C-A31E-B63614317110}" srcOrd="1" destOrd="0" presId="urn:microsoft.com/office/officeart/2005/8/layout/process1"/>
    <dgm:cxn modelId="{CC99A227-6708-48EC-B84C-B541030F9396}" type="presOf" srcId="{007FEF2C-4559-446E-B1C8-3B0EC7ED9A86}" destId="{8FCE3D29-9997-46EF-924B-F822C89411B6}" srcOrd="0" destOrd="0" presId="urn:microsoft.com/office/officeart/2005/8/layout/process1"/>
    <dgm:cxn modelId="{CC46286E-AFEB-4E8D-BC3E-8DA100F25B05}" srcId="{70F93897-9BEF-4106-9AA0-DE52FF453F53}" destId="{0F03E3E4-9638-4E74-AEC0-5AD39F192F03}" srcOrd="0" destOrd="0" parTransId="{EEF59DEB-4FCB-4555-A435-564586EDF540}" sibTransId="{44A2FC08-2311-42C4-8466-0F68015CD12C}"/>
    <dgm:cxn modelId="{3D63D97F-F0D3-4442-A641-E8F2C36E2DB2}" type="presOf" srcId="{70F93897-9BEF-4106-9AA0-DE52FF453F53}" destId="{815D0FF7-845F-4B97-BAE2-66CC4516CEB8}" srcOrd="0" destOrd="0" presId="urn:microsoft.com/office/officeart/2005/8/layout/process1"/>
    <dgm:cxn modelId="{CD008C80-2136-4E71-9927-F8D90B216905}" type="presOf" srcId="{0F03E3E4-9638-4E74-AEC0-5AD39F192F03}" destId="{7DEFE46F-9692-446A-B866-D7D53A84FA74}" srcOrd="0" destOrd="0" presId="urn:microsoft.com/office/officeart/2005/8/layout/process1"/>
    <dgm:cxn modelId="{926DB397-76C9-4337-A8A2-6BC12FE9AB0C}" srcId="{70F93897-9BEF-4106-9AA0-DE52FF453F53}" destId="{591E01E1-4551-4DD5-9851-B517A3E44FF1}" srcOrd="1" destOrd="0" parTransId="{AF824A3B-77BA-4A77-A068-147A46EED571}" sibTransId="{007FEF2C-4559-446E-B1C8-3B0EC7ED9A86}"/>
    <dgm:cxn modelId="{58D64999-080E-4341-9245-084119BBC14C}" srcId="{70F93897-9BEF-4106-9AA0-DE52FF453F53}" destId="{30F45566-6BFA-4101-B4AD-D06FFC44742D}" srcOrd="2" destOrd="0" parTransId="{28CC1FCC-90D9-428D-A870-11F08213759F}" sibTransId="{7DAD30B2-83E9-438A-9C41-ED3EA12F0C67}"/>
    <dgm:cxn modelId="{CF2ACF9F-23D7-41FD-9093-B611493226EE}" type="presOf" srcId="{44A2FC08-2311-42C4-8466-0F68015CD12C}" destId="{38EDB88A-AC22-404C-A403-D7F1FFE03FDB}" srcOrd="0" destOrd="0" presId="urn:microsoft.com/office/officeart/2005/8/layout/process1"/>
    <dgm:cxn modelId="{E87DEFB3-ADE3-46A4-8483-A43D6F6771CD}" type="presOf" srcId="{44A2FC08-2311-42C4-8466-0F68015CD12C}" destId="{0AF8C1C6-9E39-4DE4-84FD-DE46B3F36C8A}" srcOrd="1" destOrd="0" presId="urn:microsoft.com/office/officeart/2005/8/layout/process1"/>
    <dgm:cxn modelId="{7899DADE-1B8A-484C-B8DD-EB581951E9AF}" type="presOf" srcId="{30F45566-6BFA-4101-B4AD-D06FFC44742D}" destId="{12271784-DCAB-4E4A-8CE9-7A4961D28DF0}" srcOrd="0" destOrd="0" presId="urn:microsoft.com/office/officeart/2005/8/layout/process1"/>
    <dgm:cxn modelId="{C16C3ABA-D509-404B-88A3-3FD968355AFC}" type="presParOf" srcId="{815D0FF7-845F-4B97-BAE2-66CC4516CEB8}" destId="{7DEFE46F-9692-446A-B866-D7D53A84FA74}" srcOrd="0" destOrd="0" presId="urn:microsoft.com/office/officeart/2005/8/layout/process1"/>
    <dgm:cxn modelId="{FF81F45E-192F-48DD-88E0-570763A12B18}" type="presParOf" srcId="{815D0FF7-845F-4B97-BAE2-66CC4516CEB8}" destId="{38EDB88A-AC22-404C-A403-D7F1FFE03FDB}" srcOrd="1" destOrd="0" presId="urn:microsoft.com/office/officeart/2005/8/layout/process1"/>
    <dgm:cxn modelId="{7BDB6A18-6E7D-46C0-81C9-A272880F7F6A}" type="presParOf" srcId="{38EDB88A-AC22-404C-A403-D7F1FFE03FDB}" destId="{0AF8C1C6-9E39-4DE4-84FD-DE46B3F36C8A}" srcOrd="0" destOrd="0" presId="urn:microsoft.com/office/officeart/2005/8/layout/process1"/>
    <dgm:cxn modelId="{C5C75E08-0965-41D5-84EA-6A1863641BDA}" type="presParOf" srcId="{815D0FF7-845F-4B97-BAE2-66CC4516CEB8}" destId="{777DE4F2-BBDE-4C4A-8F4D-7B572A6B2481}" srcOrd="2" destOrd="0" presId="urn:microsoft.com/office/officeart/2005/8/layout/process1"/>
    <dgm:cxn modelId="{2FBB89CC-5FBB-4357-BCCD-CDA9E1D303F6}" type="presParOf" srcId="{815D0FF7-845F-4B97-BAE2-66CC4516CEB8}" destId="{8FCE3D29-9997-46EF-924B-F822C89411B6}" srcOrd="3" destOrd="0" presId="urn:microsoft.com/office/officeart/2005/8/layout/process1"/>
    <dgm:cxn modelId="{2CA00A25-309F-453B-B6E9-CCC253D9F83C}" type="presParOf" srcId="{8FCE3D29-9997-46EF-924B-F822C89411B6}" destId="{039F3E46-A780-4F9C-A31E-B63614317110}" srcOrd="0" destOrd="0" presId="urn:microsoft.com/office/officeart/2005/8/layout/process1"/>
    <dgm:cxn modelId="{8BA54949-9E3F-4D6F-825B-BC39C34D2088}" type="presParOf" srcId="{815D0FF7-845F-4B97-BAE2-66CC4516CEB8}" destId="{12271784-DCAB-4E4A-8CE9-7A4961D28DF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0F93897-9BEF-4106-9AA0-DE52FF453F5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F03E3E4-9638-4E74-AEC0-5AD39F192F03}">
      <dgm:prSet phldrT="[Text]"/>
      <dgm:spPr/>
      <dgm:t>
        <a:bodyPr/>
        <a:lstStyle/>
        <a:p>
          <a:r>
            <a:rPr lang="en-AU" dirty="0"/>
            <a:t>Relational Datasets</a:t>
          </a:r>
        </a:p>
      </dgm:t>
    </dgm:pt>
    <dgm:pt modelId="{EEF59DEB-4FCB-4555-A435-564586EDF540}" type="parTrans" cxnId="{CC46286E-AFEB-4E8D-BC3E-8DA100F25B05}">
      <dgm:prSet/>
      <dgm:spPr/>
      <dgm:t>
        <a:bodyPr/>
        <a:lstStyle/>
        <a:p>
          <a:endParaRPr lang="en-AU"/>
        </a:p>
      </dgm:t>
    </dgm:pt>
    <dgm:pt modelId="{44A2FC08-2311-42C4-8466-0F68015CD12C}" type="sibTrans" cxnId="{CC46286E-AFEB-4E8D-BC3E-8DA100F25B05}">
      <dgm:prSet/>
      <dgm:spPr/>
      <dgm:t>
        <a:bodyPr/>
        <a:lstStyle/>
        <a:p>
          <a:endParaRPr lang="en-AU"/>
        </a:p>
      </dgm:t>
    </dgm:pt>
    <dgm:pt modelId="{815D0FF7-845F-4B97-BAE2-66CC4516CEB8}" type="pres">
      <dgm:prSet presAssocID="{70F93897-9BEF-4106-9AA0-DE52FF453F53}" presName="Name0" presStyleCnt="0">
        <dgm:presLayoutVars>
          <dgm:dir/>
          <dgm:resizeHandles val="exact"/>
        </dgm:presLayoutVars>
      </dgm:prSet>
      <dgm:spPr/>
    </dgm:pt>
    <dgm:pt modelId="{7DEFE46F-9692-446A-B866-D7D53A84FA74}" type="pres">
      <dgm:prSet presAssocID="{0F03E3E4-9638-4E74-AEC0-5AD39F192F03}" presName="node" presStyleLbl="node1" presStyleIdx="0" presStyleCnt="1" custLinFactNeighborX="723">
        <dgm:presLayoutVars>
          <dgm:bulletEnabled val="1"/>
        </dgm:presLayoutVars>
      </dgm:prSet>
      <dgm:spPr/>
    </dgm:pt>
  </dgm:ptLst>
  <dgm:cxnLst>
    <dgm:cxn modelId="{CC46286E-AFEB-4E8D-BC3E-8DA100F25B05}" srcId="{70F93897-9BEF-4106-9AA0-DE52FF453F53}" destId="{0F03E3E4-9638-4E74-AEC0-5AD39F192F03}" srcOrd="0" destOrd="0" parTransId="{EEF59DEB-4FCB-4555-A435-564586EDF540}" sibTransId="{44A2FC08-2311-42C4-8466-0F68015CD12C}"/>
    <dgm:cxn modelId="{3D63D97F-F0D3-4442-A641-E8F2C36E2DB2}" type="presOf" srcId="{70F93897-9BEF-4106-9AA0-DE52FF453F53}" destId="{815D0FF7-845F-4B97-BAE2-66CC4516CEB8}" srcOrd="0" destOrd="0" presId="urn:microsoft.com/office/officeart/2005/8/layout/process1"/>
    <dgm:cxn modelId="{CD008C80-2136-4E71-9927-F8D90B216905}" type="presOf" srcId="{0F03E3E4-9638-4E74-AEC0-5AD39F192F03}" destId="{7DEFE46F-9692-446A-B866-D7D53A84FA74}" srcOrd="0" destOrd="0" presId="urn:microsoft.com/office/officeart/2005/8/layout/process1"/>
    <dgm:cxn modelId="{C16C3ABA-D509-404B-88A3-3FD968355AFC}" type="presParOf" srcId="{815D0FF7-845F-4B97-BAE2-66CC4516CEB8}" destId="{7DEFE46F-9692-446A-B866-D7D53A84FA7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0F93897-9BEF-4106-9AA0-DE52FF453F5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F03E3E4-9638-4E74-AEC0-5AD39F192F03}">
      <dgm:prSet phldrT="[Text]"/>
      <dgm:spPr/>
      <dgm:t>
        <a:bodyPr/>
        <a:lstStyle/>
        <a:p>
          <a:r>
            <a:rPr lang="en-AU" dirty="0"/>
            <a:t>Relational Datasets</a:t>
          </a:r>
        </a:p>
      </dgm:t>
    </dgm:pt>
    <dgm:pt modelId="{EEF59DEB-4FCB-4555-A435-564586EDF540}" type="parTrans" cxnId="{CC46286E-AFEB-4E8D-BC3E-8DA100F25B05}">
      <dgm:prSet/>
      <dgm:spPr/>
      <dgm:t>
        <a:bodyPr/>
        <a:lstStyle/>
        <a:p>
          <a:endParaRPr lang="en-AU"/>
        </a:p>
      </dgm:t>
    </dgm:pt>
    <dgm:pt modelId="{44A2FC08-2311-42C4-8466-0F68015CD12C}" type="sibTrans" cxnId="{CC46286E-AFEB-4E8D-BC3E-8DA100F25B05}">
      <dgm:prSet/>
      <dgm:spPr/>
      <dgm:t>
        <a:bodyPr/>
        <a:lstStyle/>
        <a:p>
          <a:endParaRPr lang="en-AU"/>
        </a:p>
      </dgm:t>
    </dgm:pt>
    <dgm:pt modelId="{815D0FF7-845F-4B97-BAE2-66CC4516CEB8}" type="pres">
      <dgm:prSet presAssocID="{70F93897-9BEF-4106-9AA0-DE52FF453F53}" presName="Name0" presStyleCnt="0">
        <dgm:presLayoutVars>
          <dgm:dir/>
          <dgm:resizeHandles val="exact"/>
        </dgm:presLayoutVars>
      </dgm:prSet>
      <dgm:spPr/>
    </dgm:pt>
    <dgm:pt modelId="{7DEFE46F-9692-446A-B866-D7D53A84FA74}" type="pres">
      <dgm:prSet presAssocID="{0F03E3E4-9638-4E74-AEC0-5AD39F192F03}" presName="node" presStyleLbl="node1" presStyleIdx="0" presStyleCnt="1" custLinFactNeighborX="723">
        <dgm:presLayoutVars>
          <dgm:bulletEnabled val="1"/>
        </dgm:presLayoutVars>
      </dgm:prSet>
      <dgm:spPr/>
    </dgm:pt>
  </dgm:ptLst>
  <dgm:cxnLst>
    <dgm:cxn modelId="{CC46286E-AFEB-4E8D-BC3E-8DA100F25B05}" srcId="{70F93897-9BEF-4106-9AA0-DE52FF453F53}" destId="{0F03E3E4-9638-4E74-AEC0-5AD39F192F03}" srcOrd="0" destOrd="0" parTransId="{EEF59DEB-4FCB-4555-A435-564586EDF540}" sibTransId="{44A2FC08-2311-42C4-8466-0F68015CD12C}"/>
    <dgm:cxn modelId="{3D63D97F-F0D3-4442-A641-E8F2C36E2DB2}" type="presOf" srcId="{70F93897-9BEF-4106-9AA0-DE52FF453F53}" destId="{815D0FF7-845F-4B97-BAE2-66CC4516CEB8}" srcOrd="0" destOrd="0" presId="urn:microsoft.com/office/officeart/2005/8/layout/process1"/>
    <dgm:cxn modelId="{CD008C80-2136-4E71-9927-F8D90B216905}" type="presOf" srcId="{0F03E3E4-9638-4E74-AEC0-5AD39F192F03}" destId="{7DEFE46F-9692-446A-B866-D7D53A84FA74}" srcOrd="0" destOrd="0" presId="urn:microsoft.com/office/officeart/2005/8/layout/process1"/>
    <dgm:cxn modelId="{C16C3ABA-D509-404B-88A3-3FD968355AFC}" type="presParOf" srcId="{815D0FF7-845F-4B97-BAE2-66CC4516CEB8}" destId="{7DEFE46F-9692-446A-B866-D7D53A84FA7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F93897-9BEF-4106-9AA0-DE52FF453F5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F03E3E4-9638-4E74-AEC0-5AD39F192F03}">
      <dgm:prSet phldrT="[Text]"/>
      <dgm:spPr>
        <a:solidFill>
          <a:schemeClr val="accent6"/>
        </a:solidFill>
      </dgm:spPr>
      <dgm:t>
        <a:bodyPr/>
        <a:lstStyle/>
        <a:p>
          <a:r>
            <a:rPr lang="en-AU" dirty="0"/>
            <a:t>Progress</a:t>
          </a:r>
        </a:p>
      </dgm:t>
    </dgm:pt>
    <dgm:pt modelId="{EEF59DEB-4FCB-4555-A435-564586EDF540}" type="parTrans" cxnId="{CC46286E-AFEB-4E8D-BC3E-8DA100F25B05}">
      <dgm:prSet/>
      <dgm:spPr/>
      <dgm:t>
        <a:bodyPr/>
        <a:lstStyle/>
        <a:p>
          <a:endParaRPr lang="en-AU"/>
        </a:p>
      </dgm:t>
    </dgm:pt>
    <dgm:pt modelId="{44A2FC08-2311-42C4-8466-0F68015CD12C}" type="sibTrans" cxnId="{CC46286E-AFEB-4E8D-BC3E-8DA100F25B05}">
      <dgm:prSet/>
      <dgm:spPr/>
      <dgm:t>
        <a:bodyPr/>
        <a:lstStyle/>
        <a:p>
          <a:endParaRPr lang="en-AU"/>
        </a:p>
      </dgm:t>
    </dgm:pt>
    <dgm:pt modelId="{591E01E1-4551-4DD5-9851-B517A3E44FF1}">
      <dgm:prSet phldrT="[Text]"/>
      <dgm:spPr>
        <a:solidFill>
          <a:schemeClr val="accent6"/>
        </a:solidFill>
      </dgm:spPr>
      <dgm:t>
        <a:bodyPr/>
        <a:lstStyle/>
        <a:p>
          <a:r>
            <a:rPr lang="en-AU" dirty="0"/>
            <a:t>Conference</a:t>
          </a:r>
        </a:p>
      </dgm:t>
    </dgm:pt>
    <dgm:pt modelId="{AF824A3B-77BA-4A77-A068-147A46EED571}" type="parTrans" cxnId="{926DB397-76C9-4337-A8A2-6BC12FE9AB0C}">
      <dgm:prSet/>
      <dgm:spPr/>
      <dgm:t>
        <a:bodyPr/>
        <a:lstStyle/>
        <a:p>
          <a:endParaRPr lang="en-AU"/>
        </a:p>
      </dgm:t>
    </dgm:pt>
    <dgm:pt modelId="{007FEF2C-4559-446E-B1C8-3B0EC7ED9A86}" type="sibTrans" cxnId="{926DB397-76C9-4337-A8A2-6BC12FE9AB0C}">
      <dgm:prSet/>
      <dgm:spPr/>
      <dgm:t>
        <a:bodyPr/>
        <a:lstStyle/>
        <a:p>
          <a:endParaRPr lang="en-AU"/>
        </a:p>
      </dgm:t>
    </dgm:pt>
    <dgm:pt modelId="{815D0FF7-845F-4B97-BAE2-66CC4516CEB8}" type="pres">
      <dgm:prSet presAssocID="{70F93897-9BEF-4106-9AA0-DE52FF453F53}" presName="Name0" presStyleCnt="0">
        <dgm:presLayoutVars>
          <dgm:dir/>
          <dgm:resizeHandles val="exact"/>
        </dgm:presLayoutVars>
      </dgm:prSet>
      <dgm:spPr/>
    </dgm:pt>
    <dgm:pt modelId="{7DEFE46F-9692-446A-B866-D7D53A84FA74}" type="pres">
      <dgm:prSet presAssocID="{0F03E3E4-9638-4E74-AEC0-5AD39F192F03}" presName="node" presStyleLbl="node1" presStyleIdx="0" presStyleCnt="2">
        <dgm:presLayoutVars>
          <dgm:bulletEnabled val="1"/>
        </dgm:presLayoutVars>
      </dgm:prSet>
      <dgm:spPr/>
    </dgm:pt>
    <dgm:pt modelId="{38EDB88A-AC22-404C-A403-D7F1FFE03FDB}" type="pres">
      <dgm:prSet presAssocID="{44A2FC08-2311-42C4-8466-0F68015CD12C}" presName="sibTrans" presStyleLbl="sibTrans2D1" presStyleIdx="0" presStyleCnt="1"/>
      <dgm:spPr/>
    </dgm:pt>
    <dgm:pt modelId="{0AF8C1C6-9E39-4DE4-84FD-DE46B3F36C8A}" type="pres">
      <dgm:prSet presAssocID="{44A2FC08-2311-42C4-8466-0F68015CD12C}" presName="connectorText" presStyleLbl="sibTrans2D1" presStyleIdx="0" presStyleCnt="1"/>
      <dgm:spPr/>
    </dgm:pt>
    <dgm:pt modelId="{777DE4F2-BBDE-4C4A-8F4D-7B572A6B2481}" type="pres">
      <dgm:prSet presAssocID="{591E01E1-4551-4DD5-9851-B517A3E44FF1}" presName="node" presStyleLbl="node1" presStyleIdx="1" presStyleCnt="2" custLinFactNeighborY="0">
        <dgm:presLayoutVars>
          <dgm:bulletEnabled val="1"/>
        </dgm:presLayoutVars>
      </dgm:prSet>
      <dgm:spPr/>
    </dgm:pt>
  </dgm:ptLst>
  <dgm:cxnLst>
    <dgm:cxn modelId="{0FD3110D-D737-4CF0-96A8-B180F24F4AAB}" type="presOf" srcId="{591E01E1-4551-4DD5-9851-B517A3E44FF1}" destId="{777DE4F2-BBDE-4C4A-8F4D-7B572A6B2481}" srcOrd="0" destOrd="0" presId="urn:microsoft.com/office/officeart/2005/8/layout/process1"/>
    <dgm:cxn modelId="{CC46286E-AFEB-4E8D-BC3E-8DA100F25B05}" srcId="{70F93897-9BEF-4106-9AA0-DE52FF453F53}" destId="{0F03E3E4-9638-4E74-AEC0-5AD39F192F03}" srcOrd="0" destOrd="0" parTransId="{EEF59DEB-4FCB-4555-A435-564586EDF540}" sibTransId="{44A2FC08-2311-42C4-8466-0F68015CD12C}"/>
    <dgm:cxn modelId="{3D63D97F-F0D3-4442-A641-E8F2C36E2DB2}" type="presOf" srcId="{70F93897-9BEF-4106-9AA0-DE52FF453F53}" destId="{815D0FF7-845F-4B97-BAE2-66CC4516CEB8}" srcOrd="0" destOrd="0" presId="urn:microsoft.com/office/officeart/2005/8/layout/process1"/>
    <dgm:cxn modelId="{CD008C80-2136-4E71-9927-F8D90B216905}" type="presOf" srcId="{0F03E3E4-9638-4E74-AEC0-5AD39F192F03}" destId="{7DEFE46F-9692-446A-B866-D7D53A84FA74}" srcOrd="0" destOrd="0" presId="urn:microsoft.com/office/officeart/2005/8/layout/process1"/>
    <dgm:cxn modelId="{926DB397-76C9-4337-A8A2-6BC12FE9AB0C}" srcId="{70F93897-9BEF-4106-9AA0-DE52FF453F53}" destId="{591E01E1-4551-4DD5-9851-B517A3E44FF1}" srcOrd="1" destOrd="0" parTransId="{AF824A3B-77BA-4A77-A068-147A46EED571}" sibTransId="{007FEF2C-4559-446E-B1C8-3B0EC7ED9A86}"/>
    <dgm:cxn modelId="{CF2ACF9F-23D7-41FD-9093-B611493226EE}" type="presOf" srcId="{44A2FC08-2311-42C4-8466-0F68015CD12C}" destId="{38EDB88A-AC22-404C-A403-D7F1FFE03FDB}" srcOrd="0" destOrd="0" presId="urn:microsoft.com/office/officeart/2005/8/layout/process1"/>
    <dgm:cxn modelId="{E87DEFB3-ADE3-46A4-8483-A43D6F6771CD}" type="presOf" srcId="{44A2FC08-2311-42C4-8466-0F68015CD12C}" destId="{0AF8C1C6-9E39-4DE4-84FD-DE46B3F36C8A}" srcOrd="1" destOrd="0" presId="urn:microsoft.com/office/officeart/2005/8/layout/process1"/>
    <dgm:cxn modelId="{C16C3ABA-D509-404B-88A3-3FD968355AFC}" type="presParOf" srcId="{815D0FF7-845F-4B97-BAE2-66CC4516CEB8}" destId="{7DEFE46F-9692-446A-B866-D7D53A84FA74}" srcOrd="0" destOrd="0" presId="urn:microsoft.com/office/officeart/2005/8/layout/process1"/>
    <dgm:cxn modelId="{FF81F45E-192F-48DD-88E0-570763A12B18}" type="presParOf" srcId="{815D0FF7-845F-4B97-BAE2-66CC4516CEB8}" destId="{38EDB88A-AC22-404C-A403-D7F1FFE03FDB}" srcOrd="1" destOrd="0" presId="urn:microsoft.com/office/officeart/2005/8/layout/process1"/>
    <dgm:cxn modelId="{7BDB6A18-6E7D-46C0-81C9-A272880F7F6A}" type="presParOf" srcId="{38EDB88A-AC22-404C-A403-D7F1FFE03FDB}" destId="{0AF8C1C6-9E39-4DE4-84FD-DE46B3F36C8A}" srcOrd="0" destOrd="0" presId="urn:microsoft.com/office/officeart/2005/8/layout/process1"/>
    <dgm:cxn modelId="{C5C75E08-0965-41D5-84EA-6A1863641BDA}" type="presParOf" srcId="{815D0FF7-845F-4B97-BAE2-66CC4516CEB8}" destId="{777DE4F2-BBDE-4C4A-8F4D-7B572A6B248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F93897-9BEF-4106-9AA0-DE52FF453F5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F03E3E4-9638-4E74-AEC0-5AD39F192F03}">
      <dgm:prSet phldrT="[Text]"/>
      <dgm:spPr/>
      <dgm:t>
        <a:bodyPr/>
        <a:lstStyle/>
        <a:p>
          <a:r>
            <a:rPr lang="en-AU" dirty="0"/>
            <a:t>Relational Datasets</a:t>
          </a:r>
        </a:p>
      </dgm:t>
    </dgm:pt>
    <dgm:pt modelId="{EEF59DEB-4FCB-4555-A435-564586EDF540}" type="parTrans" cxnId="{CC46286E-AFEB-4E8D-BC3E-8DA100F25B05}">
      <dgm:prSet/>
      <dgm:spPr/>
      <dgm:t>
        <a:bodyPr/>
        <a:lstStyle/>
        <a:p>
          <a:endParaRPr lang="en-AU"/>
        </a:p>
      </dgm:t>
    </dgm:pt>
    <dgm:pt modelId="{44A2FC08-2311-42C4-8466-0F68015CD12C}" type="sibTrans" cxnId="{CC46286E-AFEB-4E8D-BC3E-8DA100F25B05}">
      <dgm:prSet/>
      <dgm:spPr/>
      <dgm:t>
        <a:bodyPr/>
        <a:lstStyle/>
        <a:p>
          <a:endParaRPr lang="en-AU"/>
        </a:p>
      </dgm:t>
    </dgm:pt>
    <dgm:pt modelId="{815D0FF7-845F-4B97-BAE2-66CC4516CEB8}" type="pres">
      <dgm:prSet presAssocID="{70F93897-9BEF-4106-9AA0-DE52FF453F53}" presName="Name0" presStyleCnt="0">
        <dgm:presLayoutVars>
          <dgm:dir/>
          <dgm:resizeHandles val="exact"/>
        </dgm:presLayoutVars>
      </dgm:prSet>
      <dgm:spPr/>
    </dgm:pt>
    <dgm:pt modelId="{7DEFE46F-9692-446A-B866-D7D53A84FA74}" type="pres">
      <dgm:prSet presAssocID="{0F03E3E4-9638-4E74-AEC0-5AD39F192F03}" presName="node" presStyleLbl="node1" presStyleIdx="0" presStyleCnt="1" custLinFactNeighborX="723">
        <dgm:presLayoutVars>
          <dgm:bulletEnabled val="1"/>
        </dgm:presLayoutVars>
      </dgm:prSet>
      <dgm:spPr/>
    </dgm:pt>
  </dgm:ptLst>
  <dgm:cxnLst>
    <dgm:cxn modelId="{CC46286E-AFEB-4E8D-BC3E-8DA100F25B05}" srcId="{70F93897-9BEF-4106-9AA0-DE52FF453F53}" destId="{0F03E3E4-9638-4E74-AEC0-5AD39F192F03}" srcOrd="0" destOrd="0" parTransId="{EEF59DEB-4FCB-4555-A435-564586EDF540}" sibTransId="{44A2FC08-2311-42C4-8466-0F68015CD12C}"/>
    <dgm:cxn modelId="{3D63D97F-F0D3-4442-A641-E8F2C36E2DB2}" type="presOf" srcId="{70F93897-9BEF-4106-9AA0-DE52FF453F53}" destId="{815D0FF7-845F-4B97-BAE2-66CC4516CEB8}" srcOrd="0" destOrd="0" presId="urn:microsoft.com/office/officeart/2005/8/layout/process1"/>
    <dgm:cxn modelId="{CD008C80-2136-4E71-9927-F8D90B216905}" type="presOf" srcId="{0F03E3E4-9638-4E74-AEC0-5AD39F192F03}" destId="{7DEFE46F-9692-446A-B866-D7D53A84FA74}" srcOrd="0" destOrd="0" presId="urn:microsoft.com/office/officeart/2005/8/layout/process1"/>
    <dgm:cxn modelId="{C16C3ABA-D509-404B-88A3-3FD968355AFC}" type="presParOf" srcId="{815D0FF7-845F-4B97-BAE2-66CC4516CEB8}" destId="{7DEFE46F-9692-446A-B866-D7D53A84FA7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F93897-9BEF-4106-9AA0-DE52FF453F5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F03E3E4-9638-4E74-AEC0-5AD39F192F03}">
      <dgm:prSet phldrT="[Text]"/>
      <dgm:spPr/>
      <dgm:t>
        <a:bodyPr/>
        <a:lstStyle/>
        <a:p>
          <a:r>
            <a:rPr lang="en-AU" dirty="0"/>
            <a:t>Relational Datasets</a:t>
          </a:r>
        </a:p>
      </dgm:t>
    </dgm:pt>
    <dgm:pt modelId="{EEF59DEB-4FCB-4555-A435-564586EDF540}" type="parTrans" cxnId="{CC46286E-AFEB-4E8D-BC3E-8DA100F25B05}">
      <dgm:prSet/>
      <dgm:spPr/>
      <dgm:t>
        <a:bodyPr/>
        <a:lstStyle/>
        <a:p>
          <a:endParaRPr lang="en-AU"/>
        </a:p>
      </dgm:t>
    </dgm:pt>
    <dgm:pt modelId="{44A2FC08-2311-42C4-8466-0F68015CD12C}" type="sibTrans" cxnId="{CC46286E-AFEB-4E8D-BC3E-8DA100F25B05}">
      <dgm:prSet/>
      <dgm:spPr/>
      <dgm:t>
        <a:bodyPr/>
        <a:lstStyle/>
        <a:p>
          <a:endParaRPr lang="en-AU"/>
        </a:p>
      </dgm:t>
    </dgm:pt>
    <dgm:pt modelId="{815D0FF7-845F-4B97-BAE2-66CC4516CEB8}" type="pres">
      <dgm:prSet presAssocID="{70F93897-9BEF-4106-9AA0-DE52FF453F53}" presName="Name0" presStyleCnt="0">
        <dgm:presLayoutVars>
          <dgm:dir/>
          <dgm:resizeHandles val="exact"/>
        </dgm:presLayoutVars>
      </dgm:prSet>
      <dgm:spPr/>
    </dgm:pt>
    <dgm:pt modelId="{7DEFE46F-9692-446A-B866-D7D53A84FA74}" type="pres">
      <dgm:prSet presAssocID="{0F03E3E4-9638-4E74-AEC0-5AD39F192F03}" presName="node" presStyleLbl="node1" presStyleIdx="0" presStyleCnt="1" custLinFactNeighborX="723">
        <dgm:presLayoutVars>
          <dgm:bulletEnabled val="1"/>
        </dgm:presLayoutVars>
      </dgm:prSet>
      <dgm:spPr/>
    </dgm:pt>
  </dgm:ptLst>
  <dgm:cxnLst>
    <dgm:cxn modelId="{CC46286E-AFEB-4E8D-BC3E-8DA100F25B05}" srcId="{70F93897-9BEF-4106-9AA0-DE52FF453F53}" destId="{0F03E3E4-9638-4E74-AEC0-5AD39F192F03}" srcOrd="0" destOrd="0" parTransId="{EEF59DEB-4FCB-4555-A435-564586EDF540}" sibTransId="{44A2FC08-2311-42C4-8466-0F68015CD12C}"/>
    <dgm:cxn modelId="{3D63D97F-F0D3-4442-A641-E8F2C36E2DB2}" type="presOf" srcId="{70F93897-9BEF-4106-9AA0-DE52FF453F53}" destId="{815D0FF7-845F-4B97-BAE2-66CC4516CEB8}" srcOrd="0" destOrd="0" presId="urn:microsoft.com/office/officeart/2005/8/layout/process1"/>
    <dgm:cxn modelId="{CD008C80-2136-4E71-9927-F8D90B216905}" type="presOf" srcId="{0F03E3E4-9638-4E74-AEC0-5AD39F192F03}" destId="{7DEFE46F-9692-446A-B866-D7D53A84FA74}" srcOrd="0" destOrd="0" presId="urn:microsoft.com/office/officeart/2005/8/layout/process1"/>
    <dgm:cxn modelId="{C16C3ABA-D509-404B-88A3-3FD968355AFC}" type="presParOf" srcId="{815D0FF7-845F-4B97-BAE2-66CC4516CEB8}" destId="{7DEFE46F-9692-446A-B866-D7D53A84FA7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F93897-9BEF-4106-9AA0-DE52FF453F5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F03E3E4-9638-4E74-AEC0-5AD39F192F03}">
      <dgm:prSet phldrT="[Text]"/>
      <dgm:spPr/>
      <dgm:t>
        <a:bodyPr/>
        <a:lstStyle/>
        <a:p>
          <a:r>
            <a:rPr lang="en-AU" dirty="0"/>
            <a:t>Relational Datasets</a:t>
          </a:r>
        </a:p>
      </dgm:t>
    </dgm:pt>
    <dgm:pt modelId="{EEF59DEB-4FCB-4555-A435-564586EDF540}" type="parTrans" cxnId="{CC46286E-AFEB-4E8D-BC3E-8DA100F25B05}">
      <dgm:prSet/>
      <dgm:spPr/>
      <dgm:t>
        <a:bodyPr/>
        <a:lstStyle/>
        <a:p>
          <a:endParaRPr lang="en-AU"/>
        </a:p>
      </dgm:t>
    </dgm:pt>
    <dgm:pt modelId="{44A2FC08-2311-42C4-8466-0F68015CD12C}" type="sibTrans" cxnId="{CC46286E-AFEB-4E8D-BC3E-8DA100F25B05}">
      <dgm:prSet/>
      <dgm:spPr/>
      <dgm:t>
        <a:bodyPr/>
        <a:lstStyle/>
        <a:p>
          <a:endParaRPr lang="en-AU"/>
        </a:p>
      </dgm:t>
    </dgm:pt>
    <dgm:pt modelId="{815D0FF7-845F-4B97-BAE2-66CC4516CEB8}" type="pres">
      <dgm:prSet presAssocID="{70F93897-9BEF-4106-9AA0-DE52FF453F53}" presName="Name0" presStyleCnt="0">
        <dgm:presLayoutVars>
          <dgm:dir/>
          <dgm:resizeHandles val="exact"/>
        </dgm:presLayoutVars>
      </dgm:prSet>
      <dgm:spPr/>
    </dgm:pt>
    <dgm:pt modelId="{7DEFE46F-9692-446A-B866-D7D53A84FA74}" type="pres">
      <dgm:prSet presAssocID="{0F03E3E4-9638-4E74-AEC0-5AD39F192F03}" presName="node" presStyleLbl="node1" presStyleIdx="0" presStyleCnt="1" custLinFactNeighborX="723">
        <dgm:presLayoutVars>
          <dgm:bulletEnabled val="1"/>
        </dgm:presLayoutVars>
      </dgm:prSet>
      <dgm:spPr/>
    </dgm:pt>
  </dgm:ptLst>
  <dgm:cxnLst>
    <dgm:cxn modelId="{CC46286E-AFEB-4E8D-BC3E-8DA100F25B05}" srcId="{70F93897-9BEF-4106-9AA0-DE52FF453F53}" destId="{0F03E3E4-9638-4E74-AEC0-5AD39F192F03}" srcOrd="0" destOrd="0" parTransId="{EEF59DEB-4FCB-4555-A435-564586EDF540}" sibTransId="{44A2FC08-2311-42C4-8466-0F68015CD12C}"/>
    <dgm:cxn modelId="{3D63D97F-F0D3-4442-A641-E8F2C36E2DB2}" type="presOf" srcId="{70F93897-9BEF-4106-9AA0-DE52FF453F53}" destId="{815D0FF7-845F-4B97-BAE2-66CC4516CEB8}" srcOrd="0" destOrd="0" presId="urn:microsoft.com/office/officeart/2005/8/layout/process1"/>
    <dgm:cxn modelId="{CD008C80-2136-4E71-9927-F8D90B216905}" type="presOf" srcId="{0F03E3E4-9638-4E74-AEC0-5AD39F192F03}" destId="{7DEFE46F-9692-446A-B866-D7D53A84FA74}" srcOrd="0" destOrd="0" presId="urn:microsoft.com/office/officeart/2005/8/layout/process1"/>
    <dgm:cxn modelId="{C16C3ABA-D509-404B-88A3-3FD968355AFC}" type="presParOf" srcId="{815D0FF7-845F-4B97-BAE2-66CC4516CEB8}" destId="{7DEFE46F-9692-446A-B866-D7D53A84FA7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F93897-9BEF-4106-9AA0-DE52FF453F5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F03E3E4-9638-4E74-AEC0-5AD39F192F03}">
      <dgm:prSet phldrT="[Text]"/>
      <dgm:spPr/>
      <dgm:t>
        <a:bodyPr/>
        <a:lstStyle/>
        <a:p>
          <a:r>
            <a:rPr lang="en-AU" dirty="0"/>
            <a:t>Relational Datasets</a:t>
          </a:r>
        </a:p>
      </dgm:t>
    </dgm:pt>
    <dgm:pt modelId="{EEF59DEB-4FCB-4555-A435-564586EDF540}" type="parTrans" cxnId="{CC46286E-AFEB-4E8D-BC3E-8DA100F25B05}">
      <dgm:prSet/>
      <dgm:spPr/>
      <dgm:t>
        <a:bodyPr/>
        <a:lstStyle/>
        <a:p>
          <a:endParaRPr lang="en-AU"/>
        </a:p>
      </dgm:t>
    </dgm:pt>
    <dgm:pt modelId="{44A2FC08-2311-42C4-8466-0F68015CD12C}" type="sibTrans" cxnId="{CC46286E-AFEB-4E8D-BC3E-8DA100F25B05}">
      <dgm:prSet/>
      <dgm:spPr/>
      <dgm:t>
        <a:bodyPr/>
        <a:lstStyle/>
        <a:p>
          <a:endParaRPr lang="en-AU"/>
        </a:p>
      </dgm:t>
    </dgm:pt>
    <dgm:pt modelId="{815D0FF7-845F-4B97-BAE2-66CC4516CEB8}" type="pres">
      <dgm:prSet presAssocID="{70F93897-9BEF-4106-9AA0-DE52FF453F53}" presName="Name0" presStyleCnt="0">
        <dgm:presLayoutVars>
          <dgm:dir/>
          <dgm:resizeHandles val="exact"/>
        </dgm:presLayoutVars>
      </dgm:prSet>
      <dgm:spPr/>
    </dgm:pt>
    <dgm:pt modelId="{7DEFE46F-9692-446A-B866-D7D53A84FA74}" type="pres">
      <dgm:prSet presAssocID="{0F03E3E4-9638-4E74-AEC0-5AD39F192F03}" presName="node" presStyleLbl="node1" presStyleIdx="0" presStyleCnt="1" custLinFactNeighborX="723">
        <dgm:presLayoutVars>
          <dgm:bulletEnabled val="1"/>
        </dgm:presLayoutVars>
      </dgm:prSet>
      <dgm:spPr/>
    </dgm:pt>
  </dgm:ptLst>
  <dgm:cxnLst>
    <dgm:cxn modelId="{CC46286E-AFEB-4E8D-BC3E-8DA100F25B05}" srcId="{70F93897-9BEF-4106-9AA0-DE52FF453F53}" destId="{0F03E3E4-9638-4E74-AEC0-5AD39F192F03}" srcOrd="0" destOrd="0" parTransId="{EEF59DEB-4FCB-4555-A435-564586EDF540}" sibTransId="{44A2FC08-2311-42C4-8466-0F68015CD12C}"/>
    <dgm:cxn modelId="{3D63D97F-F0D3-4442-A641-E8F2C36E2DB2}" type="presOf" srcId="{70F93897-9BEF-4106-9AA0-DE52FF453F53}" destId="{815D0FF7-845F-4B97-BAE2-66CC4516CEB8}" srcOrd="0" destOrd="0" presId="urn:microsoft.com/office/officeart/2005/8/layout/process1"/>
    <dgm:cxn modelId="{CD008C80-2136-4E71-9927-F8D90B216905}" type="presOf" srcId="{0F03E3E4-9638-4E74-AEC0-5AD39F192F03}" destId="{7DEFE46F-9692-446A-B866-D7D53A84FA74}" srcOrd="0" destOrd="0" presId="urn:microsoft.com/office/officeart/2005/8/layout/process1"/>
    <dgm:cxn modelId="{C16C3ABA-D509-404B-88A3-3FD968355AFC}" type="presParOf" srcId="{815D0FF7-845F-4B97-BAE2-66CC4516CEB8}" destId="{7DEFE46F-9692-446A-B866-D7D53A84FA7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F93897-9BEF-4106-9AA0-DE52FF453F5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F03E3E4-9638-4E74-AEC0-5AD39F192F03}">
      <dgm:prSet phldrT="[Text]"/>
      <dgm:spPr/>
      <dgm:t>
        <a:bodyPr/>
        <a:lstStyle/>
        <a:p>
          <a:r>
            <a:rPr lang="en-AU" dirty="0"/>
            <a:t>Relational Datasets</a:t>
          </a:r>
        </a:p>
      </dgm:t>
    </dgm:pt>
    <dgm:pt modelId="{EEF59DEB-4FCB-4555-A435-564586EDF540}" type="parTrans" cxnId="{CC46286E-AFEB-4E8D-BC3E-8DA100F25B05}">
      <dgm:prSet/>
      <dgm:spPr/>
      <dgm:t>
        <a:bodyPr/>
        <a:lstStyle/>
        <a:p>
          <a:endParaRPr lang="en-AU"/>
        </a:p>
      </dgm:t>
    </dgm:pt>
    <dgm:pt modelId="{44A2FC08-2311-42C4-8466-0F68015CD12C}" type="sibTrans" cxnId="{CC46286E-AFEB-4E8D-BC3E-8DA100F25B05}">
      <dgm:prSet/>
      <dgm:spPr/>
      <dgm:t>
        <a:bodyPr/>
        <a:lstStyle/>
        <a:p>
          <a:endParaRPr lang="en-AU"/>
        </a:p>
      </dgm:t>
    </dgm:pt>
    <dgm:pt modelId="{815D0FF7-845F-4B97-BAE2-66CC4516CEB8}" type="pres">
      <dgm:prSet presAssocID="{70F93897-9BEF-4106-9AA0-DE52FF453F53}" presName="Name0" presStyleCnt="0">
        <dgm:presLayoutVars>
          <dgm:dir/>
          <dgm:resizeHandles val="exact"/>
        </dgm:presLayoutVars>
      </dgm:prSet>
      <dgm:spPr/>
    </dgm:pt>
    <dgm:pt modelId="{7DEFE46F-9692-446A-B866-D7D53A84FA74}" type="pres">
      <dgm:prSet presAssocID="{0F03E3E4-9638-4E74-AEC0-5AD39F192F03}" presName="node" presStyleLbl="node1" presStyleIdx="0" presStyleCnt="1" custLinFactNeighborX="723">
        <dgm:presLayoutVars>
          <dgm:bulletEnabled val="1"/>
        </dgm:presLayoutVars>
      </dgm:prSet>
      <dgm:spPr/>
    </dgm:pt>
  </dgm:ptLst>
  <dgm:cxnLst>
    <dgm:cxn modelId="{CC46286E-AFEB-4E8D-BC3E-8DA100F25B05}" srcId="{70F93897-9BEF-4106-9AA0-DE52FF453F53}" destId="{0F03E3E4-9638-4E74-AEC0-5AD39F192F03}" srcOrd="0" destOrd="0" parTransId="{EEF59DEB-4FCB-4555-A435-564586EDF540}" sibTransId="{44A2FC08-2311-42C4-8466-0F68015CD12C}"/>
    <dgm:cxn modelId="{3D63D97F-F0D3-4442-A641-E8F2C36E2DB2}" type="presOf" srcId="{70F93897-9BEF-4106-9AA0-DE52FF453F53}" destId="{815D0FF7-845F-4B97-BAE2-66CC4516CEB8}" srcOrd="0" destOrd="0" presId="urn:microsoft.com/office/officeart/2005/8/layout/process1"/>
    <dgm:cxn modelId="{CD008C80-2136-4E71-9927-F8D90B216905}" type="presOf" srcId="{0F03E3E4-9638-4E74-AEC0-5AD39F192F03}" destId="{7DEFE46F-9692-446A-B866-D7D53A84FA74}" srcOrd="0" destOrd="0" presId="urn:microsoft.com/office/officeart/2005/8/layout/process1"/>
    <dgm:cxn modelId="{C16C3ABA-D509-404B-88A3-3FD968355AFC}" type="presParOf" srcId="{815D0FF7-845F-4B97-BAE2-66CC4516CEB8}" destId="{7DEFE46F-9692-446A-B866-D7D53A84FA7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F93897-9BEF-4106-9AA0-DE52FF453F5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F03E3E4-9638-4E74-AEC0-5AD39F192F03}">
      <dgm:prSet phldrT="[Text]"/>
      <dgm:spPr/>
      <dgm:t>
        <a:bodyPr/>
        <a:lstStyle/>
        <a:p>
          <a:r>
            <a:rPr lang="en-AU" dirty="0"/>
            <a:t>Relational Datasets</a:t>
          </a:r>
        </a:p>
      </dgm:t>
    </dgm:pt>
    <dgm:pt modelId="{EEF59DEB-4FCB-4555-A435-564586EDF540}" type="parTrans" cxnId="{CC46286E-AFEB-4E8D-BC3E-8DA100F25B05}">
      <dgm:prSet/>
      <dgm:spPr/>
      <dgm:t>
        <a:bodyPr/>
        <a:lstStyle/>
        <a:p>
          <a:endParaRPr lang="en-AU"/>
        </a:p>
      </dgm:t>
    </dgm:pt>
    <dgm:pt modelId="{44A2FC08-2311-42C4-8466-0F68015CD12C}" type="sibTrans" cxnId="{CC46286E-AFEB-4E8D-BC3E-8DA100F25B05}">
      <dgm:prSet/>
      <dgm:spPr/>
      <dgm:t>
        <a:bodyPr/>
        <a:lstStyle/>
        <a:p>
          <a:endParaRPr lang="en-AU"/>
        </a:p>
      </dgm:t>
    </dgm:pt>
    <dgm:pt modelId="{815D0FF7-845F-4B97-BAE2-66CC4516CEB8}" type="pres">
      <dgm:prSet presAssocID="{70F93897-9BEF-4106-9AA0-DE52FF453F53}" presName="Name0" presStyleCnt="0">
        <dgm:presLayoutVars>
          <dgm:dir/>
          <dgm:resizeHandles val="exact"/>
        </dgm:presLayoutVars>
      </dgm:prSet>
      <dgm:spPr/>
    </dgm:pt>
    <dgm:pt modelId="{7DEFE46F-9692-446A-B866-D7D53A84FA74}" type="pres">
      <dgm:prSet presAssocID="{0F03E3E4-9638-4E74-AEC0-5AD39F192F03}" presName="node" presStyleLbl="node1" presStyleIdx="0" presStyleCnt="1" custLinFactNeighborX="723">
        <dgm:presLayoutVars>
          <dgm:bulletEnabled val="1"/>
        </dgm:presLayoutVars>
      </dgm:prSet>
      <dgm:spPr/>
    </dgm:pt>
  </dgm:ptLst>
  <dgm:cxnLst>
    <dgm:cxn modelId="{CC46286E-AFEB-4E8D-BC3E-8DA100F25B05}" srcId="{70F93897-9BEF-4106-9AA0-DE52FF453F53}" destId="{0F03E3E4-9638-4E74-AEC0-5AD39F192F03}" srcOrd="0" destOrd="0" parTransId="{EEF59DEB-4FCB-4555-A435-564586EDF540}" sibTransId="{44A2FC08-2311-42C4-8466-0F68015CD12C}"/>
    <dgm:cxn modelId="{3D63D97F-F0D3-4442-A641-E8F2C36E2DB2}" type="presOf" srcId="{70F93897-9BEF-4106-9AA0-DE52FF453F53}" destId="{815D0FF7-845F-4B97-BAE2-66CC4516CEB8}" srcOrd="0" destOrd="0" presId="urn:microsoft.com/office/officeart/2005/8/layout/process1"/>
    <dgm:cxn modelId="{CD008C80-2136-4E71-9927-F8D90B216905}" type="presOf" srcId="{0F03E3E4-9638-4E74-AEC0-5AD39F192F03}" destId="{7DEFE46F-9692-446A-B866-D7D53A84FA74}" srcOrd="0" destOrd="0" presId="urn:microsoft.com/office/officeart/2005/8/layout/process1"/>
    <dgm:cxn modelId="{C16C3ABA-D509-404B-88A3-3FD968355AFC}" type="presParOf" srcId="{815D0FF7-845F-4B97-BAE2-66CC4516CEB8}" destId="{7DEFE46F-9692-446A-B866-D7D53A84FA7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0F93897-9BEF-4106-9AA0-DE52FF453F5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F03E3E4-9638-4E74-AEC0-5AD39F192F03}">
      <dgm:prSet phldrT="[Text]"/>
      <dgm:spPr/>
      <dgm:t>
        <a:bodyPr/>
        <a:lstStyle/>
        <a:p>
          <a:r>
            <a:rPr lang="en-AU" dirty="0"/>
            <a:t>Relational Datasets</a:t>
          </a:r>
        </a:p>
      </dgm:t>
    </dgm:pt>
    <dgm:pt modelId="{EEF59DEB-4FCB-4555-A435-564586EDF540}" type="parTrans" cxnId="{CC46286E-AFEB-4E8D-BC3E-8DA100F25B05}">
      <dgm:prSet/>
      <dgm:spPr/>
      <dgm:t>
        <a:bodyPr/>
        <a:lstStyle/>
        <a:p>
          <a:endParaRPr lang="en-AU"/>
        </a:p>
      </dgm:t>
    </dgm:pt>
    <dgm:pt modelId="{44A2FC08-2311-42C4-8466-0F68015CD12C}" type="sibTrans" cxnId="{CC46286E-AFEB-4E8D-BC3E-8DA100F25B05}">
      <dgm:prSet/>
      <dgm:spPr/>
      <dgm:t>
        <a:bodyPr/>
        <a:lstStyle/>
        <a:p>
          <a:endParaRPr lang="en-AU"/>
        </a:p>
      </dgm:t>
    </dgm:pt>
    <dgm:pt modelId="{815D0FF7-845F-4B97-BAE2-66CC4516CEB8}" type="pres">
      <dgm:prSet presAssocID="{70F93897-9BEF-4106-9AA0-DE52FF453F53}" presName="Name0" presStyleCnt="0">
        <dgm:presLayoutVars>
          <dgm:dir/>
          <dgm:resizeHandles val="exact"/>
        </dgm:presLayoutVars>
      </dgm:prSet>
      <dgm:spPr/>
    </dgm:pt>
    <dgm:pt modelId="{7DEFE46F-9692-446A-B866-D7D53A84FA74}" type="pres">
      <dgm:prSet presAssocID="{0F03E3E4-9638-4E74-AEC0-5AD39F192F03}" presName="node" presStyleLbl="node1" presStyleIdx="0" presStyleCnt="1" custLinFactNeighborX="723">
        <dgm:presLayoutVars>
          <dgm:bulletEnabled val="1"/>
        </dgm:presLayoutVars>
      </dgm:prSet>
      <dgm:spPr/>
    </dgm:pt>
  </dgm:ptLst>
  <dgm:cxnLst>
    <dgm:cxn modelId="{CC46286E-AFEB-4E8D-BC3E-8DA100F25B05}" srcId="{70F93897-9BEF-4106-9AA0-DE52FF453F53}" destId="{0F03E3E4-9638-4E74-AEC0-5AD39F192F03}" srcOrd="0" destOrd="0" parTransId="{EEF59DEB-4FCB-4555-A435-564586EDF540}" sibTransId="{44A2FC08-2311-42C4-8466-0F68015CD12C}"/>
    <dgm:cxn modelId="{3D63D97F-F0D3-4442-A641-E8F2C36E2DB2}" type="presOf" srcId="{70F93897-9BEF-4106-9AA0-DE52FF453F53}" destId="{815D0FF7-845F-4B97-BAE2-66CC4516CEB8}" srcOrd="0" destOrd="0" presId="urn:microsoft.com/office/officeart/2005/8/layout/process1"/>
    <dgm:cxn modelId="{CD008C80-2136-4E71-9927-F8D90B216905}" type="presOf" srcId="{0F03E3E4-9638-4E74-AEC0-5AD39F192F03}" destId="{7DEFE46F-9692-446A-B866-D7D53A84FA74}" srcOrd="0" destOrd="0" presId="urn:microsoft.com/office/officeart/2005/8/layout/process1"/>
    <dgm:cxn modelId="{C16C3ABA-D509-404B-88A3-3FD968355AFC}" type="presParOf" srcId="{815D0FF7-845F-4B97-BAE2-66CC4516CEB8}" destId="{7DEFE46F-9692-446A-B866-D7D53A84FA7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FE46F-9692-446A-B866-D7D53A84FA74}">
      <dsp:nvSpPr>
        <dsp:cNvPr id="0" name=""/>
        <dsp:cNvSpPr/>
      </dsp:nvSpPr>
      <dsp:spPr>
        <a:xfrm>
          <a:off x="8630" y="506528"/>
          <a:ext cx="2579481" cy="1547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100" kern="1200" dirty="0"/>
            <a:t>Relational Datasets</a:t>
          </a:r>
        </a:p>
      </dsp:txBody>
      <dsp:txXfrm>
        <a:off x="53960" y="551858"/>
        <a:ext cx="2488821" cy="1457028"/>
      </dsp:txXfrm>
    </dsp:sp>
    <dsp:sp modelId="{38EDB88A-AC22-404C-A403-D7F1FFE03FDB}">
      <dsp:nvSpPr>
        <dsp:cNvPr id="0" name=""/>
        <dsp:cNvSpPr/>
      </dsp:nvSpPr>
      <dsp:spPr>
        <a:xfrm>
          <a:off x="2846059" y="960517"/>
          <a:ext cx="546850" cy="6397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700" kern="1200"/>
        </a:p>
      </dsp:txBody>
      <dsp:txXfrm>
        <a:off x="2846059" y="1088459"/>
        <a:ext cx="382795" cy="383827"/>
      </dsp:txXfrm>
    </dsp:sp>
    <dsp:sp modelId="{777DE4F2-BBDE-4C4A-8F4D-7B572A6B2481}">
      <dsp:nvSpPr>
        <dsp:cNvPr id="0" name=""/>
        <dsp:cNvSpPr/>
      </dsp:nvSpPr>
      <dsp:spPr>
        <a:xfrm>
          <a:off x="3619904" y="506528"/>
          <a:ext cx="2579481" cy="1547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100" kern="1200" dirty="0"/>
            <a:t>QGIS</a:t>
          </a:r>
        </a:p>
      </dsp:txBody>
      <dsp:txXfrm>
        <a:off x="3665234" y="551858"/>
        <a:ext cx="2488821" cy="1457028"/>
      </dsp:txXfrm>
    </dsp:sp>
    <dsp:sp modelId="{8FCE3D29-9997-46EF-924B-F822C89411B6}">
      <dsp:nvSpPr>
        <dsp:cNvPr id="0" name=""/>
        <dsp:cNvSpPr/>
      </dsp:nvSpPr>
      <dsp:spPr>
        <a:xfrm>
          <a:off x="6457333" y="960517"/>
          <a:ext cx="546850" cy="6397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700" kern="1200"/>
        </a:p>
      </dsp:txBody>
      <dsp:txXfrm>
        <a:off x="6457333" y="1088459"/>
        <a:ext cx="382795" cy="383827"/>
      </dsp:txXfrm>
    </dsp:sp>
    <dsp:sp modelId="{12271784-DCAB-4E4A-8CE9-7A4961D28DF0}">
      <dsp:nvSpPr>
        <dsp:cNvPr id="0" name=""/>
        <dsp:cNvSpPr/>
      </dsp:nvSpPr>
      <dsp:spPr>
        <a:xfrm>
          <a:off x="7231178" y="506528"/>
          <a:ext cx="2579481" cy="1547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100" kern="1200" dirty="0"/>
            <a:t>Problems</a:t>
          </a:r>
        </a:p>
      </dsp:txBody>
      <dsp:txXfrm>
        <a:off x="7276508" y="551858"/>
        <a:ext cx="2488821" cy="14570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FE46F-9692-446A-B866-D7D53A84FA74}">
      <dsp:nvSpPr>
        <dsp:cNvPr id="0" name=""/>
        <dsp:cNvSpPr/>
      </dsp:nvSpPr>
      <dsp:spPr>
        <a:xfrm>
          <a:off x="1980" y="0"/>
          <a:ext cx="2025849" cy="11137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kern="1200" dirty="0"/>
            <a:t>Relational Datasets</a:t>
          </a:r>
        </a:p>
      </dsp:txBody>
      <dsp:txXfrm>
        <a:off x="34601" y="32621"/>
        <a:ext cx="1960607" cy="104852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FE46F-9692-446A-B866-D7D53A84FA74}">
      <dsp:nvSpPr>
        <dsp:cNvPr id="0" name=""/>
        <dsp:cNvSpPr/>
      </dsp:nvSpPr>
      <dsp:spPr>
        <a:xfrm>
          <a:off x="1980" y="0"/>
          <a:ext cx="2025849" cy="11137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kern="1200" dirty="0"/>
            <a:t>Relational Datasets</a:t>
          </a:r>
        </a:p>
      </dsp:txBody>
      <dsp:txXfrm>
        <a:off x="34601" y="32621"/>
        <a:ext cx="1960607" cy="10485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FE46F-9692-446A-B866-D7D53A84FA74}">
      <dsp:nvSpPr>
        <dsp:cNvPr id="0" name=""/>
        <dsp:cNvSpPr/>
      </dsp:nvSpPr>
      <dsp:spPr>
        <a:xfrm>
          <a:off x="1129" y="521201"/>
          <a:ext cx="2407679" cy="1444607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400" kern="1200" dirty="0"/>
            <a:t>Progress</a:t>
          </a:r>
        </a:p>
      </dsp:txBody>
      <dsp:txXfrm>
        <a:off x="43440" y="563512"/>
        <a:ext cx="2323057" cy="1359985"/>
      </dsp:txXfrm>
    </dsp:sp>
    <dsp:sp modelId="{38EDB88A-AC22-404C-A403-D7F1FFE03FDB}">
      <dsp:nvSpPr>
        <dsp:cNvPr id="0" name=""/>
        <dsp:cNvSpPr/>
      </dsp:nvSpPr>
      <dsp:spPr>
        <a:xfrm>
          <a:off x="2649577" y="944952"/>
          <a:ext cx="510428" cy="5971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500" kern="1200"/>
        </a:p>
      </dsp:txBody>
      <dsp:txXfrm>
        <a:off x="2649577" y="1064373"/>
        <a:ext cx="357300" cy="358262"/>
      </dsp:txXfrm>
    </dsp:sp>
    <dsp:sp modelId="{777DE4F2-BBDE-4C4A-8F4D-7B572A6B2481}">
      <dsp:nvSpPr>
        <dsp:cNvPr id="0" name=""/>
        <dsp:cNvSpPr/>
      </dsp:nvSpPr>
      <dsp:spPr>
        <a:xfrm>
          <a:off x="3371880" y="521201"/>
          <a:ext cx="2407679" cy="1444607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400" kern="1200" dirty="0"/>
            <a:t>Conference</a:t>
          </a:r>
        </a:p>
      </dsp:txBody>
      <dsp:txXfrm>
        <a:off x="3414191" y="563512"/>
        <a:ext cx="2323057" cy="13599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FE46F-9692-446A-B866-D7D53A84FA74}">
      <dsp:nvSpPr>
        <dsp:cNvPr id="0" name=""/>
        <dsp:cNvSpPr/>
      </dsp:nvSpPr>
      <dsp:spPr>
        <a:xfrm>
          <a:off x="1980" y="0"/>
          <a:ext cx="2025849" cy="11137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kern="1200" dirty="0"/>
            <a:t>Relational Datasets</a:t>
          </a:r>
        </a:p>
      </dsp:txBody>
      <dsp:txXfrm>
        <a:off x="34601" y="32621"/>
        <a:ext cx="1960607" cy="10485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FE46F-9692-446A-B866-D7D53A84FA74}">
      <dsp:nvSpPr>
        <dsp:cNvPr id="0" name=""/>
        <dsp:cNvSpPr/>
      </dsp:nvSpPr>
      <dsp:spPr>
        <a:xfrm>
          <a:off x="1980" y="0"/>
          <a:ext cx="2025849" cy="11137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kern="1200" dirty="0"/>
            <a:t>Relational Datasets</a:t>
          </a:r>
        </a:p>
      </dsp:txBody>
      <dsp:txXfrm>
        <a:off x="34601" y="32621"/>
        <a:ext cx="1960607" cy="10485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FE46F-9692-446A-B866-D7D53A84FA74}">
      <dsp:nvSpPr>
        <dsp:cNvPr id="0" name=""/>
        <dsp:cNvSpPr/>
      </dsp:nvSpPr>
      <dsp:spPr>
        <a:xfrm>
          <a:off x="1980" y="0"/>
          <a:ext cx="2025849" cy="11137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kern="1200" dirty="0"/>
            <a:t>Relational Datasets</a:t>
          </a:r>
        </a:p>
      </dsp:txBody>
      <dsp:txXfrm>
        <a:off x="34601" y="32621"/>
        <a:ext cx="1960607" cy="10485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FE46F-9692-446A-B866-D7D53A84FA74}">
      <dsp:nvSpPr>
        <dsp:cNvPr id="0" name=""/>
        <dsp:cNvSpPr/>
      </dsp:nvSpPr>
      <dsp:spPr>
        <a:xfrm>
          <a:off x="1980" y="0"/>
          <a:ext cx="2025849" cy="11137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kern="1200" dirty="0"/>
            <a:t>Relational Datasets</a:t>
          </a:r>
        </a:p>
      </dsp:txBody>
      <dsp:txXfrm>
        <a:off x="34601" y="32621"/>
        <a:ext cx="1960607" cy="10485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FE46F-9692-446A-B866-D7D53A84FA74}">
      <dsp:nvSpPr>
        <dsp:cNvPr id="0" name=""/>
        <dsp:cNvSpPr/>
      </dsp:nvSpPr>
      <dsp:spPr>
        <a:xfrm>
          <a:off x="1980" y="0"/>
          <a:ext cx="2025849" cy="11137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kern="1200" dirty="0"/>
            <a:t>Relational Datasets</a:t>
          </a:r>
        </a:p>
      </dsp:txBody>
      <dsp:txXfrm>
        <a:off x="34601" y="32621"/>
        <a:ext cx="1960607" cy="10485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FE46F-9692-446A-B866-D7D53A84FA74}">
      <dsp:nvSpPr>
        <dsp:cNvPr id="0" name=""/>
        <dsp:cNvSpPr/>
      </dsp:nvSpPr>
      <dsp:spPr>
        <a:xfrm>
          <a:off x="1980" y="0"/>
          <a:ext cx="2025849" cy="11137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kern="1200" dirty="0"/>
            <a:t>Relational Datasets</a:t>
          </a:r>
        </a:p>
      </dsp:txBody>
      <dsp:txXfrm>
        <a:off x="34601" y="32621"/>
        <a:ext cx="1960607" cy="10485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FE46F-9692-446A-B866-D7D53A84FA74}">
      <dsp:nvSpPr>
        <dsp:cNvPr id="0" name=""/>
        <dsp:cNvSpPr/>
      </dsp:nvSpPr>
      <dsp:spPr>
        <a:xfrm>
          <a:off x="1980" y="0"/>
          <a:ext cx="2025849" cy="11137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kern="1200" dirty="0"/>
            <a:t>Relational Datasets</a:t>
          </a:r>
        </a:p>
      </dsp:txBody>
      <dsp:txXfrm>
        <a:off x="34601" y="32621"/>
        <a:ext cx="1960607" cy="1048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35178-3462-46B9-8011-24B6C097E34E}" type="datetimeFigureOut">
              <a:rPr lang="en-AU" smtClean="0"/>
              <a:t>26/07/2018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D0614-0825-42DC-A9CD-9DCB8C2A03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212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Where I work, we also use data to regulate development and to verify compliance with regulations.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D0614-0825-42DC-A9CD-9DCB8C2A033B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2350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QGIS is pretty cool</a:t>
            </a:r>
            <a:r>
              <a:rPr lang="en-AU" baseline="0" dirty="0"/>
              <a:t> in that it can pass data to and from different databases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D0614-0825-42DC-A9CD-9DCB8C2A033B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4758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attribute tables</a:t>
            </a:r>
            <a:r>
              <a:rPr lang="en-AU" baseline="0" dirty="0"/>
              <a:t> presentation in both QGIS and ArcMap make no attempt to describe the shape.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D0614-0825-42DC-A9CD-9DCB8C2A033B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4690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48694-0679-40EB-947B-E48D9967B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B7DFF-ABEE-47A0-A12B-0C180892A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0B315-19D2-45FE-86E2-5A5FEBFAE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2FEA-E820-41E4-9B97-0045F02C3B18}" type="datetimeFigureOut">
              <a:rPr lang="en-AU" smtClean="0"/>
              <a:t>26/07/2018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3CC2A-9428-4F0D-9C51-1B47A3605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9445A-10C7-4D01-9E53-0EBAFC89C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F815-C4A3-4BE3-B68C-FD6D512F76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2664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99167-01F8-4207-AFE8-C3726D1E5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E6309-8D22-4260-93B5-8CEE5A01E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32D07-D601-48EA-A707-2073C2998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2FEA-E820-41E4-9B97-0045F02C3B18}" type="datetimeFigureOut">
              <a:rPr lang="en-AU" smtClean="0"/>
              <a:t>26/07/2018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ABE42-2A69-40AD-96E6-183A2E2D0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64E8D-55AF-4B8A-AC44-A2BED13EB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F815-C4A3-4BE3-B68C-FD6D512F76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601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487A63-E31B-40A4-AF28-99024CF22D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A0E04-EDF9-414C-930F-A06A0EDEC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F015D-465E-4333-B97C-BCB04FCE5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2FEA-E820-41E4-9B97-0045F02C3B18}" type="datetimeFigureOut">
              <a:rPr lang="en-AU" smtClean="0"/>
              <a:t>26/07/2018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E6E4A-B7C7-44E9-B4C3-D345BC68C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4BD5B-3E5B-463F-A81A-396E3D6DD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F815-C4A3-4BE3-B68C-FD6D512F76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89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80591-5FA4-42D0-A35F-35D4ADEC7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FF15E-A95E-41A6-BB05-C3A936DA1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C8A84-668E-4350-9ADE-E4CE47FE5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2FEA-E820-41E4-9B97-0045F02C3B18}" type="datetimeFigureOut">
              <a:rPr lang="en-AU" smtClean="0"/>
              <a:t>26/07/2018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28C5C-220D-4C8B-A943-271AAD35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C0AAC-AFB4-4D29-98E3-A20C4C59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F815-C4A3-4BE3-B68C-FD6D512F76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658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35125-28C4-4B69-9105-9439E408E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FB0F-F500-4B88-98D7-0A994615C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51474-3DDC-420F-AD19-5AEA16157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2FEA-E820-41E4-9B97-0045F02C3B18}" type="datetimeFigureOut">
              <a:rPr lang="en-AU" smtClean="0"/>
              <a:t>26/07/2018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72CAE-92E1-40E6-A9B1-0D6B7A503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D4FC9-00E5-4CD1-8A94-D8FA20F24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F815-C4A3-4BE3-B68C-FD6D512F76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345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F4B9E-DAF1-4E4D-A44D-536FEA9DD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2A4A7-4184-4935-8E35-4511FF6367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523EB1-3BAA-42E0-B50B-3BA775DF9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2B1728-9B1E-4F0B-832F-D876C4655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2FEA-E820-41E4-9B97-0045F02C3B18}" type="datetimeFigureOut">
              <a:rPr lang="en-AU" smtClean="0"/>
              <a:t>26/07/2018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99B3C-6388-48F5-9E5F-638D60D5F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1D421-E428-4194-B53A-6AECC61AD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F815-C4A3-4BE3-B68C-FD6D512F76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709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1C834-7A18-430D-8D31-4F444863C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C8B94-320F-42D0-8056-8C0DEB54E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C930C-998A-4742-892D-1CB978E4E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0BDDDF-E561-4C7E-B8AE-F137E0B949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539202-2E77-41EF-A533-A1DE256FD3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10F744-E67D-432D-AEC7-A3117ABA0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2FEA-E820-41E4-9B97-0045F02C3B18}" type="datetimeFigureOut">
              <a:rPr lang="en-AU" smtClean="0"/>
              <a:t>26/07/2018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F4B9BB-F282-4407-A62F-11324D4D9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63640-021C-4FA9-8FA1-AE24CDB75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F815-C4A3-4BE3-B68C-FD6D512F76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682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27939-849B-4C7F-8F82-3D5711631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D3AE34-A337-42BD-8CCD-A705B2723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2FEA-E820-41E4-9B97-0045F02C3B18}" type="datetimeFigureOut">
              <a:rPr lang="en-AU" smtClean="0"/>
              <a:t>26/07/2018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09F498-2BD1-447B-8224-5FD2F0319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FD36D5-EE3E-4EB8-B3BF-509663410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F815-C4A3-4BE3-B68C-FD6D512F76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4008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C09062-3F9C-41A5-8FC1-6EDF9158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2FEA-E820-41E4-9B97-0045F02C3B18}" type="datetimeFigureOut">
              <a:rPr lang="en-AU" smtClean="0"/>
              <a:t>26/07/2018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B5C431-D30A-4421-BF01-D3B41CB0C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230C3-ECA9-4072-9A4D-1869FF2E2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F815-C4A3-4BE3-B68C-FD6D512F76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186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FAEEF-A75B-47AD-8FAC-09D585A94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F9E3F-9128-408F-95DF-C58EB1C90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68845-D62B-445A-A564-A121AD307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83329C-DBB2-4FB9-B750-4613B65C3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2FEA-E820-41E4-9B97-0045F02C3B18}" type="datetimeFigureOut">
              <a:rPr lang="en-AU" smtClean="0"/>
              <a:t>26/07/2018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B5BCE9-6BE4-475F-8D2C-348F38BED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4524C-CCF4-47BE-B7CD-677BF6901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F815-C4A3-4BE3-B68C-FD6D512F76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86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9CD63-B78A-4389-9E25-7C776EBBA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A63C98-B2D3-464D-BEC9-72DDE6C180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AB15B-5422-4E21-8E26-078AC1D32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607E9A-B50B-4313-B6E1-CD2B4C41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2FEA-E820-41E4-9B97-0045F02C3B18}" type="datetimeFigureOut">
              <a:rPr lang="en-AU" smtClean="0"/>
              <a:t>26/07/2018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55AF7-3D77-4FDB-8D8D-C03A83B1C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184F5-D1D4-460C-8F19-9960DE93A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F815-C4A3-4BE3-B68C-FD6D512F76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800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88CFB9-7931-4F57-8CEF-E596C6737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25A70-82C6-423D-879D-4E2648547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84570-E5B8-4A92-B5D9-12DE66D14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2FEA-E820-41E4-9B97-0045F02C3B18}" type="datetimeFigureOut">
              <a:rPr lang="en-AU" smtClean="0"/>
              <a:t>26/07/2018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D4ACD-0D47-4E7C-AA4F-4B16937F5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4D1D4-FEA9-423B-8418-44D3462CB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CF815-C4A3-4BE3-B68C-FD6D512F76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400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image" Target="../media/image18.emf"/><Relationship Id="rId7" Type="http://schemas.openxmlformats.org/officeDocument/2006/relationships/diagramData" Target="../diagrams/data9.xml"/><Relationship Id="rId12" Type="http://schemas.openxmlformats.org/officeDocument/2006/relationships/image" Target="../media/image22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11" Type="http://schemas.microsoft.com/office/2007/relationships/diagramDrawing" Target="../diagrams/drawing9.xml"/><Relationship Id="rId5" Type="http://schemas.openxmlformats.org/officeDocument/2006/relationships/image" Target="../media/image20.emf"/><Relationship Id="rId10" Type="http://schemas.openxmlformats.org/officeDocument/2006/relationships/diagramColors" Target="../diagrams/colors9.xml"/><Relationship Id="rId4" Type="http://schemas.openxmlformats.org/officeDocument/2006/relationships/image" Target="../media/image19.png"/><Relationship Id="rId9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24.emf"/><Relationship Id="rId7" Type="http://schemas.openxmlformats.org/officeDocument/2006/relationships/diagramLayout" Target="../diagrams/layout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Data" Target="../diagrams/data11.xml"/><Relationship Id="rId5" Type="http://schemas.openxmlformats.org/officeDocument/2006/relationships/image" Target="../media/image23.emf"/><Relationship Id="rId10" Type="http://schemas.microsoft.com/office/2007/relationships/diagramDrawing" Target="../diagrams/drawing11.xml"/><Relationship Id="rId4" Type="http://schemas.openxmlformats.org/officeDocument/2006/relationships/package" Target="../embeddings/Microsoft_Word_Document.docx"/><Relationship Id="rId9" Type="http://schemas.openxmlformats.org/officeDocument/2006/relationships/diagramColors" Target="../diagrams/colors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5.xml"/><Relationship Id="rId5" Type="http://schemas.openxmlformats.org/officeDocument/2006/relationships/image" Target="../media/image7.png"/><Relationship Id="rId10" Type="http://schemas.microsoft.com/office/2007/relationships/diagramDrawing" Target="../diagrams/drawing5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microsoft.com/office/2007/relationships/diagramDrawing" Target="../diagrams/drawing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openxmlformats.org/officeDocument/2006/relationships/diagramColors" Target="../diagrams/colors7.xml"/><Relationship Id="rId5" Type="http://schemas.openxmlformats.org/officeDocument/2006/relationships/image" Target="../media/image13.png"/><Relationship Id="rId10" Type="http://schemas.openxmlformats.org/officeDocument/2006/relationships/diagramQuickStyle" Target="../diagrams/quickStyle7.xml"/><Relationship Id="rId4" Type="http://schemas.openxmlformats.org/officeDocument/2006/relationships/image" Target="../media/image12.png"/><Relationship Id="rId9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A4D92-C0CC-4FCE-BAA9-0C5DC92F68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A QGIS attribute table plugin to describe shapes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AD7498-1D73-4407-B91B-96C1FE293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16438"/>
            <a:ext cx="9144000" cy="1655762"/>
          </a:xfrm>
        </p:spPr>
        <p:txBody>
          <a:bodyPr/>
          <a:lstStyle/>
          <a:p>
            <a:r>
              <a:rPr lang="en-AU" dirty="0"/>
              <a:t>By Philip Whitten</a:t>
            </a:r>
          </a:p>
          <a:p>
            <a:r>
              <a:rPr lang="en-AU" dirty="0"/>
              <a:t>Supervisor James O’Brien</a:t>
            </a:r>
          </a:p>
        </p:txBody>
      </p:sp>
    </p:spTree>
    <p:extLst>
      <p:ext uri="{BB962C8B-B14F-4D97-AF65-F5344CB8AC3E}">
        <p14:creationId xmlns:p14="http://schemas.microsoft.com/office/powerpoint/2010/main" val="3069672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F4223-9F7C-4031-9392-AFD76C06B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Many GIS datasets are constrained to a single shape column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F01CB-7598-4A7C-98CA-D2B0D0E9F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77408"/>
            <a:ext cx="10515600" cy="2298137"/>
          </a:xfrm>
        </p:spPr>
        <p:txBody>
          <a:bodyPr/>
          <a:lstStyle/>
          <a:p>
            <a:r>
              <a:rPr lang="en-AU" dirty="0"/>
              <a:t>You can’t show a spatial relationship in a single dataset without multiple shape columns!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37FD92-2763-4EB7-9818-74B0A1045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10" y="2006932"/>
            <a:ext cx="8337953" cy="1795182"/>
          </a:xfrm>
          <a:prstGeom prst="rect">
            <a:avLst/>
          </a:prstGeom>
        </p:spPr>
      </p:pic>
      <p:pic>
        <p:nvPicPr>
          <p:cNvPr id="5122" name="Picture 2" descr="https://static.thenounproject.com/png/1312178-200.png">
            <a:extLst>
              <a:ext uri="{FF2B5EF4-FFF2-40B4-BE49-F238E27FC236}">
                <a16:creationId xmlns:a16="http://schemas.microsoft.com/office/drawing/2014/main" id="{2BE447D1-7D84-4ABE-B921-348E178F1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267" y="150420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FC0556D-7871-4E05-A4E8-9D1573FB3A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256700"/>
              </p:ext>
            </p:extLst>
          </p:nvPr>
        </p:nvGraphicFramePr>
        <p:xfrm>
          <a:off x="10164170" y="5744229"/>
          <a:ext cx="2027830" cy="1113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03692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4E249-F091-4CB9-B12F-F2AC5778D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55" y="365125"/>
            <a:ext cx="11277600" cy="1325563"/>
          </a:xfrm>
        </p:spPr>
        <p:txBody>
          <a:bodyPr>
            <a:normAutofit/>
          </a:bodyPr>
          <a:lstStyle/>
          <a:p>
            <a:r>
              <a:rPr lang="en-AU" sz="3600" dirty="0"/>
              <a:t>Empty shapes enable spatial relationships in a single dataset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E23E2D-5E73-472F-98A1-C59F9100F3E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1" t="18181" r="11081" b="17749"/>
          <a:stretch/>
        </p:blipFill>
        <p:spPr bwMode="auto">
          <a:xfrm>
            <a:off x="6080591" y="1267699"/>
            <a:ext cx="4905175" cy="28913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8F711D-1982-41B1-ABE8-8718BACA94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68"/>
          <a:stretch/>
        </p:blipFill>
        <p:spPr>
          <a:xfrm>
            <a:off x="265212" y="4838309"/>
            <a:ext cx="5777950" cy="16545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6991785-0234-4DA6-B7C8-E2627DFEAA52}"/>
                  </a:ext>
                </a:extLst>
              </p:cNvPr>
              <p:cNvSpPr/>
              <p:nvPr/>
            </p:nvSpPr>
            <p:spPr>
              <a:xfrm>
                <a:off x="462455" y="4127482"/>
                <a:ext cx="33434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1" i="1">
                          <a:latin typeface="Cambria Math" panose="02040503050406030204" pitchFamily="18" charset="0"/>
                        </a:rPr>
                        <m:t>𝑷𝒐𝒊𝒏𝒕𝒔</m:t>
                      </m:r>
                      <m:r>
                        <a:rPr lang="en-AU" sz="2800" b="1" i="0">
                          <a:latin typeface="Cambria Math" panose="02040503050406030204" pitchFamily="18" charset="0"/>
                        </a:rPr>
                        <m:t> ∩</m:t>
                      </m:r>
                      <m:r>
                        <a:rPr lang="en-AU" sz="2800" b="1" i="1">
                          <a:latin typeface="Cambria Math" panose="02040503050406030204" pitchFamily="18" charset="0"/>
                        </a:rPr>
                        <m:t>𝑺𝒒𝒖𝒂𝒓𝒆𝒔</m:t>
                      </m:r>
                    </m:oMath>
                  </m:oMathPara>
                </a14:m>
                <a:endParaRPr lang="en-AU" sz="2800" b="1" dirty="0"/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6991785-0234-4DA6-B7C8-E2627DFEAA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55" y="4127482"/>
                <a:ext cx="334341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630ECB84-7153-48EA-9952-24BF66A98F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5142"/>
          <a:stretch/>
        </p:blipFill>
        <p:spPr>
          <a:xfrm>
            <a:off x="362264" y="2844121"/>
            <a:ext cx="4209360" cy="16488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73D0063-2912-4825-A0C8-2AA97F8BDAE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7765"/>
          <a:stretch/>
        </p:blipFill>
        <p:spPr>
          <a:xfrm>
            <a:off x="6087551" y="4844959"/>
            <a:ext cx="6058044" cy="1710399"/>
          </a:xfrm>
          <a:prstGeom prst="rect">
            <a:avLst/>
          </a:prstGeom>
        </p:spPr>
      </p:pic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77A724C4-5DF3-44D6-B3FF-A441B15643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483270"/>
              </p:ext>
            </p:extLst>
          </p:nvPr>
        </p:nvGraphicFramePr>
        <p:xfrm>
          <a:off x="10164170" y="5744229"/>
          <a:ext cx="2027830" cy="1113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E9D00A91-E607-4B64-BDB8-AB8F1FA8297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5157"/>
          <a:stretch/>
        </p:blipFill>
        <p:spPr>
          <a:xfrm>
            <a:off x="388773" y="1419367"/>
            <a:ext cx="4207986" cy="164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8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Graphic spid="2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variables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839788" y="2057399"/>
                <a:ext cx="3984718" cy="3170904"/>
              </a:xfrm>
            </p:spPr>
            <p:txBody>
              <a:bodyPr>
                <a:normAutofit/>
              </a:bodyPr>
              <a:lstStyle/>
              <a:p>
                <a:r>
                  <a:rPr lang="en-US" sz="2000" i="1" dirty="0"/>
                  <a:t>Let x be an element of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AU" sz="2000" dirty="0"/>
              </a:p>
              <a:p>
                <a:r>
                  <a:rPr lang="en-US" sz="2000" dirty="0"/>
                  <a:t>Hence,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AU" sz="20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AU" sz="20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AU" sz="20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d>
                  </m:oMath>
                </a14:m>
                <a:r>
                  <a:rPr lang="en-AU" sz="2000" dirty="0"/>
                  <a:t>, or,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AU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Unknown elements of a set can’t be shown on a Venn diagram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Unknown elements of a set are denoted as </a:t>
                </a:r>
                <a:r>
                  <a:rPr lang="en-US" sz="2000" b="1" i="1" dirty="0"/>
                  <a:t>null</a:t>
                </a:r>
                <a:r>
                  <a:rPr lang="en-US" sz="2000" dirty="0"/>
                  <a:t> in most databases.</a:t>
                </a:r>
                <a:endParaRPr lang="en-AU" sz="2000" dirty="0"/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839788" y="2057399"/>
                <a:ext cx="3984718" cy="3170904"/>
              </a:xfrm>
              <a:blipFill>
                <a:blip r:embed="rId2"/>
                <a:stretch>
                  <a:fillRect l="-1685" t="-191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6455390" y="2000250"/>
            <a:ext cx="4091959" cy="1428750"/>
            <a:chOff x="0" y="0"/>
            <a:chExt cx="4222750" cy="1428750"/>
          </a:xfrm>
        </p:grpSpPr>
        <p:sp>
          <p:nvSpPr>
            <p:cNvPr id="26" name="Rectangle: Rounded Corners 4"/>
            <p:cNvSpPr/>
            <p:nvPr/>
          </p:nvSpPr>
          <p:spPr>
            <a:xfrm>
              <a:off x="0" y="0"/>
              <a:ext cx="4222750" cy="14287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 sz="2000"/>
            </a:p>
          </p:txBody>
        </p:sp>
        <p:sp>
          <p:nvSpPr>
            <p:cNvPr id="28" name="Text Box 25"/>
            <p:cNvSpPr txBox="1"/>
            <p:nvPr/>
          </p:nvSpPr>
          <p:spPr>
            <a:xfrm>
              <a:off x="933450" y="307975"/>
              <a:ext cx="273050" cy="2476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AU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 Box 27"/>
            <p:cNvSpPr txBox="1"/>
            <p:nvPr/>
          </p:nvSpPr>
          <p:spPr>
            <a:xfrm>
              <a:off x="2990850" y="608965"/>
              <a:ext cx="273050" cy="2476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AU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 Box 29"/>
            <p:cNvSpPr txBox="1"/>
            <p:nvPr/>
          </p:nvSpPr>
          <p:spPr>
            <a:xfrm>
              <a:off x="419100" y="838200"/>
              <a:ext cx="273050" cy="2476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0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31" name="Text Box 232"/>
            <p:cNvSpPr txBox="1"/>
            <p:nvPr/>
          </p:nvSpPr>
          <p:spPr>
            <a:xfrm>
              <a:off x="2019300" y="266700"/>
              <a:ext cx="273050" cy="2476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0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  <p:sp>
          <p:nvSpPr>
            <p:cNvPr id="32" name="Text Box 233"/>
            <p:cNvSpPr txBox="1"/>
            <p:nvPr/>
          </p:nvSpPr>
          <p:spPr>
            <a:xfrm>
              <a:off x="2063750" y="927100"/>
              <a:ext cx="273050" cy="2476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0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 </a:t>
              </a:r>
            </a:p>
          </p:txBody>
        </p:sp>
      </p:grpSp>
      <p:sp>
        <p:nvSpPr>
          <p:cNvPr id="25" name="Text Box 534"/>
          <p:cNvSpPr txBox="1"/>
          <p:nvPr/>
        </p:nvSpPr>
        <p:spPr>
          <a:xfrm>
            <a:off x="6104556" y="2066925"/>
            <a:ext cx="267669" cy="2698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>
                <a:solidFill>
                  <a:srgbClr val="44546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AU" sz="200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083E118-7A07-434A-85BE-2748F016CF54}"/>
              </a:ext>
            </a:extLst>
          </p:cNvPr>
          <p:cNvSpPr/>
          <p:nvPr/>
        </p:nvSpPr>
        <p:spPr>
          <a:xfrm>
            <a:off x="7221638" y="2266950"/>
            <a:ext cx="498419" cy="462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7F0C469-54DD-498A-9461-DD0221E2C5BC}"/>
              </a:ext>
            </a:extLst>
          </p:cNvPr>
          <p:cNvSpPr/>
          <p:nvPr/>
        </p:nvSpPr>
        <p:spPr>
          <a:xfrm>
            <a:off x="9271082" y="2610422"/>
            <a:ext cx="498419" cy="462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DE3A4C-CAF4-4B97-8872-186A43882BDE}"/>
              </a:ext>
            </a:extLst>
          </p:cNvPr>
          <p:cNvSpPr/>
          <p:nvPr/>
        </p:nvSpPr>
        <p:spPr>
          <a:xfrm>
            <a:off x="8345304" y="2271495"/>
            <a:ext cx="498419" cy="462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2C3BC3-4214-4894-9C92-CCABE092C078}"/>
              </a:ext>
            </a:extLst>
          </p:cNvPr>
          <p:cNvSpPr/>
          <p:nvPr/>
        </p:nvSpPr>
        <p:spPr>
          <a:xfrm>
            <a:off x="6750794" y="2806038"/>
            <a:ext cx="498419" cy="462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F6B9ADE-71FF-4032-9ED3-FD69B918B1F1}"/>
              </a:ext>
            </a:extLst>
          </p:cNvPr>
          <p:cNvSpPr/>
          <p:nvPr/>
        </p:nvSpPr>
        <p:spPr>
          <a:xfrm>
            <a:off x="8377147" y="2903846"/>
            <a:ext cx="498419" cy="462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F6824A15-AF58-46E5-BB3E-092E80F499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0875267"/>
              </p:ext>
            </p:extLst>
          </p:nvPr>
        </p:nvGraphicFramePr>
        <p:xfrm>
          <a:off x="10164170" y="0"/>
          <a:ext cx="2027830" cy="1113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950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 animBg="1"/>
      <p:bldP spid="2" grpId="3" animBg="1"/>
      <p:bldP spid="13" grpId="1" animBg="1"/>
      <p:bldP spid="13" grpId="2" animBg="1"/>
      <p:bldP spid="14" grpId="1" animBg="1"/>
      <p:bldP spid="14" grpId="2" animBg="1"/>
      <p:bldP spid="15" grpId="1" animBg="1"/>
      <p:bldP spid="15" grpId="2" animBg="1"/>
      <p:bldP spid="16" grpId="1" animBg="1"/>
      <p:bldP spid="16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9275B-F89B-41B9-8223-E760B2878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null’s in datasets = unknown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4D6EEC-0B46-464E-80EE-CE321E9CBF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1" b="28025"/>
          <a:stretch/>
        </p:blipFill>
        <p:spPr bwMode="auto">
          <a:xfrm>
            <a:off x="394334" y="3873246"/>
            <a:ext cx="10818911" cy="22248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2ED608D4-A094-4AE2-9C48-E0162A5C2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2021" y="31612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50C3763-4EEE-4781-BAD5-6573F9B45B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843439"/>
              </p:ext>
            </p:extLst>
          </p:nvPr>
        </p:nvGraphicFramePr>
        <p:xfrm>
          <a:off x="659379" y="1690687"/>
          <a:ext cx="10959466" cy="2269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Document" r:id="rId4" imgW="5737207" imgH="1188946" progId="Word.Document.12">
                  <p:embed/>
                </p:oleObj>
              </mc:Choice>
              <mc:Fallback>
                <p:oleObj name="Document" r:id="rId4" imgW="5737207" imgH="1188946" progId="Word.Document.12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50C3763-4EEE-4781-BAD5-6573F9B45B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379" y="1690687"/>
                        <a:ext cx="10959466" cy="22695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4D801F4-2920-43D9-B204-123C67C5F8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0875267"/>
              </p:ext>
            </p:extLst>
          </p:nvPr>
        </p:nvGraphicFramePr>
        <p:xfrm>
          <a:off x="10164170" y="0"/>
          <a:ext cx="2027830" cy="1113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66478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31DD2A-5911-435C-8F85-9DF266A46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77" y="353334"/>
            <a:ext cx="5153860" cy="43101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AC0AD3-319D-4012-AF1C-42F565E21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null’s are always about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6A2BE1E-1C0D-46B7-9193-6031A2E1B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365" y="4359108"/>
            <a:ext cx="14447189" cy="4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B0912C-8F05-43DD-9553-4AE704FD6F19}"/>
              </a:ext>
            </a:extLst>
          </p:cNvPr>
          <p:cNvGrpSpPr/>
          <p:nvPr/>
        </p:nvGrpSpPr>
        <p:grpSpPr>
          <a:xfrm>
            <a:off x="362261" y="4663440"/>
            <a:ext cx="9971516" cy="1914796"/>
            <a:chOff x="362261" y="4663440"/>
            <a:chExt cx="9971516" cy="19147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09333E6-BB80-4DD6-AB11-8E724245D6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6571" b="20097"/>
            <a:stretch/>
          </p:blipFill>
          <p:spPr>
            <a:xfrm>
              <a:off x="362261" y="4663440"/>
              <a:ext cx="4980208" cy="190229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B28DB45-D635-4805-BF08-F2DE7974E2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4634" b="21750"/>
            <a:stretch/>
          </p:blipFill>
          <p:spPr>
            <a:xfrm>
              <a:off x="6278191" y="4991992"/>
              <a:ext cx="4055586" cy="1586244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66693F1-4289-49D0-97A3-9714FE08D6F6}"/>
                </a:ext>
              </a:extLst>
            </p:cNvPr>
            <p:cNvCxnSpPr/>
            <p:nvPr/>
          </p:nvCxnSpPr>
          <p:spPr>
            <a:xfrm flipV="1">
              <a:off x="5213131" y="5538952"/>
              <a:ext cx="1061545" cy="756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5976630-D45B-4976-B3F0-DA9D183B3667}"/>
                </a:ext>
              </a:extLst>
            </p:cNvPr>
            <p:cNvCxnSpPr/>
            <p:nvPr/>
          </p:nvCxnSpPr>
          <p:spPr>
            <a:xfrm flipV="1">
              <a:off x="5207880" y="5901557"/>
              <a:ext cx="1061545" cy="756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597FE52-F368-411B-9E1D-15D1F10699AB}"/>
                </a:ext>
              </a:extLst>
            </p:cNvPr>
            <p:cNvCxnSpPr/>
            <p:nvPr/>
          </p:nvCxnSpPr>
          <p:spPr>
            <a:xfrm flipV="1">
              <a:off x="5223643" y="6232636"/>
              <a:ext cx="1061545" cy="756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32082E2-24A2-4204-AD05-FE88DC0177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4488" b="13175"/>
          <a:stretch/>
        </p:blipFill>
        <p:spPr>
          <a:xfrm>
            <a:off x="362262" y="1929852"/>
            <a:ext cx="6010056" cy="165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5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0B23B-ADA2-4DAA-938E-71E763CE9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Database hold multiple datasets and can have multiple users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59" y="1613549"/>
            <a:ext cx="7028609" cy="4968739"/>
          </a:xfrm>
        </p:spPr>
      </p:pic>
      <p:sp>
        <p:nvSpPr>
          <p:cNvPr id="4" name="AutoShape 2" descr="Information Database Marke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7C08818-D862-426E-B0D3-D8629CBFF4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41915" y="1986454"/>
            <a:ext cx="3371713" cy="33717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6140" y="6494929"/>
            <a:ext cx="10627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Image downloaded on July 20 2018 from: https://www.kbmanage.com/concept/information-database-idb</a:t>
            </a:r>
          </a:p>
        </p:txBody>
      </p:sp>
    </p:spTree>
    <p:extLst>
      <p:ext uri="{BB962C8B-B14F-4D97-AF65-F5344CB8AC3E}">
        <p14:creationId xmlns:p14="http://schemas.microsoft.com/office/powerpoint/2010/main" val="1715245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09C1A-C04D-4AB8-8999-09B8FE74D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469"/>
            <a:ext cx="10515600" cy="1325563"/>
          </a:xfrm>
        </p:spPr>
        <p:txBody>
          <a:bodyPr/>
          <a:lstStyle/>
          <a:p>
            <a:r>
              <a:rPr lang="en-AU" dirty="0"/>
              <a:t>QGIS: a user interface for spatial 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AF7AA-63AA-4AC3-AEDC-53C15CD5A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BCF698-FFFB-4A87-9B14-C8ACEAC2C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1238440"/>
            <a:ext cx="8749665" cy="532904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0EB91FD-934D-4B10-A937-700EF00F8ECE}"/>
              </a:ext>
            </a:extLst>
          </p:cNvPr>
          <p:cNvGrpSpPr/>
          <p:nvPr/>
        </p:nvGrpSpPr>
        <p:grpSpPr>
          <a:xfrm>
            <a:off x="10474630" y="0"/>
            <a:ext cx="1717370" cy="955343"/>
            <a:chOff x="3619904" y="506528"/>
            <a:chExt cx="2579481" cy="154768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8427D5A-407A-4531-B3A7-89B371E6B4D4}"/>
                </a:ext>
              </a:extLst>
            </p:cNvPr>
            <p:cNvSpPr/>
            <p:nvPr/>
          </p:nvSpPr>
          <p:spPr>
            <a:xfrm>
              <a:off x="3619904" y="506528"/>
              <a:ext cx="2579481" cy="154768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0BBD1316-8B63-4CE0-B0DF-0B51CE77FDB9}"/>
                </a:ext>
              </a:extLst>
            </p:cNvPr>
            <p:cNvSpPr txBox="1"/>
            <p:nvPr/>
          </p:nvSpPr>
          <p:spPr>
            <a:xfrm>
              <a:off x="3665234" y="551858"/>
              <a:ext cx="2488821" cy="1457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marL="0" lvl="0" indent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4100" kern="1200" dirty="0"/>
                <a:t>QGIS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1776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qgis symbol">
            <a:extLst>
              <a:ext uri="{FF2B5EF4-FFF2-40B4-BE49-F238E27FC236}">
                <a16:creationId xmlns:a16="http://schemas.microsoft.com/office/drawing/2014/main" id="{844E21C9-7B8A-4E85-AA63-D00C9E6AE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449" y="1751466"/>
            <a:ext cx="2904299" cy="320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Image result for sql server symbol">
            <a:extLst>
              <a:ext uri="{FF2B5EF4-FFF2-40B4-BE49-F238E27FC236}">
                <a16:creationId xmlns:a16="http://schemas.microsoft.com/office/drawing/2014/main" id="{7E79B38E-9DA0-485E-BD66-4E5E9BB8A3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2249557"/>
            <a:ext cx="1331843" cy="133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082" name="Picture 10" descr="Image result for sql server symbol">
            <a:extLst>
              <a:ext uri="{FF2B5EF4-FFF2-40B4-BE49-F238E27FC236}">
                <a16:creationId xmlns:a16="http://schemas.microsoft.com/office/drawing/2014/main" id="{8D159EF6-5A51-4049-B3C4-0FC942582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383" y="703001"/>
            <a:ext cx="2738438" cy="224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Image result for postgis logo">
            <a:extLst>
              <a:ext uri="{FF2B5EF4-FFF2-40B4-BE49-F238E27FC236}">
                <a16:creationId xmlns:a16="http://schemas.microsoft.com/office/drawing/2014/main" id="{1F37E210-8820-4F33-86E0-5934F5CC61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086" name="Picture 14" descr="Image result for postgis logo">
            <a:extLst>
              <a:ext uri="{FF2B5EF4-FFF2-40B4-BE49-F238E27FC236}">
                <a16:creationId xmlns:a16="http://schemas.microsoft.com/office/drawing/2014/main" id="{3F7921B1-5B3B-43C9-852E-D700D6CDB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920199"/>
            <a:ext cx="2125373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6" descr="Image result for spatialite logo">
            <a:extLst>
              <a:ext uri="{FF2B5EF4-FFF2-40B4-BE49-F238E27FC236}">
                <a16:creationId xmlns:a16="http://schemas.microsoft.com/office/drawing/2014/main" id="{969D4EFD-AA44-42E3-9A4E-3460DB329D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090" name="Picture 18" descr="logo">
            <a:extLst>
              <a:ext uri="{FF2B5EF4-FFF2-40B4-BE49-F238E27FC236}">
                <a16:creationId xmlns:a16="http://schemas.microsoft.com/office/drawing/2014/main" id="{FDA74362-2BF6-4756-BF99-121003EA8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93" y="4108174"/>
            <a:ext cx="2398469" cy="212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Image result for oracle database logo">
            <a:extLst>
              <a:ext uri="{FF2B5EF4-FFF2-40B4-BE49-F238E27FC236}">
                <a16:creationId xmlns:a16="http://schemas.microsoft.com/office/drawing/2014/main" id="{1BB7648A-BC72-4DD7-8553-5AC5DE68D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671" y="3661217"/>
            <a:ext cx="2738438" cy="273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15CECE13-32A8-4358-8CE0-CDD648F9155B}"/>
              </a:ext>
            </a:extLst>
          </p:cNvPr>
          <p:cNvSpPr/>
          <p:nvPr/>
        </p:nvSpPr>
        <p:spPr>
          <a:xfrm rot="1257640">
            <a:off x="2862196" y="2424941"/>
            <a:ext cx="1815547" cy="70256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8980A644-0DBF-4D0A-B1A4-1D8DB627D6A9}"/>
              </a:ext>
            </a:extLst>
          </p:cNvPr>
          <p:cNvSpPr/>
          <p:nvPr/>
        </p:nvSpPr>
        <p:spPr>
          <a:xfrm rot="1257640">
            <a:off x="7119158" y="4035289"/>
            <a:ext cx="1815547" cy="70256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118905BD-3439-49F0-A7C5-AC8891BE4BAE}"/>
              </a:ext>
            </a:extLst>
          </p:cNvPr>
          <p:cNvSpPr/>
          <p:nvPr/>
        </p:nvSpPr>
        <p:spPr>
          <a:xfrm rot="20144225">
            <a:off x="2906106" y="4430026"/>
            <a:ext cx="1815547" cy="70256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B3ED0851-FFEE-413A-9507-98B85D6F9EE4}"/>
              </a:ext>
            </a:extLst>
          </p:cNvPr>
          <p:cNvSpPr/>
          <p:nvPr/>
        </p:nvSpPr>
        <p:spPr>
          <a:xfrm rot="20144225">
            <a:off x="6988060" y="2308336"/>
            <a:ext cx="1815547" cy="70256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3271287" y="228675"/>
            <a:ext cx="66764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WITHOUT CONFIGURATION PARAMETERS, INDEXES OR CONSTRAINTS!!!!</a:t>
            </a:r>
            <a:endParaRPr lang="en-AU" sz="28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2CFA15-07AC-4869-BEA0-9291967C7F2B}"/>
              </a:ext>
            </a:extLst>
          </p:cNvPr>
          <p:cNvGrpSpPr/>
          <p:nvPr/>
        </p:nvGrpSpPr>
        <p:grpSpPr>
          <a:xfrm>
            <a:off x="10474630" y="5922104"/>
            <a:ext cx="1717370" cy="955343"/>
            <a:chOff x="3619904" y="506528"/>
            <a:chExt cx="2579481" cy="154768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88605E4-17BC-4CF1-BA46-9EC6981CEC59}"/>
                </a:ext>
              </a:extLst>
            </p:cNvPr>
            <p:cNvSpPr/>
            <p:nvPr/>
          </p:nvSpPr>
          <p:spPr>
            <a:xfrm>
              <a:off x="3619904" y="506528"/>
              <a:ext cx="2579481" cy="154768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id="{BC95AA1E-C5E1-4647-B702-334BBB620227}"/>
                </a:ext>
              </a:extLst>
            </p:cNvPr>
            <p:cNvSpPr txBox="1"/>
            <p:nvPr/>
          </p:nvSpPr>
          <p:spPr>
            <a:xfrm>
              <a:off x="3665234" y="551858"/>
              <a:ext cx="2488821" cy="1457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marL="0" lvl="0" indent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4100" kern="1200" dirty="0"/>
                <a:t>QGIS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326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Abs val="60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F1979-5AA7-444B-8500-9D241E06B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99C23-4FEE-42E0-A7BC-B72CC2BCA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782C67-466F-4DBC-9311-923A16AD2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442912"/>
            <a:ext cx="10306050" cy="59721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C00D1AF-4B0C-4212-AA05-7EB6D31B407A}"/>
              </a:ext>
            </a:extLst>
          </p:cNvPr>
          <p:cNvGrpSpPr/>
          <p:nvPr/>
        </p:nvGrpSpPr>
        <p:grpSpPr>
          <a:xfrm>
            <a:off x="10495115" y="5902657"/>
            <a:ext cx="1717370" cy="955343"/>
            <a:chOff x="3619904" y="506528"/>
            <a:chExt cx="2579481" cy="154768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0D4761B-9B2D-4A43-8807-9D799EAA1B27}"/>
                </a:ext>
              </a:extLst>
            </p:cNvPr>
            <p:cNvSpPr/>
            <p:nvPr/>
          </p:nvSpPr>
          <p:spPr>
            <a:xfrm>
              <a:off x="3619904" y="506528"/>
              <a:ext cx="2579481" cy="154768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2BC71465-2904-4B27-A198-53FD3EE001DF}"/>
                </a:ext>
              </a:extLst>
            </p:cNvPr>
            <p:cNvSpPr txBox="1"/>
            <p:nvPr/>
          </p:nvSpPr>
          <p:spPr>
            <a:xfrm>
              <a:off x="3665234" y="551858"/>
              <a:ext cx="2488821" cy="1457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marL="0" lvl="0" indent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4100" kern="1200" dirty="0"/>
                <a:t>QGIS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5806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C6D1A-4D2B-40C6-A345-2F62628D1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36430" cy="1325563"/>
          </a:xfrm>
        </p:spPr>
        <p:txBody>
          <a:bodyPr/>
          <a:lstStyle/>
          <a:p>
            <a:r>
              <a:rPr lang="en-US" dirty="0"/>
              <a:t>The attribute table in QGIS hides the Shape attribute!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CD53CC-0BBA-4AC2-A38E-D81B01201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743" y="1916881"/>
            <a:ext cx="4933950" cy="2562225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4B2728-0358-4A2A-9546-D469B8EAF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13" y="2154496"/>
            <a:ext cx="5919597" cy="127450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5EC5E9-7455-429A-AE62-165A10B79020}"/>
              </a:ext>
            </a:extLst>
          </p:cNvPr>
          <p:cNvSpPr/>
          <p:nvPr/>
        </p:nvSpPr>
        <p:spPr>
          <a:xfrm>
            <a:off x="5274644" y="2154496"/>
            <a:ext cx="1130066" cy="1274504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10797553" y="2474718"/>
            <a:ext cx="6589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?</a:t>
            </a:r>
            <a:endParaRPr lang="en-AU" sz="8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0E1D94-93B2-4A5B-9D89-CC8A13BABD10}"/>
              </a:ext>
            </a:extLst>
          </p:cNvPr>
          <p:cNvGrpSpPr/>
          <p:nvPr/>
        </p:nvGrpSpPr>
        <p:grpSpPr>
          <a:xfrm>
            <a:off x="10474630" y="0"/>
            <a:ext cx="1717370" cy="955343"/>
            <a:chOff x="3619904" y="506528"/>
            <a:chExt cx="2579481" cy="154768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27396DF-4E63-4BAE-9A18-156E6C287E2B}"/>
                </a:ext>
              </a:extLst>
            </p:cNvPr>
            <p:cNvSpPr/>
            <p:nvPr/>
          </p:nvSpPr>
          <p:spPr>
            <a:xfrm>
              <a:off x="3619904" y="506528"/>
              <a:ext cx="2579481" cy="154768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F4BED799-1692-4DB2-9D1F-D05F6055D829}"/>
                </a:ext>
              </a:extLst>
            </p:cNvPr>
            <p:cNvSpPr txBox="1"/>
            <p:nvPr/>
          </p:nvSpPr>
          <p:spPr>
            <a:xfrm>
              <a:off x="3665234" y="551858"/>
              <a:ext cx="2488821" cy="1457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marL="0" lvl="0" indent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4100" kern="1200" dirty="0"/>
                <a:t>QGIS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1751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10629-365A-4BDE-A8E5-F3F9F2A9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103179" cy="1325563"/>
          </a:xfrm>
        </p:spPr>
        <p:txBody>
          <a:bodyPr/>
          <a:lstStyle/>
          <a:p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Warehouse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D54106F-B6EF-469A-A669-4F64A793D161}"/>
              </a:ext>
            </a:extLst>
          </p:cNvPr>
          <p:cNvSpPr txBox="1">
            <a:spLocks/>
          </p:cNvSpPr>
          <p:nvPr/>
        </p:nvSpPr>
        <p:spPr>
          <a:xfrm>
            <a:off x="4133193" y="365125"/>
            <a:ext cx="78065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i="1" dirty="0"/>
              <a:t>A large store of data accumulated from a </a:t>
            </a:r>
            <a:r>
              <a:rPr lang="en-AU" b="1" i="1" u="sng" dirty="0"/>
              <a:t>wide range of sources </a:t>
            </a:r>
            <a:r>
              <a:rPr lang="en-AU" i="1" dirty="0"/>
              <a:t>within a company and used to guide management decisions*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6BB1F5-0C41-4558-B06A-629333768414}"/>
              </a:ext>
            </a:extLst>
          </p:cNvPr>
          <p:cNvSpPr txBox="1">
            <a:spLocks/>
          </p:cNvSpPr>
          <p:nvPr/>
        </p:nvSpPr>
        <p:spPr>
          <a:xfrm>
            <a:off x="838199" y="2233339"/>
            <a:ext cx="31031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Relational database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B0A831C-80F3-421D-9119-6A2631BFA3D0}"/>
              </a:ext>
            </a:extLst>
          </p:cNvPr>
          <p:cNvSpPr txBox="1">
            <a:spLocks/>
          </p:cNvSpPr>
          <p:nvPr/>
        </p:nvSpPr>
        <p:spPr>
          <a:xfrm>
            <a:off x="4054365" y="2086193"/>
            <a:ext cx="78801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400" i="1" dirty="0"/>
              <a:t>A database structured to recognize </a:t>
            </a:r>
            <a:r>
              <a:rPr lang="en-AU" sz="3400" b="1" i="1" u="sng" dirty="0"/>
              <a:t>relations</a:t>
            </a:r>
            <a:r>
              <a:rPr lang="en-AU" sz="3400" b="1" i="1" dirty="0"/>
              <a:t> </a:t>
            </a:r>
            <a:r>
              <a:rPr lang="en-AU" sz="3400" i="1" dirty="0"/>
              <a:t>between stored items of information*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1B2AE0-828F-4959-89D5-28DB39B2ED9A}"/>
              </a:ext>
            </a:extLst>
          </p:cNvPr>
          <p:cNvSpPr txBox="1">
            <a:spLocks/>
          </p:cNvSpPr>
          <p:nvPr/>
        </p:nvSpPr>
        <p:spPr>
          <a:xfrm>
            <a:off x="4135821" y="3674467"/>
            <a:ext cx="7801303" cy="18919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400" i="1" dirty="0"/>
              <a:t> Specifies how some object is located in space in </a:t>
            </a:r>
            <a:r>
              <a:rPr lang="en-AU" sz="3400" b="1" i="1" dirty="0"/>
              <a:t>relation</a:t>
            </a:r>
            <a:r>
              <a:rPr lang="en-AU" sz="3400" i="1" dirty="0"/>
              <a:t> to some reference object</a:t>
            </a:r>
            <a:r>
              <a:rPr lang="en-AU" sz="3400" i="1" baseline="30000" dirty="0"/>
              <a:t>+</a:t>
            </a:r>
            <a:r>
              <a:rPr lang="en-AU" dirty="0"/>
              <a:t> </a:t>
            </a:r>
            <a:endParaRPr lang="en-AU" sz="3400" i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74B00D2-3E2B-4658-B73E-5803563896C9}"/>
              </a:ext>
            </a:extLst>
          </p:cNvPr>
          <p:cNvSpPr txBox="1">
            <a:spLocks/>
          </p:cNvSpPr>
          <p:nvPr/>
        </p:nvSpPr>
        <p:spPr>
          <a:xfrm>
            <a:off x="838198" y="4067393"/>
            <a:ext cx="31031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Spatial Relation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C47618-1807-450D-8AC5-F568906C09EC}"/>
              </a:ext>
            </a:extLst>
          </p:cNvPr>
          <p:cNvSpPr txBox="1"/>
          <p:nvPr/>
        </p:nvSpPr>
        <p:spPr>
          <a:xfrm>
            <a:off x="0" y="6488668"/>
            <a:ext cx="635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*Oxford Living Dictionaries, Oxford University Press    </a:t>
            </a:r>
            <a:r>
              <a:rPr lang="en-AU" baseline="30000" dirty="0"/>
              <a:t>+</a:t>
            </a:r>
            <a:r>
              <a:rPr lang="en-AU" dirty="0"/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230752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E813B1-96B1-4FA2-B826-9F6EBD9EA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447675"/>
            <a:ext cx="10315575" cy="5962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0EC8AC-C31A-4BC7-A522-C9E1B5A77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" y="447675"/>
            <a:ext cx="10325100" cy="5972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5E554C-D98E-474F-B1B2-918984EF0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262" y="438150"/>
            <a:ext cx="10306050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8EEAB-CB0C-4D1D-9FB8-769F32F9C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Attribute Table Shows Records That Don’t Have a Shape!!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AA5360-A5CF-418C-9CD6-3F2F96C07B1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6729" y="1825625"/>
            <a:ext cx="7338541" cy="435133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6081760-F930-49A8-8F41-6930AB364BA3}"/>
              </a:ext>
            </a:extLst>
          </p:cNvPr>
          <p:cNvGrpSpPr/>
          <p:nvPr/>
        </p:nvGrpSpPr>
        <p:grpSpPr>
          <a:xfrm>
            <a:off x="10474630" y="5902657"/>
            <a:ext cx="1717370" cy="955343"/>
            <a:chOff x="3619904" y="506528"/>
            <a:chExt cx="2579481" cy="154768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E1F0080-A041-446C-BB97-019F0A8310C3}"/>
                </a:ext>
              </a:extLst>
            </p:cNvPr>
            <p:cNvSpPr/>
            <p:nvPr/>
          </p:nvSpPr>
          <p:spPr>
            <a:xfrm>
              <a:off x="3619904" y="506528"/>
              <a:ext cx="2579481" cy="154768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D584F23B-D310-4B4D-B2EA-39C2778D688C}"/>
                </a:ext>
              </a:extLst>
            </p:cNvPr>
            <p:cNvSpPr txBox="1"/>
            <p:nvPr/>
          </p:nvSpPr>
          <p:spPr>
            <a:xfrm>
              <a:off x="3665234" y="551858"/>
              <a:ext cx="2488821" cy="1457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marL="0" lvl="0" indent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4100" kern="1200" dirty="0"/>
                <a:t>QGIS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9623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5981B-0F85-4E1F-AD48-AFB69F70E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Identified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D4360-CD4B-49E6-A0C8-28EBEAEBB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Null</a:t>
            </a:r>
            <a:r>
              <a:rPr lang="en-US" dirty="0"/>
              <a:t> and empty shapes are passed differently by different QGIS data providers</a:t>
            </a: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There isn’t a published QGIS plugin that highlights those records that have </a:t>
            </a:r>
            <a:r>
              <a:rPr lang="en-US" b="1" i="1" dirty="0"/>
              <a:t>null</a:t>
            </a:r>
            <a:r>
              <a:rPr lang="en-US" dirty="0"/>
              <a:t> or empty shapes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Many GIS professionals don’t anticipate or check for </a:t>
            </a:r>
            <a:r>
              <a:rPr lang="en-US" b="1" i="1" dirty="0"/>
              <a:t>null </a:t>
            </a:r>
            <a:r>
              <a:rPr lang="en-US" dirty="0"/>
              <a:t>or empty shapes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Empty shapes were excluded from the original QGIS and GDAL specifications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QGIS attribute table hides the shape column/s.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DEA4C42-B49E-4353-AEE6-EA7D3B758FF4}"/>
              </a:ext>
            </a:extLst>
          </p:cNvPr>
          <p:cNvGrpSpPr/>
          <p:nvPr/>
        </p:nvGrpSpPr>
        <p:grpSpPr>
          <a:xfrm>
            <a:off x="9785445" y="0"/>
            <a:ext cx="2406555" cy="1105469"/>
            <a:chOff x="7231178" y="506528"/>
            <a:chExt cx="2579481" cy="154768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A081C62-99F7-4840-B9EA-6B5E31A11C79}"/>
                </a:ext>
              </a:extLst>
            </p:cNvPr>
            <p:cNvSpPr/>
            <p:nvPr/>
          </p:nvSpPr>
          <p:spPr>
            <a:xfrm>
              <a:off x="7231178" y="506528"/>
              <a:ext cx="2579481" cy="154768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73FA4EC1-6699-4445-A080-AE3D53D9545E}"/>
                </a:ext>
              </a:extLst>
            </p:cNvPr>
            <p:cNvSpPr txBox="1"/>
            <p:nvPr/>
          </p:nvSpPr>
          <p:spPr>
            <a:xfrm>
              <a:off x="7276508" y="551858"/>
              <a:ext cx="2488821" cy="1457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marL="0" lvl="0" indent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4100" kern="1200"/>
                <a:t>Problems</a:t>
              </a:r>
              <a:endParaRPr lang="en-AU" sz="4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27734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would a GIS dataset contain null or empty shapes?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88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0B68D-8918-459B-B571-DB306AE7B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Proposed Attribute Table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011008"/>
              </p:ext>
            </p:extLst>
          </p:nvPr>
        </p:nvGraphicFramePr>
        <p:xfrm>
          <a:off x="838200" y="1825625"/>
          <a:ext cx="5931310" cy="2607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0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1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35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1756">
                <a:tc>
                  <a:txBody>
                    <a:bodyPr/>
                    <a:lstStyle/>
                    <a:p>
                      <a:r>
                        <a:rPr lang="en-US" dirty="0"/>
                        <a:t>Key</a:t>
                      </a:r>
                      <a:endParaRPr lang="en-AU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  <a:endParaRPr lang="en-AU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Shape</a:t>
                      </a:r>
                      <a:endParaRPr lang="en-AU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Points</a:t>
                      </a:r>
                      <a:endParaRPr lang="en-AU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Valid</a:t>
                      </a:r>
                      <a:endParaRPr lang="en-AU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756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AU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Blue Crosses</a:t>
                      </a:r>
                      <a:endParaRPr lang="en-AU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AU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756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Red Circles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756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Green Stars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Empty</a:t>
                      </a:r>
                      <a:endParaRPr lang="en-A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756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Yellow</a:t>
                      </a:r>
                      <a:r>
                        <a:rPr lang="en-US" baseline="0" dirty="0"/>
                        <a:t> Triangles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null</a:t>
                      </a:r>
                      <a:endParaRPr lang="en-A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null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 flipH="1">
            <a:off x="3803855" y="2662084"/>
            <a:ext cx="66368" cy="589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 flipH="1">
            <a:off x="3837039" y="3129177"/>
            <a:ext cx="66368" cy="589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 flipH="1">
            <a:off x="3518722" y="2662084"/>
            <a:ext cx="66368" cy="589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 flipH="1">
            <a:off x="4055804" y="2662084"/>
            <a:ext cx="66368" cy="589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7365949" y="1690688"/>
            <a:ext cx="3932237" cy="317090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Contains regular attributes</a:t>
            </a:r>
            <a:endParaRPr lang="en-AU" dirty="0"/>
          </a:p>
          <a:p>
            <a:r>
              <a:rPr lang="en-US" dirty="0"/>
              <a:t>Uses icons to represent number of features for multipart features.</a:t>
            </a:r>
            <a:endParaRPr lang="en-AU" dirty="0"/>
          </a:p>
          <a:p>
            <a:pPr marL="285750" indent="-285750"/>
            <a:r>
              <a:rPr lang="en-US" dirty="0"/>
              <a:t>Identifies Empty and null features</a:t>
            </a:r>
          </a:p>
          <a:p>
            <a:pPr marL="285750" indent="-285750"/>
            <a:r>
              <a:rPr lang="en-US" dirty="0"/>
              <a:t>Performs rudimentary validation checks</a:t>
            </a:r>
          </a:p>
          <a:p>
            <a:pPr marL="285750" indent="-285750"/>
            <a:r>
              <a:rPr lang="en-US" dirty="0"/>
              <a:t>Attributes depend on shape type (e.g. </a:t>
            </a:r>
            <a:r>
              <a:rPr lang="en-US" dirty="0" err="1"/>
              <a:t>LineString</a:t>
            </a:r>
            <a:r>
              <a:rPr lang="en-US" dirty="0"/>
              <a:t>, </a:t>
            </a:r>
            <a:r>
              <a:rPr lang="en-US" dirty="0" err="1"/>
              <a:t>CircularString</a:t>
            </a:r>
            <a:r>
              <a:rPr lang="en-US" dirty="0"/>
              <a:t>)</a:t>
            </a:r>
          </a:p>
          <a:p>
            <a:pPr marL="285750" indent="-285750"/>
            <a:r>
              <a:rPr lang="en-US" dirty="0"/>
              <a:t>Includes summary table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286261"/>
              </p:ext>
            </p:extLst>
          </p:nvPr>
        </p:nvGraphicFramePr>
        <p:xfrm>
          <a:off x="872201" y="4996529"/>
          <a:ext cx="7814600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9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9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37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3718">
                  <a:extLst>
                    <a:ext uri="{9D8B030D-6E8A-4147-A177-3AD203B41FA5}">
                      <a16:colId xmlns:a16="http://schemas.microsoft.com/office/drawing/2014/main" val="39156826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  <a:endParaRPr lang="en-AU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Empty</a:t>
                      </a:r>
                      <a:r>
                        <a:rPr lang="en-US" baseline="0" dirty="0"/>
                        <a:t> or null</a:t>
                      </a:r>
                      <a:endParaRPr lang="en-AU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</a:t>
                      </a:r>
                      <a:r>
                        <a:rPr lang="en-US" baseline="0" dirty="0"/>
                        <a:t> Valid</a:t>
                      </a:r>
                      <a:endParaRPr lang="en-AU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records</a:t>
                      </a:r>
                      <a:endParaRPr lang="en-AU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parts</a:t>
                      </a:r>
                      <a:endParaRPr lang="en-AU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Dataprovider</a:t>
                      </a:r>
                      <a:endParaRPr lang="en-AU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MultiPoint</a:t>
                      </a:r>
                      <a:endParaRPr lang="en-AU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  <a:endParaRPr lang="en-AU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  <a:endParaRPr lang="en-AU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AU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≥4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mssql</a:t>
                      </a:r>
                      <a:endParaRPr lang="en-AU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253880C0-2118-4F40-A8BA-12DDED22F7A3}"/>
              </a:ext>
            </a:extLst>
          </p:cNvPr>
          <p:cNvGrpSpPr/>
          <p:nvPr/>
        </p:nvGrpSpPr>
        <p:grpSpPr>
          <a:xfrm>
            <a:off x="10140287" y="5806799"/>
            <a:ext cx="2051713" cy="1051201"/>
            <a:chOff x="1129" y="521201"/>
            <a:chExt cx="2407679" cy="144460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389FDD3-6CC9-4389-9796-C90031131D47}"/>
                </a:ext>
              </a:extLst>
            </p:cNvPr>
            <p:cNvSpPr/>
            <p:nvPr/>
          </p:nvSpPr>
          <p:spPr>
            <a:xfrm>
              <a:off x="1129" y="521201"/>
              <a:ext cx="2407679" cy="1444607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880F3C1D-58C1-45B7-836F-D9126A9905F3}"/>
                </a:ext>
              </a:extLst>
            </p:cNvPr>
            <p:cNvSpPr txBox="1"/>
            <p:nvPr/>
          </p:nvSpPr>
          <p:spPr>
            <a:xfrm>
              <a:off x="43440" y="563512"/>
              <a:ext cx="2323057" cy="13599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3400" kern="1200" dirty="0"/>
                <a:t>Progress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3661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Professional </a:t>
            </a:r>
            <a:r>
              <a:rPr lang="en-US" dirty="0"/>
              <a:t>Awareness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Null and empty shapes are treated as invalid by ESRI software</a:t>
            </a:r>
          </a:p>
          <a:p>
            <a:r>
              <a:rPr lang="en-US" dirty="0"/>
              <a:t>Many GIS users work in a constrained environment where null and empty values are prohibited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A17FAE3-D571-4DB6-A82D-BE278FF063F4}"/>
              </a:ext>
            </a:extLst>
          </p:cNvPr>
          <p:cNvGrpSpPr/>
          <p:nvPr/>
        </p:nvGrpSpPr>
        <p:grpSpPr>
          <a:xfrm>
            <a:off x="9785445" y="0"/>
            <a:ext cx="2406555" cy="1105469"/>
            <a:chOff x="7231178" y="506528"/>
            <a:chExt cx="2579481" cy="154768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BC36F4E-D397-4490-815B-B838D154E848}"/>
                </a:ext>
              </a:extLst>
            </p:cNvPr>
            <p:cNvSpPr/>
            <p:nvPr/>
          </p:nvSpPr>
          <p:spPr>
            <a:xfrm>
              <a:off x="7231178" y="506528"/>
              <a:ext cx="2579481" cy="154768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F0F2ED5C-4987-441A-A6A9-B69C1E3F0E8D}"/>
                </a:ext>
              </a:extLst>
            </p:cNvPr>
            <p:cNvSpPr txBox="1"/>
            <p:nvPr/>
          </p:nvSpPr>
          <p:spPr>
            <a:xfrm>
              <a:off x="7276508" y="551858"/>
              <a:ext cx="2488821" cy="1457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marL="0" lvl="0" indent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4100" kern="1200"/>
                <a:t>Problems</a:t>
              </a:r>
              <a:endParaRPr lang="en-AU" sz="4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45974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9BF95-8E0D-4DA7-99DA-D14A1438B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AE5F2-A9B2-491A-83B5-47BD265E1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76045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AU" dirty="0"/>
              <a:t> Create model line datasets in QGIS, Microsoft SQL Server and </a:t>
            </a:r>
            <a:r>
              <a:rPr lang="en-AU" dirty="0" err="1"/>
              <a:t>PostGIS</a:t>
            </a:r>
            <a:endParaRPr lang="en-AU" dirty="0"/>
          </a:p>
          <a:p>
            <a:pPr>
              <a:buFont typeface="Wingdings" panose="05000000000000000000" pitchFamily="2" charset="2"/>
              <a:buChar char="q"/>
            </a:pPr>
            <a:r>
              <a:rPr lang="en-AU" dirty="0"/>
              <a:t> Inspect model datasets using script in the QGIS Python Console.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dirty="0"/>
              <a:t> Learn how to make a QGIS plugin (Python v3.x)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dirty="0"/>
              <a:t> Learn how to make tables and windows with PyQT5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dirty="0"/>
              <a:t> Create and populate attribute table via plugin and PyQT5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dirty="0"/>
              <a:t> Present at conference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dirty="0"/>
              <a:t> Submit final report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2E7E30-F197-406C-AD31-2F7D5B5C7415}"/>
              </a:ext>
            </a:extLst>
          </p:cNvPr>
          <p:cNvSpPr txBox="1"/>
          <p:nvPr/>
        </p:nvSpPr>
        <p:spPr>
          <a:xfrm>
            <a:off x="893064" y="1828800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accent6"/>
                </a:solidFill>
                <a:sym typeface="Wingdings" panose="05000000000000000000" pitchFamily="2" charset="2"/>
              </a:rPr>
              <a:t></a:t>
            </a:r>
            <a:endParaRPr lang="en-AU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8AB54C-0055-4D0B-8034-1BAC8FF20044}"/>
              </a:ext>
            </a:extLst>
          </p:cNvPr>
          <p:cNvSpPr txBox="1"/>
          <p:nvPr/>
        </p:nvSpPr>
        <p:spPr>
          <a:xfrm>
            <a:off x="899160" y="236524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accent6"/>
                </a:solidFill>
                <a:sym typeface="Wingdings" panose="05000000000000000000" pitchFamily="2" charset="2"/>
              </a:rPr>
              <a:t></a:t>
            </a:r>
            <a:endParaRPr lang="en-AU" dirty="0">
              <a:solidFill>
                <a:schemeClr val="accent6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DA3111-6D42-472E-9EF0-5A7BDD0D0D6A}"/>
              </a:ext>
            </a:extLst>
          </p:cNvPr>
          <p:cNvGrpSpPr/>
          <p:nvPr/>
        </p:nvGrpSpPr>
        <p:grpSpPr>
          <a:xfrm>
            <a:off x="10126639" y="-13971"/>
            <a:ext cx="2051713" cy="1051201"/>
            <a:chOff x="1129" y="521201"/>
            <a:chExt cx="2407679" cy="144460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00D622A-EDB8-42B4-A2BF-171E0FDBD0DE}"/>
                </a:ext>
              </a:extLst>
            </p:cNvPr>
            <p:cNvSpPr/>
            <p:nvPr/>
          </p:nvSpPr>
          <p:spPr>
            <a:xfrm>
              <a:off x="1129" y="521201"/>
              <a:ext cx="2407679" cy="1444607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B9C31777-C0BF-48E2-A694-2C118CF88373}"/>
                </a:ext>
              </a:extLst>
            </p:cNvPr>
            <p:cNvSpPr txBox="1"/>
            <p:nvPr/>
          </p:nvSpPr>
          <p:spPr>
            <a:xfrm>
              <a:off x="43440" y="563512"/>
              <a:ext cx="2323057" cy="13599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3400" kern="1200" dirty="0"/>
                <a:t>Progress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3423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of empty and null well known text shapes to QGIS</a:t>
            </a: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258262"/>
              </p:ext>
            </p:extLst>
          </p:nvPr>
        </p:nvGraphicFramePr>
        <p:xfrm>
          <a:off x="464575" y="2725446"/>
          <a:ext cx="5523272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5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44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dirty="0"/>
                        <a:t>Geometry</a:t>
                      </a:r>
                      <a:endParaRPr lang="en-AU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Postgis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Sql</a:t>
                      </a:r>
                      <a:r>
                        <a:rPr lang="en-US" dirty="0"/>
                        <a:t> Server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Empty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null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Empty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null</a:t>
                      </a:r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Point</a:t>
                      </a:r>
                      <a:endParaRPr lang="en-AU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Invalid</a:t>
                      </a:r>
                      <a:endParaRPr lang="en-AU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null</a:t>
                      </a:r>
                      <a:endParaRPr lang="en-AU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Invalid</a:t>
                      </a:r>
                      <a:endParaRPr lang="en-AU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null</a:t>
                      </a:r>
                      <a:endParaRPr lang="en-AU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Line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Empty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null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null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null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Polygon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Empty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null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null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null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CurvePolygon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 Placeholder 4"/>
          <p:cNvSpPr txBox="1">
            <a:spLocks/>
          </p:cNvSpPr>
          <p:nvPr/>
        </p:nvSpPr>
        <p:spPr>
          <a:xfrm>
            <a:off x="7172349" y="3101030"/>
            <a:ext cx="3932237" cy="31709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QGIS is unable to instantiate empty Point shapes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FEE10C0-A89D-4037-8836-C2140DC776EF}"/>
              </a:ext>
            </a:extLst>
          </p:cNvPr>
          <p:cNvGrpSpPr/>
          <p:nvPr/>
        </p:nvGrpSpPr>
        <p:grpSpPr>
          <a:xfrm>
            <a:off x="10140287" y="5806799"/>
            <a:ext cx="2051713" cy="1051201"/>
            <a:chOff x="1129" y="521201"/>
            <a:chExt cx="2407679" cy="144460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3C6B8E4-9FAD-4A07-BC15-11E4D677B6E3}"/>
                </a:ext>
              </a:extLst>
            </p:cNvPr>
            <p:cNvSpPr/>
            <p:nvPr/>
          </p:nvSpPr>
          <p:spPr>
            <a:xfrm>
              <a:off x="1129" y="521201"/>
              <a:ext cx="2407679" cy="1444607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17CE4D50-68FB-42CE-A634-99C72F22A2DF}"/>
                </a:ext>
              </a:extLst>
            </p:cNvPr>
            <p:cNvSpPr txBox="1"/>
            <p:nvPr/>
          </p:nvSpPr>
          <p:spPr>
            <a:xfrm>
              <a:off x="43440" y="563512"/>
              <a:ext cx="2323057" cy="13599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3400" kern="1200" dirty="0"/>
                <a:t>Progress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3097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29F12-95FB-4157-B26F-C7B3E17EE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527" y="968629"/>
            <a:ext cx="6869113" cy="4920107"/>
          </a:xfrm>
        </p:spPr>
        <p:txBody>
          <a:bodyPr>
            <a:normAutofit/>
          </a:bodyPr>
          <a:lstStyle/>
          <a:p>
            <a:r>
              <a:rPr lang="en-AU" b="1" dirty="0"/>
              <a:t>Free and Open Source Software for Geospatial (FOSS4G)</a:t>
            </a:r>
            <a:br>
              <a:rPr lang="en-AU" dirty="0"/>
            </a:br>
            <a:br>
              <a:rPr lang="en-AU" dirty="0"/>
            </a:br>
            <a:r>
              <a:rPr lang="en-AU" dirty="0"/>
              <a:t>"Open Source for Sustainable Development“</a:t>
            </a:r>
            <a:br>
              <a:rPr lang="en-AU" dirty="0"/>
            </a:br>
            <a:r>
              <a:rPr lang="en-AU" dirty="0"/>
              <a:t>December 2-5, 2018</a:t>
            </a:r>
          </a:p>
        </p:txBody>
      </p:sp>
      <p:pic>
        <p:nvPicPr>
          <p:cNvPr id="3074" name="Picture 2" descr="Smiley face">
            <a:extLst>
              <a:ext uri="{FF2B5EF4-FFF2-40B4-BE49-F238E27FC236}">
                <a16:creationId xmlns:a16="http://schemas.microsoft.com/office/drawing/2014/main" id="{91773386-D23A-440B-B727-8D2F415D9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7906"/>
            <a:ext cx="5109527" cy="461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8C18368-740F-44D5-8C5B-25C443EA40AA}"/>
              </a:ext>
            </a:extLst>
          </p:cNvPr>
          <p:cNvGrpSpPr/>
          <p:nvPr/>
        </p:nvGrpSpPr>
        <p:grpSpPr>
          <a:xfrm>
            <a:off x="9635319" y="-13971"/>
            <a:ext cx="2543033" cy="1051201"/>
            <a:chOff x="1129" y="521201"/>
            <a:chExt cx="2407679" cy="144460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9B11D6A-025B-4ADB-ABA9-ACAF10EFC8F2}"/>
                </a:ext>
              </a:extLst>
            </p:cNvPr>
            <p:cNvSpPr/>
            <p:nvPr/>
          </p:nvSpPr>
          <p:spPr>
            <a:xfrm>
              <a:off x="1129" y="521201"/>
              <a:ext cx="2407679" cy="1444607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EEEDA2AB-C9FE-4ED3-A213-86E954CF032F}"/>
                </a:ext>
              </a:extLst>
            </p:cNvPr>
            <p:cNvSpPr txBox="1"/>
            <p:nvPr/>
          </p:nvSpPr>
          <p:spPr>
            <a:xfrm>
              <a:off x="43440" y="563512"/>
              <a:ext cx="2323057" cy="13599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3400" kern="1200" dirty="0"/>
                <a:t>Conference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877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FD376-D79D-4FBE-A86B-84FC57783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Problem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469D998-3B06-4929-B13B-C93201B24545}"/>
              </a:ext>
            </a:extLst>
          </p:cNvPr>
          <p:cNvSpPr txBox="1">
            <a:spLocks/>
          </p:cNvSpPr>
          <p:nvPr/>
        </p:nvSpPr>
        <p:spPr>
          <a:xfrm>
            <a:off x="685800" y="1690688"/>
            <a:ext cx="8878614" cy="4342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400" i="1" dirty="0"/>
              <a:t> I get a lot of spatial data sets from a lot of sources that I store in relational databases. </a:t>
            </a:r>
          </a:p>
          <a:p>
            <a:endParaRPr lang="en-AU" sz="3400" i="1" dirty="0"/>
          </a:p>
          <a:p>
            <a:r>
              <a:rPr lang="en-AU" sz="3400" i="1" dirty="0"/>
              <a:t>I spend a lot of time looking for spatial relations with relational databases, and, I have found that graphical user interfaces like QGIS or ArcMap occasionally inhibit the study of spatial relationships.</a:t>
            </a:r>
          </a:p>
        </p:txBody>
      </p:sp>
      <p:pic>
        <p:nvPicPr>
          <p:cNvPr id="3074" name="Picture 2" descr="https://d30y9cdsu7xlg0.cloudfront.net/png/288936-200.png">
            <a:extLst>
              <a:ext uri="{FF2B5EF4-FFF2-40B4-BE49-F238E27FC236}">
                <a16:creationId xmlns:a16="http://schemas.microsoft.com/office/drawing/2014/main" id="{25FF1283-1DE0-49B0-A5D6-57B9C0613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814" y="17845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961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FD376-D79D-4FBE-A86B-84FC57783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Solution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469D998-3B06-4929-B13B-C93201B24545}"/>
              </a:ext>
            </a:extLst>
          </p:cNvPr>
          <p:cNvSpPr txBox="1">
            <a:spLocks/>
          </p:cNvSpPr>
          <p:nvPr/>
        </p:nvSpPr>
        <p:spPr>
          <a:xfrm>
            <a:off x="685800" y="1533035"/>
            <a:ext cx="9971690" cy="1546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400" i="1" dirty="0"/>
              <a:t> Make QGIS more receptive to relational databases</a:t>
            </a:r>
          </a:p>
          <a:p>
            <a:endParaRPr lang="en-AU" sz="3400" i="1" dirty="0"/>
          </a:p>
        </p:txBody>
      </p:sp>
      <p:pic>
        <p:nvPicPr>
          <p:cNvPr id="4100" name="Picture 4" descr="https://static.thenounproject.com/png/1339818-200.png">
            <a:extLst>
              <a:ext uri="{FF2B5EF4-FFF2-40B4-BE49-F238E27FC236}">
                <a16:creationId xmlns:a16="http://schemas.microsoft.com/office/drawing/2014/main" id="{02F65AB6-2512-461C-900C-9C0787BEB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990" y="-12743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26F0F34-AB16-4286-B6AA-0CE83ABE7E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1161378"/>
              </p:ext>
            </p:extLst>
          </p:nvPr>
        </p:nvGraphicFramePr>
        <p:xfrm>
          <a:off x="838200" y="2214947"/>
          <a:ext cx="9819290" cy="2560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A8EE82A-DAFF-4125-8052-B20B67B150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8596649"/>
              </p:ext>
            </p:extLst>
          </p:nvPr>
        </p:nvGraphicFramePr>
        <p:xfrm>
          <a:off x="2857500" y="4378982"/>
          <a:ext cx="5780690" cy="2487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64468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120D7-0F4B-4D93-B4CB-91D378205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Spatial Datasets - Sets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38793E-6F06-40B6-A122-88D00395EB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113" y="1633819"/>
            <a:ext cx="8337953" cy="17951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C6A139-A808-4EAD-9B66-7ED3AD4380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588" y="3684494"/>
            <a:ext cx="3352807" cy="213360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57E72D0-1159-41C6-BEBA-CA793935431D}"/>
              </a:ext>
            </a:extLst>
          </p:cNvPr>
          <p:cNvSpPr/>
          <p:nvPr/>
        </p:nvSpPr>
        <p:spPr>
          <a:xfrm>
            <a:off x="1520225" y="2268163"/>
            <a:ext cx="2433210" cy="1113771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95DED25-906A-4A7E-8B9A-7703CA9BD6C4}"/>
              </a:ext>
            </a:extLst>
          </p:cNvPr>
          <p:cNvSpPr/>
          <p:nvPr/>
        </p:nvSpPr>
        <p:spPr>
          <a:xfrm>
            <a:off x="3955040" y="2268163"/>
            <a:ext cx="1878201" cy="1113771"/>
          </a:xfrm>
          <a:prstGeom prst="roundRect">
            <a:avLst/>
          </a:prstGeom>
          <a:solidFill>
            <a:schemeClr val="accent2">
              <a:alpha val="3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1192FFB-BFDB-4DCC-9619-A3C6A32DE63C}"/>
              </a:ext>
            </a:extLst>
          </p:cNvPr>
          <p:cNvSpPr/>
          <p:nvPr/>
        </p:nvSpPr>
        <p:spPr>
          <a:xfrm>
            <a:off x="5833242" y="2268162"/>
            <a:ext cx="1397876" cy="1113771"/>
          </a:xfrm>
          <a:prstGeom prst="roundRect">
            <a:avLst/>
          </a:prstGeom>
          <a:solidFill>
            <a:schemeClr val="accent4">
              <a:alpha val="38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07FD2ED-5B70-4EA2-A389-54795488155B}"/>
              </a:ext>
            </a:extLst>
          </p:cNvPr>
          <p:cNvSpPr/>
          <p:nvPr/>
        </p:nvSpPr>
        <p:spPr>
          <a:xfrm>
            <a:off x="7231117" y="2268162"/>
            <a:ext cx="1522917" cy="1113771"/>
          </a:xfrm>
          <a:prstGeom prst="roundRect">
            <a:avLst/>
          </a:prstGeom>
          <a:solidFill>
            <a:schemeClr val="accent5">
              <a:alpha val="38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0C8DADC-FC8E-4730-91FC-978AB74FFB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8247998"/>
              </p:ext>
            </p:extLst>
          </p:nvPr>
        </p:nvGraphicFramePr>
        <p:xfrm>
          <a:off x="10164170" y="0"/>
          <a:ext cx="2027830" cy="1113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3077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120D7-0F4B-4D93-B4CB-91D378205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Spatial Datasets - Relationships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38793E-6F06-40B6-A122-88D00395EB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113" y="1633819"/>
            <a:ext cx="8337953" cy="17951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C6A139-A808-4EAD-9B66-7ED3AD4380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588" y="3684494"/>
            <a:ext cx="3352807" cy="213360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B14DE21-0566-4C14-AAF7-80E156ABEB48}"/>
              </a:ext>
            </a:extLst>
          </p:cNvPr>
          <p:cNvSpPr/>
          <p:nvPr/>
        </p:nvSpPr>
        <p:spPr>
          <a:xfrm>
            <a:off x="485113" y="2642347"/>
            <a:ext cx="8268922" cy="376517"/>
          </a:xfrm>
          <a:prstGeom prst="roundRect">
            <a:avLst/>
          </a:prstGeom>
          <a:solidFill>
            <a:schemeClr val="accent1">
              <a:alpha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5FE2F98-F4DC-4A5B-8CEF-DC2E0F427757}"/>
              </a:ext>
            </a:extLst>
          </p:cNvPr>
          <p:cNvSpPr/>
          <p:nvPr/>
        </p:nvSpPr>
        <p:spPr>
          <a:xfrm>
            <a:off x="492332" y="2263540"/>
            <a:ext cx="8268922" cy="376517"/>
          </a:xfrm>
          <a:prstGeom prst="roundRect">
            <a:avLst/>
          </a:prstGeom>
          <a:solidFill>
            <a:schemeClr val="accent2">
              <a:alpha val="3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2681C0A-61AF-415A-ABBF-B2C26EA96DB6}"/>
              </a:ext>
            </a:extLst>
          </p:cNvPr>
          <p:cNvSpPr/>
          <p:nvPr/>
        </p:nvSpPr>
        <p:spPr>
          <a:xfrm>
            <a:off x="485112" y="2998692"/>
            <a:ext cx="8268922" cy="376517"/>
          </a:xfrm>
          <a:prstGeom prst="roundRect">
            <a:avLst/>
          </a:prstGeom>
          <a:solidFill>
            <a:schemeClr val="accent6">
              <a:alpha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36B7D60-8700-43B1-9EAC-EEBCC1CF36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0875267"/>
              </p:ext>
            </p:extLst>
          </p:nvPr>
        </p:nvGraphicFramePr>
        <p:xfrm>
          <a:off x="10164170" y="0"/>
          <a:ext cx="2027830" cy="1113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4299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4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839788" y="2057400"/>
                <a:ext cx="3932237" cy="1448002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The subset </a:t>
                </a:r>
                <a14:m>
                  <m:oMath xmlns:m="http://schemas.openxmlformats.org/officeDocument/2006/math">
                    <m:r>
                      <a:rPr lang="en-AU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AU" sz="2400" dirty="0"/>
                  <a:t> of the universal set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AU" sz="2400" dirty="0"/>
              </a:p>
            </p:txBody>
          </p:sp>
        </mc:Choice>
        <mc:Fallback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839788" y="2057400"/>
                <a:ext cx="3932237" cy="1448002"/>
              </a:xfrm>
              <a:blipFill>
                <a:blip r:embed="rId2"/>
                <a:stretch>
                  <a:fillRect l="-2481" t="-590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6168810" y="1947396"/>
            <a:ext cx="4478646" cy="1428750"/>
            <a:chOff x="-27296" y="0"/>
            <a:chExt cx="4478646" cy="1428750"/>
          </a:xfrm>
        </p:grpSpPr>
        <p:grpSp>
          <p:nvGrpSpPr>
            <p:cNvPr id="22" name="Group 21"/>
            <p:cNvGrpSpPr/>
            <p:nvPr/>
          </p:nvGrpSpPr>
          <p:grpSpPr>
            <a:xfrm>
              <a:off x="-27296" y="0"/>
              <a:ext cx="4478646" cy="1428750"/>
              <a:chOff x="-27296" y="0"/>
              <a:chExt cx="4478646" cy="1428750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228600" y="0"/>
                <a:ext cx="4222750" cy="1428750"/>
                <a:chOff x="0" y="0"/>
                <a:chExt cx="4222750" cy="1428750"/>
              </a:xfrm>
            </p:grpSpPr>
            <p:sp>
              <p:nvSpPr>
                <p:cNvPr id="26" name="Rectangle: Rounded Corners 4"/>
                <p:cNvSpPr/>
                <p:nvPr/>
              </p:nvSpPr>
              <p:spPr>
                <a:xfrm>
                  <a:off x="0" y="0"/>
                  <a:ext cx="4222750" cy="142875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AU" sz="2000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1600200" y="158750"/>
                  <a:ext cx="1149350" cy="115570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AU" sz="2000"/>
                </a:p>
              </p:txBody>
            </p:sp>
            <p:sp>
              <p:nvSpPr>
                <p:cNvPr id="28" name="Text Box 25"/>
                <p:cNvSpPr txBox="1"/>
                <p:nvPr/>
              </p:nvSpPr>
              <p:spPr>
                <a:xfrm>
                  <a:off x="933450" y="307975"/>
                  <a:ext cx="273050" cy="24765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200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en-AU" sz="20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Text Box 27"/>
                <p:cNvSpPr txBox="1"/>
                <p:nvPr/>
              </p:nvSpPr>
              <p:spPr>
                <a:xfrm>
                  <a:off x="2990850" y="608965"/>
                  <a:ext cx="273050" cy="24765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200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endParaRPr lang="en-AU" sz="20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Text Box 29"/>
                <p:cNvSpPr txBox="1"/>
                <p:nvPr/>
              </p:nvSpPr>
              <p:spPr>
                <a:xfrm>
                  <a:off x="419100" y="838200"/>
                  <a:ext cx="273050" cy="24765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AU" sz="200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u</a:t>
                  </a:r>
                </a:p>
              </p:txBody>
            </p:sp>
            <p:sp>
              <p:nvSpPr>
                <p:cNvPr id="31" name="Text Box 232"/>
                <p:cNvSpPr txBox="1"/>
                <p:nvPr/>
              </p:nvSpPr>
              <p:spPr>
                <a:xfrm>
                  <a:off x="2019300" y="266700"/>
                  <a:ext cx="273050" cy="24765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AU" sz="200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 </a:t>
                  </a:r>
                </a:p>
              </p:txBody>
            </p:sp>
            <p:sp>
              <p:nvSpPr>
                <p:cNvPr id="32" name="Text Box 233"/>
                <p:cNvSpPr txBox="1"/>
                <p:nvPr/>
              </p:nvSpPr>
              <p:spPr>
                <a:xfrm>
                  <a:off x="2063750" y="927100"/>
                  <a:ext cx="273050" cy="24765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AU" sz="200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e </a:t>
                  </a:r>
                </a:p>
              </p:txBody>
            </p:sp>
          </p:grpSp>
          <p:sp>
            <p:nvSpPr>
              <p:cNvPr id="25" name="Text Box 534"/>
              <p:cNvSpPr txBox="1"/>
              <p:nvPr/>
            </p:nvSpPr>
            <p:spPr>
              <a:xfrm>
                <a:off x="-27296" y="66675"/>
                <a:ext cx="276225" cy="26987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>
                    <a:solidFill>
                      <a:srgbClr val="44546A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AU" sz="20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" name="Text Box 535"/>
            <p:cNvSpPr txBox="1"/>
            <p:nvPr/>
          </p:nvSpPr>
          <p:spPr>
            <a:xfrm>
              <a:off x="1724025" y="123825"/>
              <a:ext cx="219075" cy="3333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>
                  <a:solidFill>
                    <a:srgbClr val="FF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AU" sz="200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Content Placeholder 3">
            <a:extLst>
              <a:ext uri="{FF2B5EF4-FFF2-40B4-BE49-F238E27FC236}">
                <a16:creationId xmlns:a16="http://schemas.microsoft.com/office/drawing/2014/main" id="{5198AAAA-6A4D-46AA-AE08-8446521C2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0786" y="3534896"/>
            <a:ext cx="8337953" cy="1795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E38E05-3429-4A66-B529-DC077F867714}"/>
                  </a:ext>
                </a:extLst>
              </p:cNvPr>
              <p:cNvSpPr txBox="1"/>
              <p:nvPr/>
            </p:nvSpPr>
            <p:spPr>
              <a:xfrm>
                <a:off x="954038" y="5624289"/>
                <a:ext cx="639322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𝐶𝑜𝑢𝑛𝑡𝑟𝑦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𝑀𝑒𝑥𝑖𝑐𝑜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𝐶𝑎𝑛𝑎𝑑𝑎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𝑈𝑛𝑖𝑡𝑒𝑑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𝑆𝑡𝑎𝑡𝑒𝑠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𝐴𝑚𝑒𝑟𝑖𝑐𝑎</m:t>
                          </m:r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E38E05-3429-4A66-B529-DC077F867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038" y="5624289"/>
                <a:ext cx="6393225" cy="307777"/>
              </a:xfrm>
              <a:prstGeom prst="rect">
                <a:avLst/>
              </a:prstGeom>
              <a:blipFill>
                <a:blip r:embed="rId4"/>
                <a:stretch>
                  <a:fillRect l="-859" b="-34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3616D13-59E7-4420-AC6F-F3174A58EC36}"/>
                  </a:ext>
                </a:extLst>
              </p:cNvPr>
              <p:cNvSpPr txBox="1"/>
              <p:nvPr/>
            </p:nvSpPr>
            <p:spPr>
              <a:xfrm>
                <a:off x="954038" y="6056999"/>
                <a:ext cx="17214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𝐾𝑒𝑦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1, 2, 3</m:t>
                          </m:r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3616D13-59E7-4420-AC6F-F3174A58E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038" y="6056999"/>
                <a:ext cx="1721433" cy="307777"/>
              </a:xfrm>
              <a:prstGeom prst="rect">
                <a:avLst/>
              </a:prstGeom>
              <a:blipFill>
                <a:blip r:embed="rId5"/>
                <a:stretch>
                  <a:fillRect l="-4610" b="-34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97CE0E70-12B0-4E60-965C-767CCBFCA6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0875267"/>
              </p:ext>
            </p:extLst>
          </p:nvPr>
        </p:nvGraphicFramePr>
        <p:xfrm>
          <a:off x="10164170" y="0"/>
          <a:ext cx="2027830" cy="1113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42800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Intersection</a:t>
            </a:r>
            <a:endParaRPr lang="en-AU" dirty="0"/>
          </a:p>
        </p:txBody>
      </p:sp>
      <p:grpSp>
        <p:nvGrpSpPr>
          <p:cNvPr id="8" name="Group 7"/>
          <p:cNvGrpSpPr/>
          <p:nvPr/>
        </p:nvGrpSpPr>
        <p:grpSpPr>
          <a:xfrm>
            <a:off x="6358031" y="2156570"/>
            <a:ext cx="4222750" cy="1428750"/>
            <a:chOff x="0" y="0"/>
            <a:chExt cx="4222750" cy="1428750"/>
          </a:xfrm>
        </p:grpSpPr>
        <p:sp>
          <p:nvSpPr>
            <p:cNvPr id="9" name="Rectangle: Rounded Corners 4"/>
            <p:cNvSpPr/>
            <p:nvPr/>
          </p:nvSpPr>
          <p:spPr>
            <a:xfrm>
              <a:off x="0" y="0"/>
              <a:ext cx="4222750" cy="14287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 sz="2000"/>
            </a:p>
          </p:txBody>
        </p:sp>
        <p:sp>
          <p:nvSpPr>
            <p:cNvPr id="10" name="Oval 9"/>
            <p:cNvSpPr/>
            <p:nvPr/>
          </p:nvSpPr>
          <p:spPr>
            <a:xfrm>
              <a:off x="920750" y="158750"/>
              <a:ext cx="1149350" cy="11557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 sz="2000"/>
            </a:p>
          </p:txBody>
        </p:sp>
        <p:sp>
          <p:nvSpPr>
            <p:cNvPr id="11" name="Oval 10"/>
            <p:cNvSpPr/>
            <p:nvPr/>
          </p:nvSpPr>
          <p:spPr>
            <a:xfrm>
              <a:off x="1600200" y="158750"/>
              <a:ext cx="1149350" cy="11557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 sz="2000"/>
            </a:p>
          </p:txBody>
        </p:sp>
        <p:sp>
          <p:nvSpPr>
            <p:cNvPr id="12" name="Text Box 11"/>
            <p:cNvSpPr txBox="1"/>
            <p:nvPr/>
          </p:nvSpPr>
          <p:spPr>
            <a:xfrm>
              <a:off x="1111250" y="298450"/>
              <a:ext cx="273050" cy="2476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AU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13"/>
            <p:cNvSpPr txBox="1"/>
            <p:nvPr/>
          </p:nvSpPr>
          <p:spPr>
            <a:xfrm>
              <a:off x="1695450" y="444500"/>
              <a:ext cx="273050" cy="2476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0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 </a:t>
              </a:r>
            </a:p>
          </p:txBody>
        </p:sp>
        <p:sp>
          <p:nvSpPr>
            <p:cNvPr id="14" name="Text Box 14"/>
            <p:cNvSpPr txBox="1"/>
            <p:nvPr/>
          </p:nvSpPr>
          <p:spPr>
            <a:xfrm>
              <a:off x="1238250" y="603250"/>
              <a:ext cx="273050" cy="2476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0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5" name="Text Box 15"/>
            <p:cNvSpPr txBox="1"/>
            <p:nvPr/>
          </p:nvSpPr>
          <p:spPr>
            <a:xfrm>
              <a:off x="1739900" y="850900"/>
              <a:ext cx="273050" cy="2476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AU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16"/>
            <p:cNvSpPr txBox="1"/>
            <p:nvPr/>
          </p:nvSpPr>
          <p:spPr>
            <a:xfrm>
              <a:off x="971550" y="838200"/>
              <a:ext cx="273050" cy="2476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0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17" name="Text Box 36"/>
            <p:cNvSpPr txBox="1"/>
            <p:nvPr/>
          </p:nvSpPr>
          <p:spPr>
            <a:xfrm>
              <a:off x="2019300" y="266700"/>
              <a:ext cx="273050" cy="2476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0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 </a:t>
              </a:r>
            </a:p>
          </p:txBody>
        </p:sp>
        <p:sp>
          <p:nvSpPr>
            <p:cNvPr id="18" name="Text Box 50"/>
            <p:cNvSpPr txBox="1"/>
            <p:nvPr/>
          </p:nvSpPr>
          <p:spPr>
            <a:xfrm>
              <a:off x="2063750" y="927100"/>
              <a:ext cx="273050" cy="3492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0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 </a:t>
              </a:r>
            </a:p>
          </p:txBody>
        </p:sp>
        <p:sp>
          <p:nvSpPr>
            <p:cNvPr id="19" name="Text Box 57"/>
            <p:cNvSpPr txBox="1"/>
            <p:nvPr/>
          </p:nvSpPr>
          <p:spPr>
            <a:xfrm>
              <a:off x="2305050" y="850900"/>
              <a:ext cx="261620" cy="45148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0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 </a:t>
              </a:r>
            </a:p>
          </p:txBody>
        </p:sp>
        <p:sp>
          <p:nvSpPr>
            <p:cNvPr id="20" name="Text Box 71"/>
            <p:cNvSpPr txBox="1"/>
            <p:nvPr/>
          </p:nvSpPr>
          <p:spPr>
            <a:xfrm>
              <a:off x="2387600" y="431800"/>
              <a:ext cx="273050" cy="2476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0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Placeholder 4"/>
              <p:cNvSpPr txBox="1">
                <a:spLocks/>
              </p:cNvSpPr>
              <p:nvPr/>
            </p:nvSpPr>
            <p:spPr>
              <a:xfrm>
                <a:off x="409434" y="2487229"/>
                <a:ext cx="5269148" cy="4753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begChr m:val="{"/>
                          <m:endChr m:val="}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AU" sz="2000" dirty="0"/>
              </a:p>
              <a:p>
                <a:endParaRPr lang="en-AU" sz="2000" dirty="0"/>
              </a:p>
            </p:txBody>
          </p:sp>
        </mc:Choice>
        <mc:Fallback xmlns="">
          <p:sp>
            <p:nvSpPr>
              <p:cNvPr id="33" name="Tex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34" y="2487229"/>
                <a:ext cx="5269148" cy="475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893576" y="4091797"/>
                <a:ext cx="3932237" cy="1296988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begChr m:val="{"/>
                          <m:endChr m:val="}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/>
                      </m:d>
                    </m:oMath>
                  </m:oMathPara>
                </a14:m>
                <a:endParaRPr lang="en-AU" sz="2000" dirty="0"/>
              </a:p>
              <a:p>
                <a:endParaRPr lang="en-US" sz="2000" dirty="0"/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</m:oMath>
                </a14:m>
                <a:r>
                  <a:rPr lang="en-AU" sz="2000" dirty="0"/>
                  <a:t> = empty set</a:t>
                </a:r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893576" y="4091797"/>
                <a:ext cx="3932237" cy="129698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6358031" y="3960035"/>
            <a:ext cx="4222750" cy="1428750"/>
            <a:chOff x="0" y="0"/>
            <a:chExt cx="4222750" cy="1428750"/>
          </a:xfrm>
        </p:grpSpPr>
        <p:sp>
          <p:nvSpPr>
            <p:cNvPr id="36" name="Rectangle: Rounded Corners 214"/>
            <p:cNvSpPr/>
            <p:nvPr/>
          </p:nvSpPr>
          <p:spPr>
            <a:xfrm>
              <a:off x="0" y="0"/>
              <a:ext cx="4222750" cy="14287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 sz="2000"/>
            </a:p>
          </p:txBody>
        </p:sp>
        <p:sp>
          <p:nvSpPr>
            <p:cNvPr id="37" name="Oval 36"/>
            <p:cNvSpPr/>
            <p:nvPr/>
          </p:nvSpPr>
          <p:spPr>
            <a:xfrm>
              <a:off x="923925" y="161925"/>
              <a:ext cx="1149350" cy="11557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 sz="2000"/>
            </a:p>
          </p:txBody>
        </p:sp>
        <p:sp>
          <p:nvSpPr>
            <p:cNvPr id="38" name="Oval 37"/>
            <p:cNvSpPr/>
            <p:nvPr/>
          </p:nvSpPr>
          <p:spPr>
            <a:xfrm>
              <a:off x="2324100" y="161925"/>
              <a:ext cx="1149350" cy="11557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 sz="2000"/>
            </a:p>
          </p:txBody>
        </p:sp>
        <p:sp>
          <p:nvSpPr>
            <p:cNvPr id="39" name="Text Box 217"/>
            <p:cNvSpPr txBox="1"/>
            <p:nvPr/>
          </p:nvSpPr>
          <p:spPr>
            <a:xfrm>
              <a:off x="1114425" y="295275"/>
              <a:ext cx="273050" cy="2476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0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0" name="Text Box 218"/>
            <p:cNvSpPr txBox="1"/>
            <p:nvPr/>
          </p:nvSpPr>
          <p:spPr>
            <a:xfrm>
              <a:off x="1695450" y="447675"/>
              <a:ext cx="273050" cy="2476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0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 </a:t>
              </a:r>
            </a:p>
          </p:txBody>
        </p:sp>
        <p:sp>
          <p:nvSpPr>
            <p:cNvPr id="41" name="Text Box 219"/>
            <p:cNvSpPr txBox="1"/>
            <p:nvPr/>
          </p:nvSpPr>
          <p:spPr>
            <a:xfrm>
              <a:off x="1238250" y="600075"/>
              <a:ext cx="273050" cy="2476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AU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 Box 220"/>
            <p:cNvSpPr txBox="1"/>
            <p:nvPr/>
          </p:nvSpPr>
          <p:spPr>
            <a:xfrm>
              <a:off x="1743075" y="847725"/>
              <a:ext cx="273050" cy="2476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0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3" name="Text Box 221"/>
            <p:cNvSpPr txBox="1"/>
            <p:nvPr/>
          </p:nvSpPr>
          <p:spPr>
            <a:xfrm>
              <a:off x="971550" y="838200"/>
              <a:ext cx="273050" cy="2476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0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44" name="Text Box 223"/>
            <p:cNvSpPr txBox="1"/>
            <p:nvPr/>
          </p:nvSpPr>
          <p:spPr>
            <a:xfrm>
              <a:off x="2971800" y="609600"/>
              <a:ext cx="273050" cy="2476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0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 </a:t>
              </a:r>
            </a:p>
          </p:txBody>
        </p:sp>
        <p:sp>
          <p:nvSpPr>
            <p:cNvPr id="45" name="Text Box 224"/>
            <p:cNvSpPr txBox="1"/>
            <p:nvPr/>
          </p:nvSpPr>
          <p:spPr>
            <a:xfrm>
              <a:off x="2590800" y="866775"/>
              <a:ext cx="261620" cy="45148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0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A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 Box 225"/>
            <p:cNvSpPr txBox="1"/>
            <p:nvPr/>
          </p:nvSpPr>
          <p:spPr>
            <a:xfrm>
              <a:off x="2390775" y="428625"/>
              <a:ext cx="273050" cy="2476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0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 </a:t>
              </a:r>
            </a:p>
          </p:txBody>
        </p:sp>
      </p:grpSp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EE4D76D3-AFC1-48B9-B633-7989F77F6A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0875267"/>
              </p:ext>
            </p:extLst>
          </p:nvPr>
        </p:nvGraphicFramePr>
        <p:xfrm>
          <a:off x="10164170" y="0"/>
          <a:ext cx="2027830" cy="1113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09172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409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76" y="445037"/>
            <a:ext cx="3752174" cy="309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4100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410" y="460230"/>
            <a:ext cx="3718260" cy="307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235976" y="3476826"/>
                <a:ext cx="3752174" cy="6742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</a:rPr>
                        <m:t>𝐿𝑖𝑛𝑒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 ∩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𝐿𝑖𝑛𝑒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𝑆h𝑎𝑝𝑒𝐶𝑜𝑙𝑙𝑒𝑐𝑡𝑖𝑜𝑛</m:t>
                      </m:r>
                      <m:d>
                        <m:dPr>
                          <m:begChr m:val="{"/>
                          <m:endChr m:val="}"/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𝑃𝑜𝑖𝑛𝑡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(2,1)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976" y="3476826"/>
                <a:ext cx="3752174" cy="674287"/>
              </a:xfrm>
              <a:prstGeom prst="rect">
                <a:avLst/>
              </a:prstGeom>
              <a:blipFill>
                <a:blip r:embed="rId4"/>
                <a:stretch>
                  <a:fillRect b="-54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877" y="458714"/>
            <a:ext cx="3730047" cy="3082413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6"/>
              <p:cNvSpPr>
                <a:spLocks noChangeArrowheads="1"/>
              </p:cNvSpPr>
              <p:nvPr/>
            </p:nvSpPr>
            <p:spPr bwMode="auto">
              <a:xfrm>
                <a:off x="4225410" y="3581727"/>
                <a:ext cx="3887487" cy="951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</a:rPr>
                        <m:t>𝐿𝑖𝑛𝑒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 ∩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𝐿𝑖𝑛𝑒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𝑆h𝑎𝑝𝑒𝐶𝑜𝑙𝑙𝑒𝑐𝑡𝑖𝑜𝑛</m:t>
                      </m:r>
                      <m:d>
                        <m:dPr>
                          <m:begChr m:val="{"/>
                          <m:endChr m:val="}"/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𝑃𝑜𝑖𝑛𝑡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A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1,1</m:t>
                                  </m:r>
                                </m:e>
                              </m:d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,(3,1)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AU" dirty="0"/>
              </a:p>
              <a:p>
                <a:endParaRPr lang="en-AU" dirty="0"/>
              </a:p>
            </p:txBody>
          </p:sp>
        </mc:Choice>
        <mc:Fallback>
          <p:sp>
            <p:nvSpPr>
              <p:cNvPr id="1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5410" y="3581727"/>
                <a:ext cx="3887487" cy="951286"/>
              </a:xfrm>
              <a:prstGeom prst="rect">
                <a:avLst/>
              </a:prstGeom>
              <a:blipFill>
                <a:blip r:embed="rId6"/>
                <a:stretch>
                  <a:fillRect r="-21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8715028" y="3560019"/>
                <a:ext cx="2864224" cy="6399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</a:rPr>
                        <m:t>𝐿𝑖𝑛𝑒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 ∩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𝐿𝑖𝑛𝑒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𝑆h𝑎𝑝𝑒𝐶𝑜𝑙𝑙𝑒𝑐𝑡𝑖𝑜𝑛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/>
                      </m:d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1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15028" y="3560019"/>
                <a:ext cx="2864224" cy="639983"/>
              </a:xfrm>
              <a:prstGeom prst="rect">
                <a:avLst/>
              </a:prstGeom>
              <a:blipFill>
                <a:blip r:embed="rId7"/>
                <a:stretch>
                  <a:fillRect b="-76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2">
            <a:extLst>
              <a:ext uri="{FF2B5EF4-FFF2-40B4-BE49-F238E27FC236}">
                <a16:creationId xmlns:a16="http://schemas.microsoft.com/office/drawing/2014/main" id="{858BC1F2-C315-49FB-95B1-F8F3A4D9E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605166"/>
            <a:ext cx="10671224" cy="1290666"/>
          </a:xfrm>
        </p:spPr>
        <p:txBody>
          <a:bodyPr>
            <a:normAutofit/>
          </a:bodyPr>
          <a:lstStyle/>
          <a:p>
            <a:r>
              <a:rPr lang="en-US" i="1" dirty="0"/>
              <a:t>Empty shapes occur whenever the set operation or topology means that no geometry exists</a:t>
            </a:r>
            <a:endParaRPr lang="en-AU" i="1" dirty="0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BB06B887-7D03-41C3-AD34-3525A86641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7839182"/>
              </p:ext>
            </p:extLst>
          </p:nvPr>
        </p:nvGraphicFramePr>
        <p:xfrm>
          <a:off x="10164170" y="5744229"/>
          <a:ext cx="2027830" cy="1113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78805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3174</TotalTime>
  <Words>764</Words>
  <Application>Microsoft Office PowerPoint</Application>
  <PresentationFormat>Widescreen</PresentationFormat>
  <Paragraphs>202</Paragraphs>
  <Slides>28</Slides>
  <Notes>3</Notes>
  <HiddenSlides>3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Document</vt:lpstr>
      <vt:lpstr>A QGIS attribute table plugin to describe shapes</vt:lpstr>
      <vt:lpstr>Data Warehouse</vt:lpstr>
      <vt:lpstr>Problem</vt:lpstr>
      <vt:lpstr>Solution</vt:lpstr>
      <vt:lpstr>Spatial Datasets - Sets</vt:lpstr>
      <vt:lpstr>Spatial Datasets - Relationships</vt:lpstr>
      <vt:lpstr>Sets</vt:lpstr>
      <vt:lpstr>Set Intersection</vt:lpstr>
      <vt:lpstr>Empty shapes occur whenever the set operation or topology means that no geometry exists</vt:lpstr>
      <vt:lpstr>Many GIS datasets are constrained to a single shape column</vt:lpstr>
      <vt:lpstr>Empty shapes enable spatial relationships in a single dataset</vt:lpstr>
      <vt:lpstr>Set variables</vt:lpstr>
      <vt:lpstr>null’s in datasets = unknown</vt:lpstr>
      <vt:lpstr>null’s are always about</vt:lpstr>
      <vt:lpstr>Database hold multiple datasets and can have multiple users</vt:lpstr>
      <vt:lpstr>QGIS: a user interface for spatial datasets</vt:lpstr>
      <vt:lpstr>PowerPoint Presentation</vt:lpstr>
      <vt:lpstr>PowerPoint Presentation</vt:lpstr>
      <vt:lpstr>The attribute table in QGIS hides the Shape attribute!</vt:lpstr>
      <vt:lpstr>PowerPoint Presentation</vt:lpstr>
      <vt:lpstr>The Attribute Table Shows Records That Don’t Have a Shape!!</vt:lpstr>
      <vt:lpstr>Identified Problems</vt:lpstr>
      <vt:lpstr>Why would a GIS dataset contain null or empty shapes?</vt:lpstr>
      <vt:lpstr>Proposed Attribute Table</vt:lpstr>
      <vt:lpstr>Professional Awareness</vt:lpstr>
      <vt:lpstr>Progress</vt:lpstr>
      <vt:lpstr>Passing of empty and null well known text shapes to QGIS</vt:lpstr>
      <vt:lpstr>Free and Open Source Software for Geospatial (FOSS4G)  "Open Source for Sustainable Development“ December 2-5, 2018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QGIS attribute table plug that describes shapes</dc:title>
  <dc:creator>Philip Whitten</dc:creator>
  <cp:lastModifiedBy>Philip Whitten</cp:lastModifiedBy>
  <cp:revision>76</cp:revision>
  <dcterms:created xsi:type="dcterms:W3CDTF">2018-07-19T04:49:26Z</dcterms:created>
  <dcterms:modified xsi:type="dcterms:W3CDTF">2018-07-27T01:05:29Z</dcterms:modified>
</cp:coreProperties>
</file>