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EF59-88C7-44F9-A9D0-C4DA786E3BC1}" type="datetimeFigureOut">
              <a:rPr lang="en-US" smtClean="0"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1C71-9E43-4211-BC37-0BD698BD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8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EF59-88C7-44F9-A9D0-C4DA786E3BC1}" type="datetimeFigureOut">
              <a:rPr lang="en-US" smtClean="0"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1C71-9E43-4211-BC37-0BD698BD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6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EF59-88C7-44F9-A9D0-C4DA786E3BC1}" type="datetimeFigureOut">
              <a:rPr lang="en-US" smtClean="0"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1C71-9E43-4211-BC37-0BD698BD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6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EF59-88C7-44F9-A9D0-C4DA786E3BC1}" type="datetimeFigureOut">
              <a:rPr lang="en-US" smtClean="0"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1C71-9E43-4211-BC37-0BD698BD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1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EF59-88C7-44F9-A9D0-C4DA786E3BC1}" type="datetimeFigureOut">
              <a:rPr lang="en-US" smtClean="0"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1C71-9E43-4211-BC37-0BD698BD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2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EF59-88C7-44F9-A9D0-C4DA786E3BC1}" type="datetimeFigureOut">
              <a:rPr lang="en-US" smtClean="0"/>
              <a:t>12/19/2011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1C71-9E43-4211-BC37-0BD698BD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1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EF59-88C7-44F9-A9D0-C4DA786E3BC1}" type="datetimeFigureOut">
              <a:rPr lang="en-US" smtClean="0"/>
              <a:t>12/19/2011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1C71-9E43-4211-BC37-0BD698BD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1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EF59-88C7-44F9-A9D0-C4DA786E3BC1}" type="datetimeFigureOut">
              <a:rPr lang="en-US" smtClean="0"/>
              <a:t>12/19/2011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1C71-9E43-4211-BC37-0BD698BD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0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EF59-88C7-44F9-A9D0-C4DA786E3BC1}" type="datetimeFigureOut">
              <a:rPr lang="en-US" smtClean="0"/>
              <a:t>12/19/2011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1C71-9E43-4211-BC37-0BD698BD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8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EF59-88C7-44F9-A9D0-C4DA786E3BC1}" type="datetimeFigureOut">
              <a:rPr lang="en-US" smtClean="0"/>
              <a:t>12/19/2011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1C71-9E43-4211-BC37-0BD698BD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6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EF59-88C7-44F9-A9D0-C4DA786E3BC1}" type="datetimeFigureOut">
              <a:rPr lang="en-US" smtClean="0"/>
              <a:t>12/19/2011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1C71-9E43-4211-BC37-0BD698BD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0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3EF59-88C7-44F9-A9D0-C4DA786E3BC1}" type="datetimeFigureOut">
              <a:rPr lang="en-US" smtClean="0"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71C71-9E43-4211-BC37-0BD698BD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5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556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32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505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007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62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92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328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599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309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362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93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610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91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66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436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68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25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37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62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808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90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</dc:creator>
  <cp:lastModifiedBy>Vanessa</cp:lastModifiedBy>
  <cp:revision>2</cp:revision>
  <dcterms:created xsi:type="dcterms:W3CDTF">2011-12-20T03:49:42Z</dcterms:created>
  <dcterms:modified xsi:type="dcterms:W3CDTF">2011-12-20T07:14:26Z</dcterms:modified>
</cp:coreProperties>
</file>