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80" r:id="rId5"/>
    <p:sldId id="259" r:id="rId6"/>
    <p:sldId id="281" r:id="rId7"/>
    <p:sldId id="282" r:id="rId8"/>
    <p:sldId id="267" r:id="rId9"/>
    <p:sldId id="268" r:id="rId10"/>
    <p:sldId id="269" r:id="rId11"/>
    <p:sldId id="260" r:id="rId12"/>
    <p:sldId id="270" r:id="rId13"/>
    <p:sldId id="271" r:id="rId14"/>
    <p:sldId id="272" r:id="rId15"/>
    <p:sldId id="261" r:id="rId16"/>
    <p:sldId id="273" r:id="rId17"/>
    <p:sldId id="277" r:id="rId18"/>
    <p:sldId id="278" r:id="rId19"/>
    <p:sldId id="274" r:id="rId20"/>
    <p:sldId id="275" r:id="rId21"/>
    <p:sldId id="276" r:id="rId22"/>
    <p:sldId id="262" r:id="rId23"/>
    <p:sldId id="263" r:id="rId24"/>
    <p:sldId id="28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EF528D-1880-43D7-BB4E-C679EEEF9815}" v="362" dt="2024-02-21T04:10:58.6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37" autoAdjust="0"/>
    <p:restoredTop sz="94660"/>
  </p:normalViewPr>
  <p:slideViewPr>
    <p:cSldViewPr snapToGrid="0">
      <p:cViewPr>
        <p:scale>
          <a:sx n="125" d="100"/>
          <a:sy n="125" d="100"/>
        </p:scale>
        <p:origin x="1964" y="9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nuel Larsen Santos" userId="6b953df4-0cc0-4102-b9f4-a1e91040abce" providerId="ADAL" clId="{53EF528D-1880-43D7-BB4E-C679EEEF9815}"/>
    <pc:docChg chg="undo redo custSel addSld delSld modSld sldOrd">
      <pc:chgData name="Manuel Larsen Santos" userId="6b953df4-0cc0-4102-b9f4-a1e91040abce" providerId="ADAL" clId="{53EF528D-1880-43D7-BB4E-C679EEEF9815}" dt="2024-02-21T04:10:58.697" v="8407" actId="255"/>
      <pc:docMkLst>
        <pc:docMk/>
      </pc:docMkLst>
      <pc:sldChg chg="addSp delSp modSp mod setBg addAnim delAnim">
        <pc:chgData name="Manuel Larsen Santos" userId="6b953df4-0cc0-4102-b9f4-a1e91040abce" providerId="ADAL" clId="{53EF528D-1880-43D7-BB4E-C679EEEF9815}" dt="2024-02-21T04:10:22.762" v="8397" actId="20577"/>
        <pc:sldMkLst>
          <pc:docMk/>
          <pc:sldMk cId="945830118" sldId="256"/>
        </pc:sldMkLst>
        <pc:spChg chg="mod">
          <ac:chgData name="Manuel Larsen Santos" userId="6b953df4-0cc0-4102-b9f4-a1e91040abce" providerId="ADAL" clId="{53EF528D-1880-43D7-BB4E-C679EEEF9815}" dt="2024-02-21T04:10:22.762" v="8397" actId="20577"/>
          <ac:spMkLst>
            <pc:docMk/>
            <pc:sldMk cId="945830118" sldId="256"/>
            <ac:spMk id="2" creationId="{A4FA2BE2-5008-14CC-8148-0E55AD4EE87C}"/>
          </ac:spMkLst>
        </pc:spChg>
        <pc:spChg chg="mod">
          <ac:chgData name="Manuel Larsen Santos" userId="6b953df4-0cc0-4102-b9f4-a1e91040abce" providerId="ADAL" clId="{53EF528D-1880-43D7-BB4E-C679EEEF9815}" dt="2024-02-21T00:27:10.583" v="2999" actId="26606"/>
          <ac:spMkLst>
            <pc:docMk/>
            <pc:sldMk cId="945830118" sldId="256"/>
            <ac:spMk id="3" creationId="{A91FC01D-450A-146C-7491-9F65A5CD4C8C}"/>
          </ac:spMkLst>
        </pc:spChg>
        <pc:spChg chg="add mod">
          <ac:chgData name="Manuel Larsen Santos" userId="6b953df4-0cc0-4102-b9f4-a1e91040abce" providerId="ADAL" clId="{53EF528D-1880-43D7-BB4E-C679EEEF9815}" dt="2024-02-21T04:00:29.972" v="8338" actId="1076"/>
          <ac:spMkLst>
            <pc:docMk/>
            <pc:sldMk cId="945830118" sldId="256"/>
            <ac:spMk id="7" creationId="{4CF061EC-A45C-B382-8E6D-757E511353FA}"/>
          </ac:spMkLst>
        </pc:spChg>
        <pc:spChg chg="add del">
          <ac:chgData name="Manuel Larsen Santos" userId="6b953df4-0cc0-4102-b9f4-a1e91040abce" providerId="ADAL" clId="{53EF528D-1880-43D7-BB4E-C679EEEF9815}" dt="2024-02-21T00:27:10.583" v="2999" actId="26606"/>
          <ac:spMkLst>
            <pc:docMk/>
            <pc:sldMk cId="945830118" sldId="256"/>
            <ac:spMk id="10" creationId="{E91DC736-0EF8-4F87-9146-EBF1D2EE4D3D}"/>
          </ac:spMkLst>
        </pc:spChg>
        <pc:spChg chg="add del">
          <ac:chgData name="Manuel Larsen Santos" userId="6b953df4-0cc0-4102-b9f4-a1e91040abce" providerId="ADAL" clId="{53EF528D-1880-43D7-BB4E-C679EEEF9815}" dt="2024-02-21T00:27:10.583" v="2999" actId="26606"/>
          <ac:spMkLst>
            <pc:docMk/>
            <pc:sldMk cId="945830118" sldId="256"/>
            <ac:spMk id="12" creationId="{097CD68E-23E3-4007-8847-CD0944C4F7BE}"/>
          </ac:spMkLst>
        </pc:spChg>
        <pc:spChg chg="add del">
          <ac:chgData name="Manuel Larsen Santos" userId="6b953df4-0cc0-4102-b9f4-a1e91040abce" providerId="ADAL" clId="{53EF528D-1880-43D7-BB4E-C679EEEF9815}" dt="2024-02-21T00:27:10.583" v="2999" actId="26606"/>
          <ac:spMkLst>
            <pc:docMk/>
            <pc:sldMk cId="945830118" sldId="256"/>
            <ac:spMk id="14" creationId="{AF2F604E-43BE-4DC3-B983-E071523364F8}"/>
          </ac:spMkLst>
        </pc:spChg>
        <pc:spChg chg="add del">
          <ac:chgData name="Manuel Larsen Santos" userId="6b953df4-0cc0-4102-b9f4-a1e91040abce" providerId="ADAL" clId="{53EF528D-1880-43D7-BB4E-C679EEEF9815}" dt="2024-02-21T00:27:10.583" v="2999" actId="26606"/>
          <ac:spMkLst>
            <pc:docMk/>
            <pc:sldMk cId="945830118" sldId="256"/>
            <ac:spMk id="16" creationId="{08C9B587-E65E-4B52-B37C-ABEBB6E87928}"/>
          </ac:spMkLst>
        </pc:spChg>
        <pc:spChg chg="add del">
          <ac:chgData name="Manuel Larsen Santos" userId="6b953df4-0cc0-4102-b9f4-a1e91040abce" providerId="ADAL" clId="{53EF528D-1880-43D7-BB4E-C679EEEF9815}" dt="2024-02-20T06:44:21.854" v="1273" actId="26606"/>
          <ac:spMkLst>
            <pc:docMk/>
            <pc:sldMk cId="945830118" sldId="256"/>
            <ac:spMk id="18" creationId="{04812C46-200A-4DEB-A05E-3ED6C68C2387}"/>
          </ac:spMkLst>
        </pc:spChg>
        <pc:spChg chg="add del">
          <ac:chgData name="Manuel Larsen Santos" userId="6b953df4-0cc0-4102-b9f4-a1e91040abce" providerId="ADAL" clId="{53EF528D-1880-43D7-BB4E-C679EEEF9815}" dt="2024-02-20T06:44:21.854" v="1273" actId="26606"/>
          <ac:spMkLst>
            <pc:docMk/>
            <pc:sldMk cId="945830118" sldId="256"/>
            <ac:spMk id="19" creationId="{D1EA859B-E555-4109-94F3-6700E046E008}"/>
          </ac:spMkLst>
        </pc:spChg>
        <pc:spChg chg="add">
          <ac:chgData name="Manuel Larsen Santos" userId="6b953df4-0cc0-4102-b9f4-a1e91040abce" providerId="ADAL" clId="{53EF528D-1880-43D7-BB4E-C679EEEF9815}" dt="2024-02-21T00:27:10.583" v="2999" actId="26606"/>
          <ac:spMkLst>
            <pc:docMk/>
            <pc:sldMk cId="945830118" sldId="256"/>
            <ac:spMk id="20" creationId="{91DC6ABD-215C-4EA8-A483-CEF5B99AB385}"/>
          </ac:spMkLst>
        </pc:spChg>
        <pc:spChg chg="add del">
          <ac:chgData name="Manuel Larsen Santos" userId="6b953df4-0cc0-4102-b9f4-a1e91040abce" providerId="ADAL" clId="{53EF528D-1880-43D7-BB4E-C679EEEF9815}" dt="2024-02-20T05:02:31.769" v="1096" actId="26606"/>
          <ac:spMkLst>
            <pc:docMk/>
            <pc:sldMk cId="945830118" sldId="256"/>
            <ac:spMk id="21" creationId="{870A1295-61BC-4214-AA3E-D396673024D0}"/>
          </ac:spMkLst>
        </pc:spChg>
        <pc:spChg chg="add del">
          <ac:chgData name="Manuel Larsen Santos" userId="6b953df4-0cc0-4102-b9f4-a1e91040abce" providerId="ADAL" clId="{53EF528D-1880-43D7-BB4E-C679EEEF9815}" dt="2024-02-20T06:44:13.537" v="1260" actId="26606"/>
          <ac:spMkLst>
            <pc:docMk/>
            <pc:sldMk cId="945830118" sldId="256"/>
            <ac:spMk id="24" creationId="{8FC9BE17-9A7B-462D-AE50-3D8777387304}"/>
          </ac:spMkLst>
        </pc:spChg>
        <pc:spChg chg="add del">
          <ac:chgData name="Manuel Larsen Santos" userId="6b953df4-0cc0-4102-b9f4-a1e91040abce" providerId="ADAL" clId="{53EF528D-1880-43D7-BB4E-C679EEEF9815}" dt="2024-02-20T06:44:13.537" v="1260" actId="26606"/>
          <ac:spMkLst>
            <pc:docMk/>
            <pc:sldMk cId="945830118" sldId="256"/>
            <ac:spMk id="26" creationId="{3EBE8569-6AEC-4B8C-8D53-2DE337CDBA65}"/>
          </ac:spMkLst>
        </pc:spChg>
        <pc:spChg chg="add">
          <ac:chgData name="Manuel Larsen Santos" userId="6b953df4-0cc0-4102-b9f4-a1e91040abce" providerId="ADAL" clId="{53EF528D-1880-43D7-BB4E-C679EEEF9815}" dt="2024-02-21T00:27:10.583" v="2999" actId="26606"/>
          <ac:spMkLst>
            <pc:docMk/>
            <pc:sldMk cId="945830118" sldId="256"/>
            <ac:spMk id="27" creationId="{04357C93-F0CB-4A1C-8F77-4E9063789819}"/>
          </ac:spMkLst>
        </pc:spChg>
        <pc:spChg chg="add del">
          <ac:chgData name="Manuel Larsen Santos" userId="6b953df4-0cc0-4102-b9f4-a1e91040abce" providerId="ADAL" clId="{53EF528D-1880-43D7-BB4E-C679EEEF9815}" dt="2024-02-20T06:44:13.537" v="1260" actId="26606"/>
          <ac:spMkLst>
            <pc:docMk/>
            <pc:sldMk cId="945830118" sldId="256"/>
            <ac:spMk id="28" creationId="{55D4142C-5077-457F-A6AD-3FECFDB39685}"/>
          </ac:spMkLst>
        </pc:spChg>
        <pc:spChg chg="add del">
          <ac:chgData name="Manuel Larsen Santos" userId="6b953df4-0cc0-4102-b9f4-a1e91040abce" providerId="ADAL" clId="{53EF528D-1880-43D7-BB4E-C679EEEF9815}" dt="2024-02-20T06:44:13.537" v="1260" actId="26606"/>
          <ac:spMkLst>
            <pc:docMk/>
            <pc:sldMk cId="945830118" sldId="256"/>
            <ac:spMk id="30" creationId="{7A5F0580-5EE9-419F-96EE-B6529EF6E7D0}"/>
          </ac:spMkLst>
        </pc:spChg>
        <pc:spChg chg="add del">
          <ac:chgData name="Manuel Larsen Santos" userId="6b953df4-0cc0-4102-b9f4-a1e91040abce" providerId="ADAL" clId="{53EF528D-1880-43D7-BB4E-C679EEEF9815}" dt="2024-02-20T06:44:14.925" v="1262" actId="26606"/>
          <ac:spMkLst>
            <pc:docMk/>
            <pc:sldMk cId="945830118" sldId="256"/>
            <ac:spMk id="32" creationId="{04812C46-200A-4DEB-A05E-3ED6C68C2387}"/>
          </ac:spMkLst>
        </pc:spChg>
        <pc:spChg chg="add del">
          <ac:chgData name="Manuel Larsen Santos" userId="6b953df4-0cc0-4102-b9f4-a1e91040abce" providerId="ADAL" clId="{53EF528D-1880-43D7-BB4E-C679EEEF9815}" dt="2024-02-20T06:44:14.925" v="1262" actId="26606"/>
          <ac:spMkLst>
            <pc:docMk/>
            <pc:sldMk cId="945830118" sldId="256"/>
            <ac:spMk id="33" creationId="{D1EA859B-E555-4109-94F3-6700E046E008}"/>
          </ac:spMkLst>
        </pc:spChg>
        <pc:spChg chg="add del">
          <ac:chgData name="Manuel Larsen Santos" userId="6b953df4-0cc0-4102-b9f4-a1e91040abce" providerId="ADAL" clId="{53EF528D-1880-43D7-BB4E-C679EEEF9815}" dt="2024-02-20T06:44:15.464" v="1264" actId="26606"/>
          <ac:spMkLst>
            <pc:docMk/>
            <pc:sldMk cId="945830118" sldId="256"/>
            <ac:spMk id="35" creationId="{B1595A09-E336-4D1B-9B3A-06A2287A54E2}"/>
          </ac:spMkLst>
        </pc:spChg>
        <pc:spChg chg="add del">
          <ac:chgData name="Manuel Larsen Santos" userId="6b953df4-0cc0-4102-b9f4-a1e91040abce" providerId="ADAL" clId="{53EF528D-1880-43D7-BB4E-C679EEEF9815}" dt="2024-02-20T06:44:15.464" v="1264" actId="26606"/>
          <ac:spMkLst>
            <pc:docMk/>
            <pc:sldMk cId="945830118" sldId="256"/>
            <ac:spMk id="36" creationId="{3540989C-C7B8-473B-BF87-6F2DA6A90006}"/>
          </ac:spMkLst>
        </pc:spChg>
        <pc:spChg chg="add del">
          <ac:chgData name="Manuel Larsen Santos" userId="6b953df4-0cc0-4102-b9f4-a1e91040abce" providerId="ADAL" clId="{53EF528D-1880-43D7-BB4E-C679EEEF9815}" dt="2024-02-20T06:44:16.512" v="1266" actId="26606"/>
          <ac:spMkLst>
            <pc:docMk/>
            <pc:sldMk cId="945830118" sldId="256"/>
            <ac:spMk id="38" creationId="{80DF40B2-80F7-4E71-B46C-284163F3654A}"/>
          </ac:spMkLst>
        </pc:spChg>
        <pc:spChg chg="add del">
          <ac:chgData name="Manuel Larsen Santos" userId="6b953df4-0cc0-4102-b9f4-a1e91040abce" providerId="ADAL" clId="{53EF528D-1880-43D7-BB4E-C679EEEF9815}" dt="2024-02-20T06:44:17.996" v="1268" actId="26606"/>
          <ac:spMkLst>
            <pc:docMk/>
            <pc:sldMk cId="945830118" sldId="256"/>
            <ac:spMk id="40" creationId="{50E4C519-FBE9-4ABE-A8F9-C2CBE326932F}"/>
          </ac:spMkLst>
        </pc:spChg>
        <pc:spChg chg="add del">
          <ac:chgData name="Manuel Larsen Santos" userId="6b953df4-0cc0-4102-b9f4-a1e91040abce" providerId="ADAL" clId="{53EF528D-1880-43D7-BB4E-C679EEEF9815}" dt="2024-02-20T06:44:17.996" v="1268" actId="26606"/>
          <ac:spMkLst>
            <pc:docMk/>
            <pc:sldMk cId="945830118" sldId="256"/>
            <ac:spMk id="41" creationId="{80EC29FB-299E-49F3-8C7B-01199632A30F}"/>
          </ac:spMkLst>
        </pc:spChg>
        <pc:spChg chg="add del">
          <ac:chgData name="Manuel Larsen Santos" userId="6b953df4-0cc0-4102-b9f4-a1e91040abce" providerId="ADAL" clId="{53EF528D-1880-43D7-BB4E-C679EEEF9815}" dt="2024-02-20T06:44:17.996" v="1268" actId="26606"/>
          <ac:spMkLst>
            <pc:docMk/>
            <pc:sldMk cId="945830118" sldId="256"/>
            <ac:spMk id="42" creationId="{C29A2522-B27A-45C5-897B-79A1407D159A}"/>
          </ac:spMkLst>
        </pc:spChg>
        <pc:spChg chg="add del">
          <ac:chgData name="Manuel Larsen Santos" userId="6b953df4-0cc0-4102-b9f4-a1e91040abce" providerId="ADAL" clId="{53EF528D-1880-43D7-BB4E-C679EEEF9815}" dt="2024-02-20T06:44:17.996" v="1268" actId="26606"/>
          <ac:spMkLst>
            <pc:docMk/>
            <pc:sldMk cId="945830118" sldId="256"/>
            <ac:spMk id="43" creationId="{98E79BE4-34FE-485A-98A5-92CE8F7C4743}"/>
          </ac:spMkLst>
        </pc:spChg>
        <pc:spChg chg="add del">
          <ac:chgData name="Manuel Larsen Santos" userId="6b953df4-0cc0-4102-b9f4-a1e91040abce" providerId="ADAL" clId="{53EF528D-1880-43D7-BB4E-C679EEEF9815}" dt="2024-02-20T06:44:17.996" v="1268" actId="26606"/>
          <ac:spMkLst>
            <pc:docMk/>
            <pc:sldMk cId="945830118" sldId="256"/>
            <ac:spMk id="44" creationId="{7A5F0580-5EE9-419F-96EE-B6529EF6E7D0}"/>
          </ac:spMkLst>
        </pc:spChg>
        <pc:spChg chg="add del">
          <ac:chgData name="Manuel Larsen Santos" userId="6b953df4-0cc0-4102-b9f4-a1e91040abce" providerId="ADAL" clId="{53EF528D-1880-43D7-BB4E-C679EEEF9815}" dt="2024-02-20T06:44:18.940" v="1270" actId="26606"/>
          <ac:spMkLst>
            <pc:docMk/>
            <pc:sldMk cId="945830118" sldId="256"/>
            <ac:spMk id="46" creationId="{5DCB5928-DC7D-4612-9922-441966E15627}"/>
          </ac:spMkLst>
        </pc:spChg>
        <pc:spChg chg="add del">
          <ac:chgData name="Manuel Larsen Santos" userId="6b953df4-0cc0-4102-b9f4-a1e91040abce" providerId="ADAL" clId="{53EF528D-1880-43D7-BB4E-C679EEEF9815}" dt="2024-02-20T06:44:18.940" v="1270" actId="26606"/>
          <ac:spMkLst>
            <pc:docMk/>
            <pc:sldMk cId="945830118" sldId="256"/>
            <ac:spMk id="47" creationId="{682C1161-1736-45EC-99B7-33F3CAE9D517}"/>
          </ac:spMkLst>
        </pc:spChg>
        <pc:spChg chg="add del">
          <ac:chgData name="Manuel Larsen Santos" userId="6b953df4-0cc0-4102-b9f4-a1e91040abce" providerId="ADAL" clId="{53EF528D-1880-43D7-BB4E-C679EEEF9815}" dt="2024-02-20T06:44:18.940" v="1270" actId="26606"/>
          <ac:spMkLst>
            <pc:docMk/>
            <pc:sldMk cId="945830118" sldId="256"/>
            <ac:spMk id="48" creationId="{84D4DDB8-B68F-45B0-9F62-C4279996F672}"/>
          </ac:spMkLst>
        </pc:spChg>
        <pc:spChg chg="add del">
          <ac:chgData name="Manuel Larsen Santos" userId="6b953df4-0cc0-4102-b9f4-a1e91040abce" providerId="ADAL" clId="{53EF528D-1880-43D7-BB4E-C679EEEF9815}" dt="2024-02-20T06:44:18.940" v="1270" actId="26606"/>
          <ac:spMkLst>
            <pc:docMk/>
            <pc:sldMk cId="945830118" sldId="256"/>
            <ac:spMk id="49" creationId="{AF2F604E-43BE-4DC3-B983-E071523364F8}"/>
          </ac:spMkLst>
        </pc:spChg>
        <pc:spChg chg="add del">
          <ac:chgData name="Manuel Larsen Santos" userId="6b953df4-0cc0-4102-b9f4-a1e91040abce" providerId="ADAL" clId="{53EF528D-1880-43D7-BB4E-C679EEEF9815}" dt="2024-02-20T06:44:18.940" v="1270" actId="26606"/>
          <ac:spMkLst>
            <pc:docMk/>
            <pc:sldMk cId="945830118" sldId="256"/>
            <ac:spMk id="50" creationId="{08C9B587-E65E-4B52-B37C-ABEBB6E87928}"/>
          </ac:spMkLst>
        </pc:spChg>
        <pc:spChg chg="add del">
          <ac:chgData name="Manuel Larsen Santos" userId="6b953df4-0cc0-4102-b9f4-a1e91040abce" providerId="ADAL" clId="{53EF528D-1880-43D7-BB4E-C679EEEF9815}" dt="2024-02-20T06:44:21.427" v="1272" actId="26606"/>
          <ac:spMkLst>
            <pc:docMk/>
            <pc:sldMk cId="945830118" sldId="256"/>
            <ac:spMk id="52" creationId="{3BA513B0-82FF-4F41-8178-885375D1CFB5}"/>
          </ac:spMkLst>
        </pc:spChg>
        <pc:grpChg chg="add">
          <ac:chgData name="Manuel Larsen Santos" userId="6b953df4-0cc0-4102-b9f4-a1e91040abce" providerId="ADAL" clId="{53EF528D-1880-43D7-BB4E-C679EEEF9815}" dt="2024-02-21T00:27:10.583" v="2999" actId="26606"/>
          <ac:grpSpMkLst>
            <pc:docMk/>
            <pc:sldMk cId="945830118" sldId="256"/>
            <ac:grpSpMk id="22" creationId="{3AF6A671-C637-4547-85F4-51B6D1881399}"/>
          </ac:grpSpMkLst>
        </pc:grpChg>
        <pc:grpChg chg="add del">
          <ac:chgData name="Manuel Larsen Santos" userId="6b953df4-0cc0-4102-b9f4-a1e91040abce" providerId="ADAL" clId="{53EF528D-1880-43D7-BB4E-C679EEEF9815}" dt="2024-02-20T05:02:31.769" v="1096" actId="26606"/>
          <ac:grpSpMkLst>
            <pc:docMk/>
            <pc:sldMk cId="945830118" sldId="256"/>
            <ac:grpSpMk id="23" creationId="{0B139475-2B26-4CA9-9413-DE741E49F7BB}"/>
          </ac:grpSpMkLst>
        </pc:grpChg>
        <pc:grpChg chg="add del">
          <ac:chgData name="Manuel Larsen Santos" userId="6b953df4-0cc0-4102-b9f4-a1e91040abce" providerId="ADAL" clId="{53EF528D-1880-43D7-BB4E-C679EEEF9815}" dt="2024-02-20T06:44:21.427" v="1272" actId="26606"/>
          <ac:grpSpMkLst>
            <pc:docMk/>
            <pc:sldMk cId="945830118" sldId="256"/>
            <ac:grpSpMk id="53" creationId="{93DB8501-F9F2-4ACD-B56A-9019CD5006D6}"/>
          </ac:grpSpMkLst>
        </pc:grpChg>
        <pc:graphicFrameChg chg="add mod">
          <ac:chgData name="Manuel Larsen Santos" userId="6b953df4-0cc0-4102-b9f4-a1e91040abce" providerId="ADAL" clId="{53EF528D-1880-43D7-BB4E-C679EEEF9815}" dt="2024-02-19T22:37:54.070" v="101"/>
          <ac:graphicFrameMkLst>
            <pc:docMk/>
            <pc:sldMk cId="945830118" sldId="256"/>
            <ac:graphicFrameMk id="4" creationId="{EFA8626B-9A1F-2067-A322-55B4CE9D7A0B}"/>
          </ac:graphicFrameMkLst>
        </pc:graphicFrameChg>
        <pc:graphicFrameChg chg="add mod">
          <ac:chgData name="Manuel Larsen Santos" userId="6b953df4-0cc0-4102-b9f4-a1e91040abce" providerId="ADAL" clId="{53EF528D-1880-43D7-BB4E-C679EEEF9815}" dt="2024-02-19T22:37:56.632" v="102"/>
          <ac:graphicFrameMkLst>
            <pc:docMk/>
            <pc:sldMk cId="945830118" sldId="256"/>
            <ac:graphicFrameMk id="5" creationId="{55E201CF-4DEB-1BCB-16AB-6D825A2F88EE}"/>
          </ac:graphicFrameMkLst>
        </pc:graphicFrameChg>
        <pc:graphicFrameChg chg="add mod modGraphic">
          <ac:chgData name="Manuel Larsen Santos" userId="6b953df4-0cc0-4102-b9f4-a1e91040abce" providerId="ADAL" clId="{53EF528D-1880-43D7-BB4E-C679EEEF9815}" dt="2024-02-19T22:38:20.590" v="106" actId="2161"/>
          <ac:graphicFrameMkLst>
            <pc:docMk/>
            <pc:sldMk cId="945830118" sldId="256"/>
            <ac:graphicFrameMk id="6" creationId="{C23A8360-02F5-8A90-6EA2-5CB64EBE20E9}"/>
          </ac:graphicFrameMkLst>
        </pc:graphicFrameChg>
        <pc:graphicFrameChg chg="add mod">
          <ac:chgData name="Manuel Larsen Santos" userId="6b953df4-0cc0-4102-b9f4-a1e91040abce" providerId="ADAL" clId="{53EF528D-1880-43D7-BB4E-C679EEEF9815}" dt="2024-02-19T22:38:16.139" v="105"/>
          <ac:graphicFrameMkLst>
            <pc:docMk/>
            <pc:sldMk cId="945830118" sldId="256"/>
            <ac:graphicFrameMk id="7" creationId="{B49ABC2A-F9DA-7462-9CED-EB2B5D620006}"/>
          </ac:graphicFrameMkLst>
        </pc:graphicFrameChg>
        <pc:graphicFrameChg chg="add mod">
          <ac:chgData name="Manuel Larsen Santos" userId="6b953df4-0cc0-4102-b9f4-a1e91040abce" providerId="ADAL" clId="{53EF528D-1880-43D7-BB4E-C679EEEF9815}" dt="2024-02-19T22:38:54.431" v="192"/>
          <ac:graphicFrameMkLst>
            <pc:docMk/>
            <pc:sldMk cId="945830118" sldId="256"/>
            <ac:graphicFrameMk id="8" creationId="{928F80F8-99D9-8094-9DE7-CF6A7BA40C51}"/>
          </ac:graphicFrameMkLst>
        </pc:graphicFrameChg>
        <pc:picChg chg="add mod">
          <ac:chgData name="Manuel Larsen Santos" userId="6b953df4-0cc0-4102-b9f4-a1e91040abce" providerId="ADAL" clId="{53EF528D-1880-43D7-BB4E-C679EEEF9815}" dt="2024-02-20T05:00:11.007" v="1088"/>
          <ac:picMkLst>
            <pc:docMk/>
            <pc:sldMk cId="945830118" sldId="256"/>
            <ac:picMk id="4" creationId="{DDB8B016-DCC1-B83F-2A16-3B938FB6E2E6}"/>
          </ac:picMkLst>
        </pc:picChg>
        <pc:picChg chg="add mod ord">
          <ac:chgData name="Manuel Larsen Santos" userId="6b953df4-0cc0-4102-b9f4-a1e91040abce" providerId="ADAL" clId="{53EF528D-1880-43D7-BB4E-C679EEEF9815}" dt="2024-02-21T00:27:10.583" v="2999" actId="26606"/>
          <ac:picMkLst>
            <pc:docMk/>
            <pc:sldMk cId="945830118" sldId="256"/>
            <ac:picMk id="5" creationId="{1BED64C3-7CAC-1468-A1C4-90930652E4CF}"/>
          </ac:picMkLst>
        </pc:picChg>
        <pc:picChg chg="add mod">
          <ac:chgData name="Manuel Larsen Santos" userId="6b953df4-0cc0-4102-b9f4-a1e91040abce" providerId="ADAL" clId="{53EF528D-1880-43D7-BB4E-C679EEEF9815}" dt="2024-02-21T03:52:46.478" v="8231"/>
          <ac:picMkLst>
            <pc:docMk/>
            <pc:sldMk cId="945830118" sldId="256"/>
            <ac:picMk id="6" creationId="{50FA69DF-1F15-5B03-E358-A00A00F39085}"/>
          </ac:picMkLst>
        </pc:picChg>
      </pc:sldChg>
      <pc:sldChg chg="addSp delSp modSp new mod ord setBg">
        <pc:chgData name="Manuel Larsen Santos" userId="6b953df4-0cc0-4102-b9f4-a1e91040abce" providerId="ADAL" clId="{53EF528D-1880-43D7-BB4E-C679EEEF9815}" dt="2024-02-21T03:32:24.492" v="7968" actId="1076"/>
        <pc:sldMkLst>
          <pc:docMk/>
          <pc:sldMk cId="660364125" sldId="257"/>
        </pc:sldMkLst>
        <pc:spChg chg="mod">
          <ac:chgData name="Manuel Larsen Santos" userId="6b953df4-0cc0-4102-b9f4-a1e91040abce" providerId="ADAL" clId="{53EF528D-1880-43D7-BB4E-C679EEEF9815}" dt="2024-02-21T00:01:07.580" v="2452" actId="14100"/>
          <ac:spMkLst>
            <pc:docMk/>
            <pc:sldMk cId="660364125" sldId="257"/>
            <ac:spMk id="2" creationId="{1C5AF4EB-9D9A-5653-26F5-9BED534C833A}"/>
          </ac:spMkLst>
        </pc:spChg>
        <pc:spChg chg="add del mod">
          <ac:chgData name="Manuel Larsen Santos" userId="6b953df4-0cc0-4102-b9f4-a1e91040abce" providerId="ADAL" clId="{53EF528D-1880-43D7-BB4E-C679EEEF9815}" dt="2024-02-20T06:55:39.614" v="1531" actId="26606"/>
          <ac:spMkLst>
            <pc:docMk/>
            <pc:sldMk cId="660364125" sldId="257"/>
            <ac:spMk id="3" creationId="{D879B3EF-99E8-3360-E8FF-F7EF58D47309}"/>
          </ac:spMkLst>
        </pc:spChg>
        <pc:spChg chg="add mod">
          <ac:chgData name="Manuel Larsen Santos" userId="6b953df4-0cc0-4102-b9f4-a1e91040abce" providerId="ADAL" clId="{53EF528D-1880-43D7-BB4E-C679EEEF9815}" dt="2024-02-21T03:32:24.492" v="7968" actId="1076"/>
          <ac:spMkLst>
            <pc:docMk/>
            <pc:sldMk cId="660364125" sldId="257"/>
            <ac:spMk id="8" creationId="{C44C4D98-56A3-4674-65EA-3CEBB3E5B67C}"/>
          </ac:spMkLst>
        </pc:spChg>
        <pc:spChg chg="add del">
          <ac:chgData name="Manuel Larsen Santos" userId="6b953df4-0cc0-4102-b9f4-a1e91040abce" providerId="ADAL" clId="{53EF528D-1880-43D7-BB4E-C679EEEF9815}" dt="2024-02-20T06:55:39.614" v="1531" actId="26606"/>
          <ac:spMkLst>
            <pc:docMk/>
            <pc:sldMk cId="660364125" sldId="257"/>
            <ac:spMk id="12" creationId="{8FC9BE17-9A7B-462D-AE50-3D8777387304}"/>
          </ac:spMkLst>
        </pc:spChg>
        <pc:spChg chg="add del">
          <ac:chgData name="Manuel Larsen Santos" userId="6b953df4-0cc0-4102-b9f4-a1e91040abce" providerId="ADAL" clId="{53EF528D-1880-43D7-BB4E-C679EEEF9815}" dt="2024-02-20T06:55:39.614" v="1531" actId="26606"/>
          <ac:spMkLst>
            <pc:docMk/>
            <pc:sldMk cId="660364125" sldId="257"/>
            <ac:spMk id="14" creationId="{3EBE8569-6AEC-4B8C-8D53-2DE337CDBA65}"/>
          </ac:spMkLst>
        </pc:spChg>
        <pc:spChg chg="add del">
          <ac:chgData name="Manuel Larsen Santos" userId="6b953df4-0cc0-4102-b9f4-a1e91040abce" providerId="ADAL" clId="{53EF528D-1880-43D7-BB4E-C679EEEF9815}" dt="2024-02-20T06:55:39.614" v="1531" actId="26606"/>
          <ac:spMkLst>
            <pc:docMk/>
            <pc:sldMk cId="660364125" sldId="257"/>
            <ac:spMk id="16" creationId="{55D4142C-5077-457F-A6AD-3FECFDB39685}"/>
          </ac:spMkLst>
        </pc:spChg>
        <pc:spChg chg="add del">
          <ac:chgData name="Manuel Larsen Santos" userId="6b953df4-0cc0-4102-b9f4-a1e91040abce" providerId="ADAL" clId="{53EF528D-1880-43D7-BB4E-C679EEEF9815}" dt="2024-02-20T06:55:39.614" v="1531" actId="26606"/>
          <ac:spMkLst>
            <pc:docMk/>
            <pc:sldMk cId="660364125" sldId="257"/>
            <ac:spMk id="18" creationId="{7A5F0580-5EE9-419F-96EE-B6529EF6E7D0}"/>
          </ac:spMkLst>
        </pc:spChg>
        <pc:spChg chg="add del">
          <ac:chgData name="Manuel Larsen Santos" userId="6b953df4-0cc0-4102-b9f4-a1e91040abce" providerId="ADAL" clId="{53EF528D-1880-43D7-BB4E-C679EEEF9815}" dt="2024-02-20T06:55:22.111" v="1516" actId="26606"/>
          <ac:spMkLst>
            <pc:docMk/>
            <pc:sldMk cId="660364125" sldId="257"/>
            <ac:spMk id="20" creationId="{6B5E2835-4E47-45B3-9CFE-732FF7B05472}"/>
          </ac:spMkLst>
        </pc:spChg>
        <pc:spChg chg="add del">
          <ac:chgData name="Manuel Larsen Santos" userId="6b953df4-0cc0-4102-b9f4-a1e91040abce" providerId="ADAL" clId="{53EF528D-1880-43D7-BB4E-C679EEEF9815}" dt="2024-02-20T06:55:22.111" v="1516" actId="26606"/>
          <ac:spMkLst>
            <pc:docMk/>
            <pc:sldMk cId="660364125" sldId="257"/>
            <ac:spMk id="21" creationId="{5B45AD5D-AA52-4F7B-9362-576A39AD9E09}"/>
          </ac:spMkLst>
        </pc:spChg>
        <pc:spChg chg="add del">
          <ac:chgData name="Manuel Larsen Santos" userId="6b953df4-0cc0-4102-b9f4-a1e91040abce" providerId="ADAL" clId="{53EF528D-1880-43D7-BB4E-C679EEEF9815}" dt="2024-02-20T06:55:22.111" v="1516" actId="26606"/>
          <ac:spMkLst>
            <pc:docMk/>
            <pc:sldMk cId="660364125" sldId="257"/>
            <ac:spMk id="22" creationId="{AEDD7960-4866-4399-BEF6-DD1431AB4E34}"/>
          </ac:spMkLst>
        </pc:spChg>
        <pc:spChg chg="add del">
          <ac:chgData name="Manuel Larsen Santos" userId="6b953df4-0cc0-4102-b9f4-a1e91040abce" providerId="ADAL" clId="{53EF528D-1880-43D7-BB4E-C679EEEF9815}" dt="2024-02-20T06:43:51.775" v="1256" actId="26606"/>
          <ac:spMkLst>
            <pc:docMk/>
            <pc:sldMk cId="660364125" sldId="257"/>
            <ac:spMk id="23" creationId="{37C89E4B-3C9F-44B9-8B86-D9E3D112D8EC}"/>
          </ac:spMkLst>
        </pc:spChg>
        <pc:spChg chg="add del">
          <ac:chgData name="Manuel Larsen Santos" userId="6b953df4-0cc0-4102-b9f4-a1e91040abce" providerId="ADAL" clId="{53EF528D-1880-43D7-BB4E-C679EEEF9815}" dt="2024-02-20T06:55:22.111" v="1516" actId="26606"/>
          <ac:spMkLst>
            <pc:docMk/>
            <pc:sldMk cId="660364125" sldId="257"/>
            <ac:spMk id="24" creationId="{55D4142C-5077-457F-A6AD-3FECFDB39685}"/>
          </ac:spMkLst>
        </pc:spChg>
        <pc:spChg chg="add del">
          <ac:chgData name="Manuel Larsen Santos" userId="6b953df4-0cc0-4102-b9f4-a1e91040abce" providerId="ADAL" clId="{53EF528D-1880-43D7-BB4E-C679EEEF9815}" dt="2024-02-20T06:55:22.111" v="1516" actId="26606"/>
          <ac:spMkLst>
            <pc:docMk/>
            <pc:sldMk cId="660364125" sldId="257"/>
            <ac:spMk id="26" creationId="{7A5F0580-5EE9-419F-96EE-B6529EF6E7D0}"/>
          </ac:spMkLst>
        </pc:spChg>
        <pc:spChg chg="add del">
          <ac:chgData name="Manuel Larsen Santos" userId="6b953df4-0cc0-4102-b9f4-a1e91040abce" providerId="ADAL" clId="{53EF528D-1880-43D7-BB4E-C679EEEF9815}" dt="2024-02-20T06:55:25.552" v="1518" actId="26606"/>
          <ac:spMkLst>
            <pc:docMk/>
            <pc:sldMk cId="660364125" sldId="257"/>
            <ac:spMk id="28" creationId="{0E2F58BF-12E5-4B5A-AD25-4DAAA2742A7B}"/>
          </ac:spMkLst>
        </pc:spChg>
        <pc:spChg chg="add del">
          <ac:chgData name="Manuel Larsen Santos" userId="6b953df4-0cc0-4102-b9f4-a1e91040abce" providerId="ADAL" clId="{53EF528D-1880-43D7-BB4E-C679EEEF9815}" dt="2024-02-20T06:44:22.215" v="1274" actId="26606"/>
          <ac:spMkLst>
            <pc:docMk/>
            <pc:sldMk cId="660364125" sldId="257"/>
            <ac:spMk id="29" creationId="{7A5F0580-5EE9-419F-96EE-B6529EF6E7D0}"/>
          </ac:spMkLst>
        </pc:spChg>
        <pc:spChg chg="add del">
          <ac:chgData name="Manuel Larsen Santos" userId="6b953df4-0cc0-4102-b9f4-a1e91040abce" providerId="ADAL" clId="{53EF528D-1880-43D7-BB4E-C679EEEF9815}" dt="2024-02-20T06:44:22.215" v="1274" actId="26606"/>
          <ac:spMkLst>
            <pc:docMk/>
            <pc:sldMk cId="660364125" sldId="257"/>
            <ac:spMk id="30" creationId="{8FC9BE17-9A7B-462D-AE50-3D8777387304}"/>
          </ac:spMkLst>
        </pc:spChg>
        <pc:spChg chg="add del">
          <ac:chgData name="Manuel Larsen Santos" userId="6b953df4-0cc0-4102-b9f4-a1e91040abce" providerId="ADAL" clId="{53EF528D-1880-43D7-BB4E-C679EEEF9815}" dt="2024-02-20T06:44:22.215" v="1274" actId="26606"/>
          <ac:spMkLst>
            <pc:docMk/>
            <pc:sldMk cId="660364125" sldId="257"/>
            <ac:spMk id="31" creationId="{3EBE8569-6AEC-4B8C-8D53-2DE337CDBA65}"/>
          </ac:spMkLst>
        </pc:spChg>
        <pc:spChg chg="add del">
          <ac:chgData name="Manuel Larsen Santos" userId="6b953df4-0cc0-4102-b9f4-a1e91040abce" providerId="ADAL" clId="{53EF528D-1880-43D7-BB4E-C679EEEF9815}" dt="2024-02-20T06:44:22.215" v="1274" actId="26606"/>
          <ac:spMkLst>
            <pc:docMk/>
            <pc:sldMk cId="660364125" sldId="257"/>
            <ac:spMk id="32" creationId="{55D4142C-5077-457F-A6AD-3FECFDB39685}"/>
          </ac:spMkLst>
        </pc:spChg>
        <pc:spChg chg="add del">
          <ac:chgData name="Manuel Larsen Santos" userId="6b953df4-0cc0-4102-b9f4-a1e91040abce" providerId="ADAL" clId="{53EF528D-1880-43D7-BB4E-C679EEEF9815}" dt="2024-02-20T06:44:22.215" v="1274" actId="26606"/>
          <ac:spMkLst>
            <pc:docMk/>
            <pc:sldMk cId="660364125" sldId="257"/>
            <ac:spMk id="33" creationId="{D879B3EF-99E8-3360-E8FF-F7EF58D47309}"/>
          </ac:spMkLst>
        </pc:spChg>
        <pc:spChg chg="add del">
          <ac:chgData name="Manuel Larsen Santos" userId="6b953df4-0cc0-4102-b9f4-a1e91040abce" providerId="ADAL" clId="{53EF528D-1880-43D7-BB4E-C679EEEF9815}" dt="2024-02-20T06:55:25.552" v="1518" actId="26606"/>
          <ac:spMkLst>
            <pc:docMk/>
            <pc:sldMk cId="660364125" sldId="257"/>
            <ac:spMk id="34" creationId="{AF2F604E-43BE-4DC3-B983-E071523364F8}"/>
          </ac:spMkLst>
        </pc:spChg>
        <pc:spChg chg="add del">
          <ac:chgData name="Manuel Larsen Santos" userId="6b953df4-0cc0-4102-b9f4-a1e91040abce" providerId="ADAL" clId="{53EF528D-1880-43D7-BB4E-C679EEEF9815}" dt="2024-02-20T06:55:25.552" v="1518" actId="26606"/>
          <ac:spMkLst>
            <pc:docMk/>
            <pc:sldMk cId="660364125" sldId="257"/>
            <ac:spMk id="35" creationId="{08C9B587-E65E-4B52-B37C-ABEBB6E87928}"/>
          </ac:spMkLst>
        </pc:spChg>
        <pc:spChg chg="add del">
          <ac:chgData name="Manuel Larsen Santos" userId="6b953df4-0cc0-4102-b9f4-a1e91040abce" providerId="ADAL" clId="{53EF528D-1880-43D7-BB4E-C679EEEF9815}" dt="2024-02-20T06:55:26.483" v="1520" actId="26606"/>
          <ac:spMkLst>
            <pc:docMk/>
            <pc:sldMk cId="660364125" sldId="257"/>
            <ac:spMk id="37" creationId="{80DF40B2-80F7-4E71-B46C-284163F3654A}"/>
          </ac:spMkLst>
        </pc:spChg>
        <pc:spChg chg="add del">
          <ac:chgData name="Manuel Larsen Santos" userId="6b953df4-0cc0-4102-b9f4-a1e91040abce" providerId="ADAL" clId="{53EF528D-1880-43D7-BB4E-C679EEEF9815}" dt="2024-02-20T06:55:26.483" v="1520" actId="26606"/>
          <ac:spMkLst>
            <pc:docMk/>
            <pc:sldMk cId="660364125" sldId="257"/>
            <ac:spMk id="38" creationId="{D879B3EF-99E8-3360-E8FF-F7EF58D47309}"/>
          </ac:spMkLst>
        </pc:spChg>
        <pc:spChg chg="add del">
          <ac:chgData name="Manuel Larsen Santos" userId="6b953df4-0cc0-4102-b9f4-a1e91040abce" providerId="ADAL" clId="{53EF528D-1880-43D7-BB4E-C679EEEF9815}" dt="2024-02-20T06:55:30.252" v="1522" actId="26606"/>
          <ac:spMkLst>
            <pc:docMk/>
            <pc:sldMk cId="660364125" sldId="257"/>
            <ac:spMk id="40" creationId="{6B5E2835-4E47-45B3-9CFE-732FF7B05472}"/>
          </ac:spMkLst>
        </pc:spChg>
        <pc:spChg chg="add del">
          <ac:chgData name="Manuel Larsen Santos" userId="6b953df4-0cc0-4102-b9f4-a1e91040abce" providerId="ADAL" clId="{53EF528D-1880-43D7-BB4E-C679EEEF9815}" dt="2024-02-20T06:55:30.252" v="1522" actId="26606"/>
          <ac:spMkLst>
            <pc:docMk/>
            <pc:sldMk cId="660364125" sldId="257"/>
            <ac:spMk id="41" creationId="{5B45AD5D-AA52-4F7B-9362-576A39AD9E09}"/>
          </ac:spMkLst>
        </pc:spChg>
        <pc:spChg chg="add del">
          <ac:chgData name="Manuel Larsen Santos" userId="6b953df4-0cc0-4102-b9f4-a1e91040abce" providerId="ADAL" clId="{53EF528D-1880-43D7-BB4E-C679EEEF9815}" dt="2024-02-20T06:55:30.252" v="1522" actId="26606"/>
          <ac:spMkLst>
            <pc:docMk/>
            <pc:sldMk cId="660364125" sldId="257"/>
            <ac:spMk id="42" creationId="{AEDD7960-4866-4399-BEF6-DD1431AB4E34}"/>
          </ac:spMkLst>
        </pc:spChg>
        <pc:spChg chg="add del">
          <ac:chgData name="Manuel Larsen Santos" userId="6b953df4-0cc0-4102-b9f4-a1e91040abce" providerId="ADAL" clId="{53EF528D-1880-43D7-BB4E-C679EEEF9815}" dt="2024-02-20T06:55:30.252" v="1522" actId="26606"/>
          <ac:spMkLst>
            <pc:docMk/>
            <pc:sldMk cId="660364125" sldId="257"/>
            <ac:spMk id="43" creationId="{55D4142C-5077-457F-A6AD-3FECFDB39685}"/>
          </ac:spMkLst>
        </pc:spChg>
        <pc:spChg chg="add del">
          <ac:chgData name="Manuel Larsen Santos" userId="6b953df4-0cc0-4102-b9f4-a1e91040abce" providerId="ADAL" clId="{53EF528D-1880-43D7-BB4E-C679EEEF9815}" dt="2024-02-20T06:55:30.252" v="1522" actId="26606"/>
          <ac:spMkLst>
            <pc:docMk/>
            <pc:sldMk cId="660364125" sldId="257"/>
            <ac:spMk id="44" creationId="{7A5F0580-5EE9-419F-96EE-B6529EF6E7D0}"/>
          </ac:spMkLst>
        </pc:spChg>
        <pc:spChg chg="add del">
          <ac:chgData name="Manuel Larsen Santos" userId="6b953df4-0cc0-4102-b9f4-a1e91040abce" providerId="ADAL" clId="{53EF528D-1880-43D7-BB4E-C679EEEF9815}" dt="2024-02-20T06:55:30.252" v="1522" actId="26606"/>
          <ac:spMkLst>
            <pc:docMk/>
            <pc:sldMk cId="660364125" sldId="257"/>
            <ac:spMk id="45" creationId="{D879B3EF-99E8-3360-E8FF-F7EF58D47309}"/>
          </ac:spMkLst>
        </pc:spChg>
        <pc:spChg chg="add del">
          <ac:chgData name="Manuel Larsen Santos" userId="6b953df4-0cc0-4102-b9f4-a1e91040abce" providerId="ADAL" clId="{53EF528D-1880-43D7-BB4E-C679EEEF9815}" dt="2024-02-20T06:55:32.439" v="1524" actId="26606"/>
          <ac:spMkLst>
            <pc:docMk/>
            <pc:sldMk cId="660364125" sldId="257"/>
            <ac:spMk id="48" creationId="{D879B3EF-99E8-3360-E8FF-F7EF58D47309}"/>
          </ac:spMkLst>
        </pc:spChg>
        <pc:spChg chg="add del">
          <ac:chgData name="Manuel Larsen Santos" userId="6b953df4-0cc0-4102-b9f4-a1e91040abce" providerId="ADAL" clId="{53EF528D-1880-43D7-BB4E-C679EEEF9815}" dt="2024-02-20T06:55:36.187" v="1526" actId="26606"/>
          <ac:spMkLst>
            <pc:docMk/>
            <pc:sldMk cId="660364125" sldId="257"/>
            <ac:spMk id="50" creationId="{ECC07320-C2CA-4E29-8481-9D9E143C7788}"/>
          </ac:spMkLst>
        </pc:spChg>
        <pc:spChg chg="add del">
          <ac:chgData name="Manuel Larsen Santos" userId="6b953df4-0cc0-4102-b9f4-a1e91040abce" providerId="ADAL" clId="{53EF528D-1880-43D7-BB4E-C679EEEF9815}" dt="2024-02-20T06:55:36.187" v="1526" actId="26606"/>
          <ac:spMkLst>
            <pc:docMk/>
            <pc:sldMk cId="660364125" sldId="257"/>
            <ac:spMk id="51" creationId="{178FB36B-5BFE-42CA-BC60-1115E0D95EEC}"/>
          </ac:spMkLst>
        </pc:spChg>
        <pc:spChg chg="add del">
          <ac:chgData name="Manuel Larsen Santos" userId="6b953df4-0cc0-4102-b9f4-a1e91040abce" providerId="ADAL" clId="{53EF528D-1880-43D7-BB4E-C679EEEF9815}" dt="2024-02-20T06:55:39.047" v="1528" actId="26606"/>
          <ac:spMkLst>
            <pc:docMk/>
            <pc:sldMk cId="660364125" sldId="257"/>
            <ac:spMk id="53" creationId="{04812C46-200A-4DEB-A05E-3ED6C68C2387}"/>
          </ac:spMkLst>
        </pc:spChg>
        <pc:spChg chg="add del">
          <ac:chgData name="Manuel Larsen Santos" userId="6b953df4-0cc0-4102-b9f4-a1e91040abce" providerId="ADAL" clId="{53EF528D-1880-43D7-BB4E-C679EEEF9815}" dt="2024-02-20T06:55:39.047" v="1528" actId="26606"/>
          <ac:spMkLst>
            <pc:docMk/>
            <pc:sldMk cId="660364125" sldId="257"/>
            <ac:spMk id="54" creationId="{D1EA859B-E555-4109-94F3-6700E046E008}"/>
          </ac:spMkLst>
        </pc:spChg>
        <pc:spChg chg="add del">
          <ac:chgData name="Manuel Larsen Santos" userId="6b953df4-0cc0-4102-b9f4-a1e91040abce" providerId="ADAL" clId="{53EF528D-1880-43D7-BB4E-C679EEEF9815}" dt="2024-02-20T06:55:39.047" v="1528" actId="26606"/>
          <ac:spMkLst>
            <pc:docMk/>
            <pc:sldMk cId="660364125" sldId="257"/>
            <ac:spMk id="55" creationId="{D879B3EF-99E8-3360-E8FF-F7EF58D47309}"/>
          </ac:spMkLst>
        </pc:spChg>
        <pc:spChg chg="add del">
          <ac:chgData name="Manuel Larsen Santos" userId="6b953df4-0cc0-4102-b9f4-a1e91040abce" providerId="ADAL" clId="{53EF528D-1880-43D7-BB4E-C679EEEF9815}" dt="2024-02-20T06:55:39.608" v="1530" actId="26606"/>
          <ac:spMkLst>
            <pc:docMk/>
            <pc:sldMk cId="660364125" sldId="257"/>
            <ac:spMk id="57" creationId="{ECC07320-C2CA-4E29-8481-9D9E143C7788}"/>
          </ac:spMkLst>
        </pc:spChg>
        <pc:spChg chg="add del">
          <ac:chgData name="Manuel Larsen Santos" userId="6b953df4-0cc0-4102-b9f4-a1e91040abce" providerId="ADAL" clId="{53EF528D-1880-43D7-BB4E-C679EEEF9815}" dt="2024-02-20T06:55:39.608" v="1530" actId="26606"/>
          <ac:spMkLst>
            <pc:docMk/>
            <pc:sldMk cId="660364125" sldId="257"/>
            <ac:spMk id="58" creationId="{178FB36B-5BFE-42CA-BC60-1115E0D95EEC}"/>
          </ac:spMkLst>
        </pc:spChg>
        <pc:spChg chg="add del">
          <ac:chgData name="Manuel Larsen Santos" userId="6b953df4-0cc0-4102-b9f4-a1e91040abce" providerId="ADAL" clId="{53EF528D-1880-43D7-BB4E-C679EEEF9815}" dt="2024-02-20T23:46:07.039" v="2134" actId="26606"/>
          <ac:spMkLst>
            <pc:docMk/>
            <pc:sldMk cId="660364125" sldId="257"/>
            <ac:spMk id="60" creationId="{04812C46-200A-4DEB-A05E-3ED6C68C2387}"/>
          </ac:spMkLst>
        </pc:spChg>
        <pc:spChg chg="add del">
          <ac:chgData name="Manuel Larsen Santos" userId="6b953df4-0cc0-4102-b9f4-a1e91040abce" providerId="ADAL" clId="{53EF528D-1880-43D7-BB4E-C679EEEF9815}" dt="2024-02-20T23:46:07.039" v="2134" actId="26606"/>
          <ac:spMkLst>
            <pc:docMk/>
            <pc:sldMk cId="660364125" sldId="257"/>
            <ac:spMk id="61" creationId="{D1EA859B-E555-4109-94F3-6700E046E008}"/>
          </ac:spMkLst>
        </pc:spChg>
        <pc:spChg chg="add mod">
          <ac:chgData name="Manuel Larsen Santos" userId="6b953df4-0cc0-4102-b9f4-a1e91040abce" providerId="ADAL" clId="{53EF528D-1880-43D7-BB4E-C679EEEF9815}" dt="2024-02-21T00:05:56.578" v="2532" actId="20577"/>
          <ac:spMkLst>
            <pc:docMk/>
            <pc:sldMk cId="660364125" sldId="257"/>
            <ac:spMk id="62" creationId="{D879B3EF-99E8-3360-E8FF-F7EF58D47309}"/>
          </ac:spMkLst>
        </pc:spChg>
        <pc:spChg chg="add del">
          <ac:chgData name="Manuel Larsen Santos" userId="6b953df4-0cc0-4102-b9f4-a1e91040abce" providerId="ADAL" clId="{53EF528D-1880-43D7-BB4E-C679EEEF9815}" dt="2024-02-20T23:46:48.860" v="2140" actId="26606"/>
          <ac:spMkLst>
            <pc:docMk/>
            <pc:sldMk cId="660364125" sldId="257"/>
            <ac:spMk id="67" creationId="{C1DD1A8A-57D5-4A81-AD04-532B043C5611}"/>
          </ac:spMkLst>
        </pc:spChg>
        <pc:spChg chg="add del">
          <ac:chgData name="Manuel Larsen Santos" userId="6b953df4-0cc0-4102-b9f4-a1e91040abce" providerId="ADAL" clId="{53EF528D-1880-43D7-BB4E-C679EEEF9815}" dt="2024-02-20T23:46:48.860" v="2140" actId="26606"/>
          <ac:spMkLst>
            <pc:docMk/>
            <pc:sldMk cId="660364125" sldId="257"/>
            <ac:spMk id="69" creationId="{007891EC-4501-44ED-A8C8-B11B6DB767AB}"/>
          </ac:spMkLst>
        </pc:spChg>
        <pc:spChg chg="add del">
          <ac:chgData name="Manuel Larsen Santos" userId="6b953df4-0cc0-4102-b9f4-a1e91040abce" providerId="ADAL" clId="{53EF528D-1880-43D7-BB4E-C679EEEF9815}" dt="2024-02-20T23:46:48.854" v="2139" actId="26606"/>
          <ac:spMkLst>
            <pc:docMk/>
            <pc:sldMk cId="660364125" sldId="257"/>
            <ac:spMk id="74" creationId="{6F828D28-8E09-41CC-8229-3070B5467A96}"/>
          </ac:spMkLst>
        </pc:spChg>
        <pc:spChg chg="add del">
          <ac:chgData name="Manuel Larsen Santos" userId="6b953df4-0cc0-4102-b9f4-a1e91040abce" providerId="ADAL" clId="{53EF528D-1880-43D7-BB4E-C679EEEF9815}" dt="2024-02-20T23:46:48.854" v="2139" actId="26606"/>
          <ac:spMkLst>
            <pc:docMk/>
            <pc:sldMk cId="660364125" sldId="257"/>
            <ac:spMk id="76" creationId="{D5B012D8-7F27-4758-9AC6-C889B154BD73}"/>
          </ac:spMkLst>
        </pc:spChg>
        <pc:spChg chg="add del">
          <ac:chgData name="Manuel Larsen Santos" userId="6b953df4-0cc0-4102-b9f4-a1e91040abce" providerId="ADAL" clId="{53EF528D-1880-43D7-BB4E-C679EEEF9815}" dt="2024-02-20T23:46:48.854" v="2139" actId="26606"/>
          <ac:spMkLst>
            <pc:docMk/>
            <pc:sldMk cId="660364125" sldId="257"/>
            <ac:spMk id="78" creationId="{4063B759-00FC-46D1-9898-8E8625268FAF}"/>
          </ac:spMkLst>
        </pc:spChg>
        <pc:spChg chg="add del">
          <ac:chgData name="Manuel Larsen Santos" userId="6b953df4-0cc0-4102-b9f4-a1e91040abce" providerId="ADAL" clId="{53EF528D-1880-43D7-BB4E-C679EEEF9815}" dt="2024-02-20T23:53:55.796" v="2171" actId="26606"/>
          <ac:spMkLst>
            <pc:docMk/>
            <pc:sldMk cId="660364125" sldId="257"/>
            <ac:spMk id="80" creationId="{ECC07320-C2CA-4E29-8481-9D9E143C7788}"/>
          </ac:spMkLst>
        </pc:spChg>
        <pc:spChg chg="add del">
          <ac:chgData name="Manuel Larsen Santos" userId="6b953df4-0cc0-4102-b9f4-a1e91040abce" providerId="ADAL" clId="{53EF528D-1880-43D7-BB4E-C679EEEF9815}" dt="2024-02-20T23:53:55.796" v="2171" actId="26606"/>
          <ac:spMkLst>
            <pc:docMk/>
            <pc:sldMk cId="660364125" sldId="257"/>
            <ac:spMk id="81" creationId="{178FB36B-5BFE-42CA-BC60-1115E0D95EEC}"/>
          </ac:spMkLst>
        </pc:spChg>
        <pc:spChg chg="add del">
          <ac:chgData name="Manuel Larsen Santos" userId="6b953df4-0cc0-4102-b9f4-a1e91040abce" providerId="ADAL" clId="{53EF528D-1880-43D7-BB4E-C679EEEF9815}" dt="2024-02-20T23:53:55.787" v="2170" actId="26606"/>
          <ac:spMkLst>
            <pc:docMk/>
            <pc:sldMk cId="660364125" sldId="257"/>
            <ac:spMk id="9227" creationId="{47942995-B07F-4636-9A06-C6A104B260A8}"/>
          </ac:spMkLst>
        </pc:spChg>
        <pc:spChg chg="add del">
          <ac:chgData name="Manuel Larsen Santos" userId="6b953df4-0cc0-4102-b9f4-a1e91040abce" providerId="ADAL" clId="{53EF528D-1880-43D7-BB4E-C679EEEF9815}" dt="2024-02-20T23:55:23.029" v="2234" actId="26606"/>
          <ac:spMkLst>
            <pc:docMk/>
            <pc:sldMk cId="660364125" sldId="257"/>
            <ac:spMk id="9233" creationId="{90F533E9-6690-41A8-A372-4C6C622D028D}"/>
          </ac:spMkLst>
        </pc:spChg>
        <pc:spChg chg="add del">
          <ac:chgData name="Manuel Larsen Santos" userId="6b953df4-0cc0-4102-b9f4-a1e91040abce" providerId="ADAL" clId="{53EF528D-1880-43D7-BB4E-C679EEEF9815}" dt="2024-02-20T23:53:55.787" v="2170" actId="26606"/>
          <ac:spMkLst>
            <pc:docMk/>
            <pc:sldMk cId="660364125" sldId="257"/>
            <ac:spMk id="9234" creationId="{B81933D1-5615-42C7-9C0B-4EB7105CCE2D}"/>
          </ac:spMkLst>
        </pc:spChg>
        <pc:spChg chg="add del">
          <ac:chgData name="Manuel Larsen Santos" userId="6b953df4-0cc0-4102-b9f4-a1e91040abce" providerId="ADAL" clId="{53EF528D-1880-43D7-BB4E-C679EEEF9815}" dt="2024-02-20T23:53:55.787" v="2170" actId="26606"/>
          <ac:spMkLst>
            <pc:docMk/>
            <pc:sldMk cId="660364125" sldId="257"/>
            <ac:spMk id="9236" creationId="{19C9EAEA-39D0-4B0E-A0EB-51E7B26740B1}"/>
          </ac:spMkLst>
        </pc:spChg>
        <pc:spChg chg="add del">
          <ac:chgData name="Manuel Larsen Santos" userId="6b953df4-0cc0-4102-b9f4-a1e91040abce" providerId="ADAL" clId="{53EF528D-1880-43D7-BB4E-C679EEEF9815}" dt="2024-02-20T23:55:23.029" v="2234" actId="26606"/>
          <ac:spMkLst>
            <pc:docMk/>
            <pc:sldMk cId="660364125" sldId="257"/>
            <ac:spMk id="9238" creationId="{BA79A7CF-01AF-4178-9369-94E0C90EB046}"/>
          </ac:spMkLst>
        </pc:spChg>
        <pc:spChg chg="add del">
          <ac:chgData name="Manuel Larsen Santos" userId="6b953df4-0cc0-4102-b9f4-a1e91040abce" providerId="ADAL" clId="{53EF528D-1880-43D7-BB4E-C679EEEF9815}" dt="2024-02-20T23:55:23.029" v="2234" actId="26606"/>
          <ac:spMkLst>
            <pc:docMk/>
            <pc:sldMk cId="660364125" sldId="257"/>
            <ac:spMk id="9239" creationId="{99413ED5-9ED4-4772-BCE4-2BCAE6B12E35}"/>
          </ac:spMkLst>
        </pc:spChg>
        <pc:spChg chg="add del">
          <ac:chgData name="Manuel Larsen Santos" userId="6b953df4-0cc0-4102-b9f4-a1e91040abce" providerId="ADAL" clId="{53EF528D-1880-43D7-BB4E-C679EEEF9815}" dt="2024-02-20T23:55:23.029" v="2234" actId="26606"/>
          <ac:spMkLst>
            <pc:docMk/>
            <pc:sldMk cId="660364125" sldId="257"/>
            <ac:spMk id="9240" creationId="{04357C93-F0CB-4A1C-8F77-4E9063789819}"/>
          </ac:spMkLst>
        </pc:spChg>
        <pc:spChg chg="add del">
          <ac:chgData name="Manuel Larsen Santos" userId="6b953df4-0cc0-4102-b9f4-a1e91040abce" providerId="ADAL" clId="{53EF528D-1880-43D7-BB4E-C679EEEF9815}" dt="2024-02-20T23:55:20.992" v="2229" actId="26606"/>
          <ac:spMkLst>
            <pc:docMk/>
            <pc:sldMk cId="660364125" sldId="257"/>
            <ac:spMk id="9245" creationId="{9180DE06-7362-4888-AADA-7AADD57AC49D}"/>
          </ac:spMkLst>
        </pc:spChg>
        <pc:spChg chg="add del">
          <ac:chgData name="Manuel Larsen Santos" userId="6b953df4-0cc0-4102-b9f4-a1e91040abce" providerId="ADAL" clId="{53EF528D-1880-43D7-BB4E-C679EEEF9815}" dt="2024-02-20T23:55:20.992" v="2229" actId="26606"/>
          <ac:spMkLst>
            <pc:docMk/>
            <pc:sldMk cId="660364125" sldId="257"/>
            <ac:spMk id="9251" creationId="{04357C93-F0CB-4A1C-8F77-4E9063789819}"/>
          </ac:spMkLst>
        </pc:spChg>
        <pc:spChg chg="add del">
          <ac:chgData name="Manuel Larsen Santos" userId="6b953df4-0cc0-4102-b9f4-a1e91040abce" providerId="ADAL" clId="{53EF528D-1880-43D7-BB4E-C679EEEF9815}" dt="2024-02-20T23:55:22.073" v="2231" actId="26606"/>
          <ac:spMkLst>
            <pc:docMk/>
            <pc:sldMk cId="660364125" sldId="257"/>
            <ac:spMk id="9252" creationId="{19C9EAEA-39D0-4B0E-A0EB-51E7B26740B1}"/>
          </ac:spMkLst>
        </pc:spChg>
        <pc:spChg chg="add del">
          <ac:chgData name="Manuel Larsen Santos" userId="6b953df4-0cc0-4102-b9f4-a1e91040abce" providerId="ADAL" clId="{53EF528D-1880-43D7-BB4E-C679EEEF9815}" dt="2024-02-20T23:55:22.073" v="2231" actId="26606"/>
          <ac:spMkLst>
            <pc:docMk/>
            <pc:sldMk cId="660364125" sldId="257"/>
            <ac:spMk id="9253" creationId="{50CEED20-A22C-4FC3-BC0E-F4FE53FDEB97}"/>
          </ac:spMkLst>
        </pc:spChg>
        <pc:spChg chg="add del">
          <ac:chgData name="Manuel Larsen Santos" userId="6b953df4-0cc0-4102-b9f4-a1e91040abce" providerId="ADAL" clId="{53EF528D-1880-43D7-BB4E-C679EEEF9815}" dt="2024-02-20T23:55:22.073" v="2231" actId="26606"/>
          <ac:spMkLst>
            <pc:docMk/>
            <pc:sldMk cId="660364125" sldId="257"/>
            <ac:spMk id="9254" creationId="{3873B707-463F-40B0-8227-E8CC6C67EB25}"/>
          </ac:spMkLst>
        </pc:spChg>
        <pc:spChg chg="add del">
          <ac:chgData name="Manuel Larsen Santos" userId="6b953df4-0cc0-4102-b9f4-a1e91040abce" providerId="ADAL" clId="{53EF528D-1880-43D7-BB4E-C679EEEF9815}" dt="2024-02-20T23:55:23.019" v="2233" actId="26606"/>
          <ac:spMkLst>
            <pc:docMk/>
            <pc:sldMk cId="660364125" sldId="257"/>
            <ac:spMk id="9258" creationId="{47942995-B07F-4636-9A06-C6A104B260A8}"/>
          </ac:spMkLst>
        </pc:spChg>
        <pc:spChg chg="add del">
          <ac:chgData name="Manuel Larsen Santos" userId="6b953df4-0cc0-4102-b9f4-a1e91040abce" providerId="ADAL" clId="{53EF528D-1880-43D7-BB4E-C679EEEF9815}" dt="2024-02-20T23:55:23.019" v="2233" actId="26606"/>
          <ac:spMkLst>
            <pc:docMk/>
            <pc:sldMk cId="660364125" sldId="257"/>
            <ac:spMk id="9262" creationId="{B81933D1-5615-42C7-9C0B-4EB7105CCE2D}"/>
          </ac:spMkLst>
        </pc:spChg>
        <pc:spChg chg="add del">
          <ac:chgData name="Manuel Larsen Santos" userId="6b953df4-0cc0-4102-b9f4-a1e91040abce" providerId="ADAL" clId="{53EF528D-1880-43D7-BB4E-C679EEEF9815}" dt="2024-02-20T23:55:23.019" v="2233" actId="26606"/>
          <ac:spMkLst>
            <pc:docMk/>
            <pc:sldMk cId="660364125" sldId="257"/>
            <ac:spMk id="9263" creationId="{19C9EAEA-39D0-4B0E-A0EB-51E7B26740B1}"/>
          </ac:spMkLst>
        </pc:spChg>
        <pc:spChg chg="add">
          <ac:chgData name="Manuel Larsen Santos" userId="6b953df4-0cc0-4102-b9f4-a1e91040abce" providerId="ADAL" clId="{53EF528D-1880-43D7-BB4E-C679EEEF9815}" dt="2024-02-20T23:55:23.029" v="2234" actId="26606"/>
          <ac:spMkLst>
            <pc:docMk/>
            <pc:sldMk cId="660364125" sldId="257"/>
            <ac:spMk id="9265" creationId="{DBC6133C-0615-4CE4-9132-37E609A9BDFA}"/>
          </ac:spMkLst>
        </pc:spChg>
        <pc:spChg chg="add">
          <ac:chgData name="Manuel Larsen Santos" userId="6b953df4-0cc0-4102-b9f4-a1e91040abce" providerId="ADAL" clId="{53EF528D-1880-43D7-BB4E-C679EEEF9815}" dt="2024-02-20T23:55:23.029" v="2234" actId="26606"/>
          <ac:spMkLst>
            <pc:docMk/>
            <pc:sldMk cId="660364125" sldId="257"/>
            <ac:spMk id="9266" creationId="{169CC832-2974-4E8D-90ED-3E2941BA7336}"/>
          </ac:spMkLst>
        </pc:spChg>
        <pc:spChg chg="add">
          <ac:chgData name="Manuel Larsen Santos" userId="6b953df4-0cc0-4102-b9f4-a1e91040abce" providerId="ADAL" clId="{53EF528D-1880-43D7-BB4E-C679EEEF9815}" dt="2024-02-20T23:55:23.029" v="2234" actId="26606"/>
          <ac:spMkLst>
            <pc:docMk/>
            <pc:sldMk cId="660364125" sldId="257"/>
            <ac:spMk id="9267" creationId="{55222F96-971A-4F90-B841-6BAB416C7AC1}"/>
          </ac:spMkLst>
        </pc:spChg>
        <pc:spChg chg="add">
          <ac:chgData name="Manuel Larsen Santos" userId="6b953df4-0cc0-4102-b9f4-a1e91040abce" providerId="ADAL" clId="{53EF528D-1880-43D7-BB4E-C679EEEF9815}" dt="2024-02-20T23:55:23.029" v="2234" actId="26606"/>
          <ac:spMkLst>
            <pc:docMk/>
            <pc:sldMk cId="660364125" sldId="257"/>
            <ac:spMk id="9268" creationId="{08980754-6F4B-43C9-B9BE-127B6BED6586}"/>
          </ac:spMkLst>
        </pc:spChg>
        <pc:spChg chg="add">
          <ac:chgData name="Manuel Larsen Santos" userId="6b953df4-0cc0-4102-b9f4-a1e91040abce" providerId="ADAL" clId="{53EF528D-1880-43D7-BB4E-C679EEEF9815}" dt="2024-02-20T23:55:23.029" v="2234" actId="26606"/>
          <ac:spMkLst>
            <pc:docMk/>
            <pc:sldMk cId="660364125" sldId="257"/>
            <ac:spMk id="9269" creationId="{2C1BBA94-3F40-40AA-8BB9-E69E25E537C1}"/>
          </ac:spMkLst>
        </pc:spChg>
        <pc:grpChg chg="add del">
          <ac:chgData name="Manuel Larsen Santos" userId="6b953df4-0cc0-4102-b9f4-a1e91040abce" providerId="ADAL" clId="{53EF528D-1880-43D7-BB4E-C679EEEF9815}" dt="2024-02-20T23:53:55.787" v="2170" actId="26606"/>
          <ac:grpSpMkLst>
            <pc:docMk/>
            <pc:sldMk cId="660364125" sldId="257"/>
            <ac:grpSpMk id="9229" creationId="{032D8612-31EB-44CF-A1D0-14FD4C705424}"/>
          </ac:grpSpMkLst>
        </pc:grpChg>
        <pc:grpChg chg="add del">
          <ac:chgData name="Manuel Larsen Santos" userId="6b953df4-0cc0-4102-b9f4-a1e91040abce" providerId="ADAL" clId="{53EF528D-1880-43D7-BB4E-C679EEEF9815}" dt="2024-02-20T23:55:20.992" v="2229" actId="26606"/>
          <ac:grpSpMkLst>
            <pc:docMk/>
            <pc:sldMk cId="660364125" sldId="257"/>
            <ac:grpSpMk id="9247" creationId="{3AF6A671-C637-4547-85F4-51B6D1881399}"/>
          </ac:grpSpMkLst>
        </pc:grpChg>
        <pc:grpChg chg="add del">
          <ac:chgData name="Manuel Larsen Santos" userId="6b953df4-0cc0-4102-b9f4-a1e91040abce" providerId="ADAL" clId="{53EF528D-1880-43D7-BB4E-C679EEEF9815}" dt="2024-02-20T23:55:22.073" v="2231" actId="26606"/>
          <ac:grpSpMkLst>
            <pc:docMk/>
            <pc:sldMk cId="660364125" sldId="257"/>
            <ac:grpSpMk id="9255" creationId="{032D8612-31EB-44CF-A1D0-14FD4C705424}"/>
          </ac:grpSpMkLst>
        </pc:grpChg>
        <pc:grpChg chg="add del">
          <ac:chgData name="Manuel Larsen Santos" userId="6b953df4-0cc0-4102-b9f4-a1e91040abce" providerId="ADAL" clId="{53EF528D-1880-43D7-BB4E-C679EEEF9815}" dt="2024-02-20T23:55:23.019" v="2233" actId="26606"/>
          <ac:grpSpMkLst>
            <pc:docMk/>
            <pc:sldMk cId="660364125" sldId="257"/>
            <ac:grpSpMk id="9259" creationId="{032D8612-31EB-44CF-A1D0-14FD4C705424}"/>
          </ac:grpSpMkLst>
        </pc:grpChg>
        <pc:picChg chg="add del mod ord">
          <ac:chgData name="Manuel Larsen Santos" userId="6b953df4-0cc0-4102-b9f4-a1e91040abce" providerId="ADAL" clId="{53EF528D-1880-43D7-BB4E-C679EEEF9815}" dt="2024-02-20T04:37:40.587" v="1015" actId="22"/>
          <ac:picMkLst>
            <pc:docMk/>
            <pc:sldMk cId="660364125" sldId="257"/>
            <ac:picMk id="5" creationId="{FE0A35E6-BB51-766F-4736-92987B4355C9}"/>
          </ac:picMkLst>
        </pc:picChg>
        <pc:picChg chg="add del mod ord">
          <ac:chgData name="Manuel Larsen Santos" userId="6b953df4-0cc0-4102-b9f4-a1e91040abce" providerId="ADAL" clId="{53EF528D-1880-43D7-BB4E-C679EEEF9815}" dt="2024-02-20T23:53:20.851" v="2165" actId="21"/>
          <ac:picMkLst>
            <pc:docMk/>
            <pc:sldMk cId="660364125" sldId="257"/>
            <ac:picMk id="7" creationId="{88AAB488-192E-3632-D3BE-21798C6FCC09}"/>
          </ac:picMkLst>
        </pc:picChg>
        <pc:picChg chg="add mod">
          <ac:chgData name="Manuel Larsen Santos" userId="6b953df4-0cc0-4102-b9f4-a1e91040abce" providerId="ADAL" clId="{53EF528D-1880-43D7-BB4E-C679EEEF9815}" dt="2024-02-20T23:55:23.029" v="2234" actId="26606"/>
          <ac:picMkLst>
            <pc:docMk/>
            <pc:sldMk cId="660364125" sldId="257"/>
            <ac:picMk id="9222" creationId="{3DF362DA-0C97-2941-72CE-D25AC549CF14}"/>
          </ac:picMkLst>
        </pc:picChg>
        <pc:cxnChg chg="add del">
          <ac:chgData name="Manuel Larsen Santos" userId="6b953df4-0cc0-4102-b9f4-a1e91040abce" providerId="ADAL" clId="{53EF528D-1880-43D7-BB4E-C679EEEF9815}" dt="2024-02-20T06:43:51.775" v="1256" actId="26606"/>
          <ac:cxnSpMkLst>
            <pc:docMk/>
            <pc:sldMk cId="660364125" sldId="257"/>
            <ac:cxnSpMk id="25" creationId="{AA2EAA10-076F-46BD-8F0F-B9A2FB77A85C}"/>
          </ac:cxnSpMkLst>
        </pc:cxnChg>
        <pc:cxnChg chg="add del">
          <ac:chgData name="Manuel Larsen Santos" userId="6b953df4-0cc0-4102-b9f4-a1e91040abce" providerId="ADAL" clId="{53EF528D-1880-43D7-BB4E-C679EEEF9815}" dt="2024-02-20T06:43:51.775" v="1256" actId="26606"/>
          <ac:cxnSpMkLst>
            <pc:docMk/>
            <pc:sldMk cId="660364125" sldId="257"/>
            <ac:cxnSpMk id="27" creationId="{D891E407-403B-4764-86C9-33A56D3BCAA3}"/>
          </ac:cxnSpMkLst>
        </pc:cxnChg>
        <pc:cxnChg chg="add del">
          <ac:chgData name="Manuel Larsen Santos" userId="6b953df4-0cc0-4102-b9f4-a1e91040abce" providerId="ADAL" clId="{53EF528D-1880-43D7-BB4E-C679EEEF9815}" dt="2024-02-20T06:55:32.439" v="1524" actId="26606"/>
          <ac:cxnSpMkLst>
            <pc:docMk/>
            <pc:sldMk cId="660364125" sldId="257"/>
            <ac:cxnSpMk id="47" creationId="{249EDD1B-F94D-B4E6-ACAA-566B9A26FDE3}"/>
          </ac:cxnSpMkLst>
        </pc:cxnChg>
      </pc:sldChg>
      <pc:sldChg chg="addSp delSp modSp new mod setBg">
        <pc:chgData name="Manuel Larsen Santos" userId="6b953df4-0cc0-4102-b9f4-a1e91040abce" providerId="ADAL" clId="{53EF528D-1880-43D7-BB4E-C679EEEF9815}" dt="2024-02-21T04:07:48.283" v="8346" actId="20577"/>
        <pc:sldMkLst>
          <pc:docMk/>
          <pc:sldMk cId="2649824437" sldId="258"/>
        </pc:sldMkLst>
        <pc:spChg chg="mod ord">
          <ac:chgData name="Manuel Larsen Santos" userId="6b953df4-0cc0-4102-b9f4-a1e91040abce" providerId="ADAL" clId="{53EF528D-1880-43D7-BB4E-C679EEEF9815}" dt="2024-02-21T00:27:33.782" v="3000" actId="26606"/>
          <ac:spMkLst>
            <pc:docMk/>
            <pc:sldMk cId="2649824437" sldId="258"/>
            <ac:spMk id="2" creationId="{36ECA72F-DDB2-EC03-E4A1-B02F4C4E5151}"/>
          </ac:spMkLst>
        </pc:spChg>
        <pc:spChg chg="del mod">
          <ac:chgData name="Manuel Larsen Santos" userId="6b953df4-0cc0-4102-b9f4-a1e91040abce" providerId="ADAL" clId="{53EF528D-1880-43D7-BB4E-C679EEEF9815}" dt="2024-02-20T05:02:43.227" v="1097" actId="26606"/>
          <ac:spMkLst>
            <pc:docMk/>
            <pc:sldMk cId="2649824437" sldId="258"/>
            <ac:spMk id="3" creationId="{2174CECB-9E60-8EB9-6D6C-AEEAF3637E6B}"/>
          </ac:spMkLst>
        </pc:spChg>
        <pc:spChg chg="add mod">
          <ac:chgData name="Manuel Larsen Santos" userId="6b953df4-0cc0-4102-b9f4-a1e91040abce" providerId="ADAL" clId="{53EF528D-1880-43D7-BB4E-C679EEEF9815}" dt="2024-02-21T04:00:15.134" v="8336" actId="1076"/>
          <ac:spMkLst>
            <pc:docMk/>
            <pc:sldMk cId="2649824437" sldId="258"/>
            <ac:spMk id="6" creationId="{14446857-28B5-2444-76EF-2EB45633BE0A}"/>
          </ac:spMkLst>
        </pc:spChg>
        <pc:spChg chg="add del">
          <ac:chgData name="Manuel Larsen Santos" userId="6b953df4-0cc0-4102-b9f4-a1e91040abce" providerId="ADAL" clId="{53EF528D-1880-43D7-BB4E-C679EEEF9815}" dt="2024-02-20T05:02:43.227" v="1097" actId="26606"/>
          <ac:spMkLst>
            <pc:docMk/>
            <pc:sldMk cId="2649824437" sldId="258"/>
            <ac:spMk id="10" creationId="{8FC9BE17-9A7B-462D-AE50-3D8777387304}"/>
          </ac:spMkLst>
        </pc:spChg>
        <pc:spChg chg="add del">
          <ac:chgData name="Manuel Larsen Santos" userId="6b953df4-0cc0-4102-b9f4-a1e91040abce" providerId="ADAL" clId="{53EF528D-1880-43D7-BB4E-C679EEEF9815}" dt="2024-02-20T05:02:43.227" v="1097" actId="26606"/>
          <ac:spMkLst>
            <pc:docMk/>
            <pc:sldMk cId="2649824437" sldId="258"/>
            <ac:spMk id="12" creationId="{3EBE8569-6AEC-4B8C-8D53-2DE337CDBA65}"/>
          </ac:spMkLst>
        </pc:spChg>
        <pc:spChg chg="add del">
          <ac:chgData name="Manuel Larsen Santos" userId="6b953df4-0cc0-4102-b9f4-a1e91040abce" providerId="ADAL" clId="{53EF528D-1880-43D7-BB4E-C679EEEF9815}" dt="2024-02-20T05:02:43.227" v="1097" actId="26606"/>
          <ac:spMkLst>
            <pc:docMk/>
            <pc:sldMk cId="2649824437" sldId="258"/>
            <ac:spMk id="14" creationId="{55D4142C-5077-457F-A6AD-3FECFDB39685}"/>
          </ac:spMkLst>
        </pc:spChg>
        <pc:spChg chg="add del">
          <ac:chgData name="Manuel Larsen Santos" userId="6b953df4-0cc0-4102-b9f4-a1e91040abce" providerId="ADAL" clId="{53EF528D-1880-43D7-BB4E-C679EEEF9815}" dt="2024-02-20T05:02:43.227" v="1097" actId="26606"/>
          <ac:spMkLst>
            <pc:docMk/>
            <pc:sldMk cId="2649824437" sldId="258"/>
            <ac:spMk id="16" creationId="{7A5F0580-5EE9-419F-96EE-B6529EF6E7D0}"/>
          </ac:spMkLst>
        </pc:spChg>
        <pc:spChg chg="add del">
          <ac:chgData name="Manuel Larsen Santos" userId="6b953df4-0cc0-4102-b9f4-a1e91040abce" providerId="ADAL" clId="{53EF528D-1880-43D7-BB4E-C679EEEF9815}" dt="2024-02-20T07:42:49.148" v="1534" actId="26606"/>
          <ac:spMkLst>
            <pc:docMk/>
            <pc:sldMk cId="2649824437" sldId="258"/>
            <ac:spMk id="21" creationId="{870A1295-61BC-4214-AA3E-D396673024D0}"/>
          </ac:spMkLst>
        </pc:spChg>
        <pc:spChg chg="add mod ord">
          <ac:chgData name="Manuel Larsen Santos" userId="6b953df4-0cc0-4102-b9f4-a1e91040abce" providerId="ADAL" clId="{53EF528D-1880-43D7-BB4E-C679EEEF9815}" dt="2024-02-21T04:07:48.283" v="8346" actId="20577"/>
          <ac:spMkLst>
            <pc:docMk/>
            <pc:sldMk cId="2649824437" sldId="258"/>
            <ac:spMk id="31" creationId="{FEA47E7E-CCFA-0FB7-BB5F-0C49200EE4F2}"/>
          </ac:spMkLst>
        </pc:spChg>
        <pc:spChg chg="add del">
          <ac:chgData name="Manuel Larsen Santos" userId="6b953df4-0cc0-4102-b9f4-a1e91040abce" providerId="ADAL" clId="{53EF528D-1880-43D7-BB4E-C679EEEF9815}" dt="2024-02-20T07:42:49.143" v="1533" actId="26606"/>
          <ac:spMkLst>
            <pc:docMk/>
            <pc:sldMk cId="2649824437" sldId="258"/>
            <ac:spMk id="32" creationId="{23D09407-53BC-485E-B4CE-BC5E4FC4B25B}"/>
          </ac:spMkLst>
        </pc:spChg>
        <pc:spChg chg="add del">
          <ac:chgData name="Manuel Larsen Santos" userId="6b953df4-0cc0-4102-b9f4-a1e91040abce" providerId="ADAL" clId="{53EF528D-1880-43D7-BB4E-C679EEEF9815}" dt="2024-02-20T07:42:49.143" v="1533" actId="26606"/>
          <ac:spMkLst>
            <pc:docMk/>
            <pc:sldMk cId="2649824437" sldId="258"/>
            <ac:spMk id="34" creationId="{921DB988-49FC-4608-B0A2-E2F3A4019041}"/>
          </ac:spMkLst>
        </pc:spChg>
        <pc:spChg chg="add del">
          <ac:chgData name="Manuel Larsen Santos" userId="6b953df4-0cc0-4102-b9f4-a1e91040abce" providerId="ADAL" clId="{53EF528D-1880-43D7-BB4E-C679EEEF9815}" dt="2024-02-21T00:12:34.566" v="2645" actId="26606"/>
          <ac:spMkLst>
            <pc:docMk/>
            <pc:sldMk cId="2649824437" sldId="258"/>
            <ac:spMk id="48" creationId="{80DF40B2-80F7-4E71-B46C-284163F3654A}"/>
          </ac:spMkLst>
        </pc:spChg>
        <pc:spChg chg="add del">
          <ac:chgData name="Manuel Larsen Santos" userId="6b953df4-0cc0-4102-b9f4-a1e91040abce" providerId="ADAL" clId="{53EF528D-1880-43D7-BB4E-C679EEEF9815}" dt="2024-02-21T00:13:02.595" v="2668" actId="26606"/>
          <ac:spMkLst>
            <pc:docMk/>
            <pc:sldMk cId="2649824437" sldId="258"/>
            <ac:spMk id="53" creationId="{B1595A09-E336-4D1B-9B3A-06A2287A54E2}"/>
          </ac:spMkLst>
        </pc:spChg>
        <pc:spChg chg="add del">
          <ac:chgData name="Manuel Larsen Santos" userId="6b953df4-0cc0-4102-b9f4-a1e91040abce" providerId="ADAL" clId="{53EF528D-1880-43D7-BB4E-C679EEEF9815}" dt="2024-02-21T00:13:02.595" v="2668" actId="26606"/>
          <ac:spMkLst>
            <pc:docMk/>
            <pc:sldMk cId="2649824437" sldId="258"/>
            <ac:spMk id="55" creationId="{3540989C-C7B8-473B-BF87-6F2DA6A90006}"/>
          </ac:spMkLst>
        </pc:spChg>
        <pc:spChg chg="add del">
          <ac:chgData name="Manuel Larsen Santos" userId="6b953df4-0cc0-4102-b9f4-a1e91040abce" providerId="ADAL" clId="{53EF528D-1880-43D7-BB4E-C679EEEF9815}" dt="2024-02-21T00:13:02.590" v="2667" actId="26606"/>
          <ac:spMkLst>
            <pc:docMk/>
            <pc:sldMk cId="2649824437" sldId="258"/>
            <ac:spMk id="60" creationId="{3BA513B0-82FF-4F41-8178-885375D1CFB5}"/>
          </ac:spMkLst>
        </pc:spChg>
        <pc:spChg chg="add del">
          <ac:chgData name="Manuel Larsen Santos" userId="6b953df4-0cc0-4102-b9f4-a1e91040abce" providerId="ADAL" clId="{53EF528D-1880-43D7-BB4E-C679EEEF9815}" dt="2024-02-21T00:13:22.843" v="2691" actId="26606"/>
          <ac:spMkLst>
            <pc:docMk/>
            <pc:sldMk cId="2649824437" sldId="258"/>
            <ac:spMk id="68" creationId="{B1595A09-E336-4D1B-9B3A-06A2287A54E2}"/>
          </ac:spMkLst>
        </pc:spChg>
        <pc:spChg chg="add del">
          <ac:chgData name="Manuel Larsen Santos" userId="6b953df4-0cc0-4102-b9f4-a1e91040abce" providerId="ADAL" clId="{53EF528D-1880-43D7-BB4E-C679EEEF9815}" dt="2024-02-21T00:13:22.843" v="2691" actId="26606"/>
          <ac:spMkLst>
            <pc:docMk/>
            <pc:sldMk cId="2649824437" sldId="258"/>
            <ac:spMk id="69" creationId="{3540989C-C7B8-473B-BF87-6F2DA6A90006}"/>
          </ac:spMkLst>
        </pc:spChg>
        <pc:spChg chg="add del">
          <ac:chgData name="Manuel Larsen Santos" userId="6b953df4-0cc0-4102-b9f4-a1e91040abce" providerId="ADAL" clId="{53EF528D-1880-43D7-BB4E-C679EEEF9815}" dt="2024-02-21T00:27:33.782" v="3000" actId="26606"/>
          <ac:spMkLst>
            <pc:docMk/>
            <pc:sldMk cId="2649824437" sldId="258"/>
            <ac:spMk id="74" creationId="{B1595A09-E336-4D1B-9B3A-06A2287A54E2}"/>
          </ac:spMkLst>
        </pc:spChg>
        <pc:spChg chg="add del">
          <ac:chgData name="Manuel Larsen Santos" userId="6b953df4-0cc0-4102-b9f4-a1e91040abce" providerId="ADAL" clId="{53EF528D-1880-43D7-BB4E-C679EEEF9815}" dt="2024-02-21T00:27:33.782" v="3000" actId="26606"/>
          <ac:spMkLst>
            <pc:docMk/>
            <pc:sldMk cId="2649824437" sldId="258"/>
            <ac:spMk id="76" creationId="{3540989C-C7B8-473B-BF87-6F2DA6A90006}"/>
          </ac:spMkLst>
        </pc:spChg>
        <pc:spChg chg="add">
          <ac:chgData name="Manuel Larsen Santos" userId="6b953df4-0cc0-4102-b9f4-a1e91040abce" providerId="ADAL" clId="{53EF528D-1880-43D7-BB4E-C679EEEF9815}" dt="2024-02-21T00:27:33.782" v="3000" actId="26606"/>
          <ac:spMkLst>
            <pc:docMk/>
            <pc:sldMk cId="2649824437" sldId="258"/>
            <ac:spMk id="81" creationId="{700E0F77-E936-4985-B7B1-B9823486AC33}"/>
          </ac:spMkLst>
        </pc:spChg>
        <pc:spChg chg="add">
          <ac:chgData name="Manuel Larsen Santos" userId="6b953df4-0cc0-4102-b9f4-a1e91040abce" providerId="ADAL" clId="{53EF528D-1880-43D7-BB4E-C679EEEF9815}" dt="2024-02-21T00:27:33.782" v="3000" actId="26606"/>
          <ac:spMkLst>
            <pc:docMk/>
            <pc:sldMk cId="2649824437" sldId="258"/>
            <ac:spMk id="83" creationId="{95C8260E-968F-44E8-A823-ABB431311926}"/>
          </ac:spMkLst>
        </pc:spChg>
        <pc:spChg chg="add">
          <ac:chgData name="Manuel Larsen Santos" userId="6b953df4-0cc0-4102-b9f4-a1e91040abce" providerId="ADAL" clId="{53EF528D-1880-43D7-BB4E-C679EEEF9815}" dt="2024-02-21T00:27:33.782" v="3000" actId="26606"/>
          <ac:spMkLst>
            <pc:docMk/>
            <pc:sldMk cId="2649824437" sldId="258"/>
            <ac:spMk id="85" creationId="{2C1BBA94-3F40-40AA-8BB9-E69E25E537C1}"/>
          </ac:spMkLst>
        </pc:spChg>
        <pc:spChg chg="add">
          <ac:chgData name="Manuel Larsen Santos" userId="6b953df4-0cc0-4102-b9f4-a1e91040abce" providerId="ADAL" clId="{53EF528D-1880-43D7-BB4E-C679EEEF9815}" dt="2024-02-21T00:27:33.782" v="3000" actId="26606"/>
          <ac:spMkLst>
            <pc:docMk/>
            <pc:sldMk cId="2649824437" sldId="258"/>
            <ac:spMk id="87" creationId="{FE43805F-24A6-46A4-B19B-54F28347355C}"/>
          </ac:spMkLst>
        </pc:spChg>
        <pc:grpChg chg="add del">
          <ac:chgData name="Manuel Larsen Santos" userId="6b953df4-0cc0-4102-b9f4-a1e91040abce" providerId="ADAL" clId="{53EF528D-1880-43D7-BB4E-C679EEEF9815}" dt="2024-02-20T07:42:49.148" v="1534" actId="26606"/>
          <ac:grpSpMkLst>
            <pc:docMk/>
            <pc:sldMk cId="2649824437" sldId="258"/>
            <ac:grpSpMk id="23" creationId="{0B139475-2B26-4CA9-9413-DE741E49F7BB}"/>
          </ac:grpSpMkLst>
        </pc:grpChg>
        <pc:grpChg chg="add del">
          <ac:chgData name="Manuel Larsen Santos" userId="6b953df4-0cc0-4102-b9f4-a1e91040abce" providerId="ADAL" clId="{53EF528D-1880-43D7-BB4E-C679EEEF9815}" dt="2024-02-20T07:42:49.143" v="1533" actId="26606"/>
          <ac:grpSpMkLst>
            <pc:docMk/>
            <pc:sldMk cId="2649824437" sldId="258"/>
            <ac:grpSpMk id="36" creationId="{E9B930FD-8671-4C4C-ADCF-73AC1D0CD417}"/>
          </ac:grpSpMkLst>
        </pc:grpChg>
        <pc:grpChg chg="add del">
          <ac:chgData name="Manuel Larsen Santos" userId="6b953df4-0cc0-4102-b9f4-a1e91040abce" providerId="ADAL" clId="{53EF528D-1880-43D7-BB4E-C679EEEF9815}" dt="2024-02-20T07:42:49.143" v="1533" actId="26606"/>
          <ac:grpSpMkLst>
            <pc:docMk/>
            <pc:sldMk cId="2649824437" sldId="258"/>
            <ac:grpSpMk id="42" creationId="{383C2651-AE0C-4AE4-8725-E2F9414FE219}"/>
          </ac:grpSpMkLst>
        </pc:grpChg>
        <pc:grpChg chg="add del">
          <ac:chgData name="Manuel Larsen Santos" userId="6b953df4-0cc0-4102-b9f4-a1e91040abce" providerId="ADAL" clId="{53EF528D-1880-43D7-BB4E-C679EEEF9815}" dt="2024-02-21T00:13:02.590" v="2667" actId="26606"/>
          <ac:grpSpMkLst>
            <pc:docMk/>
            <pc:sldMk cId="2649824437" sldId="258"/>
            <ac:grpSpMk id="62" creationId="{93DB8501-F9F2-4ACD-B56A-9019CD5006D6}"/>
          </ac:grpSpMkLst>
        </pc:grpChg>
        <pc:picChg chg="add mod">
          <ac:chgData name="Manuel Larsen Santos" userId="6b953df4-0cc0-4102-b9f4-a1e91040abce" providerId="ADAL" clId="{53EF528D-1880-43D7-BB4E-C679EEEF9815}" dt="2024-02-20T05:01:02.013" v="1092"/>
          <ac:picMkLst>
            <pc:docMk/>
            <pc:sldMk cId="2649824437" sldId="258"/>
            <ac:picMk id="4" creationId="{C262211A-7E53-E002-17CC-C0D88FA1DCCB}"/>
          </ac:picMkLst>
        </pc:picChg>
        <pc:picChg chg="add mod ord">
          <ac:chgData name="Manuel Larsen Santos" userId="6b953df4-0cc0-4102-b9f4-a1e91040abce" providerId="ADAL" clId="{53EF528D-1880-43D7-BB4E-C679EEEF9815}" dt="2024-02-21T00:27:33.782" v="3000" actId="26606"/>
          <ac:picMkLst>
            <pc:docMk/>
            <pc:sldMk cId="2649824437" sldId="258"/>
            <ac:picMk id="5" creationId="{1A4AB9DE-5294-1D5A-E517-4BBC19644EE1}"/>
          </ac:picMkLst>
        </pc:picChg>
      </pc:sldChg>
      <pc:sldChg chg="addSp delSp modSp new mod ord setBg addAnim delAnim">
        <pc:chgData name="Manuel Larsen Santos" userId="6b953df4-0cc0-4102-b9f4-a1e91040abce" providerId="ADAL" clId="{53EF528D-1880-43D7-BB4E-C679EEEF9815}" dt="2024-02-21T03:37:51.269" v="8031" actId="1076"/>
        <pc:sldMkLst>
          <pc:docMk/>
          <pc:sldMk cId="762470518" sldId="259"/>
        </pc:sldMkLst>
        <pc:spChg chg="mod">
          <ac:chgData name="Manuel Larsen Santos" userId="6b953df4-0cc0-4102-b9f4-a1e91040abce" providerId="ADAL" clId="{53EF528D-1880-43D7-BB4E-C679EEEF9815}" dt="2024-02-21T00:27:58.367" v="3001" actId="26606"/>
          <ac:spMkLst>
            <pc:docMk/>
            <pc:sldMk cId="762470518" sldId="259"/>
            <ac:spMk id="2" creationId="{F0352513-47DB-46C9-DF50-05E503855473}"/>
          </ac:spMkLst>
        </pc:spChg>
        <pc:spChg chg="mod ord">
          <ac:chgData name="Manuel Larsen Santos" userId="6b953df4-0cc0-4102-b9f4-a1e91040abce" providerId="ADAL" clId="{53EF528D-1880-43D7-BB4E-C679EEEF9815}" dt="2024-02-21T03:18:01.909" v="7875" actId="20577"/>
          <ac:spMkLst>
            <pc:docMk/>
            <pc:sldMk cId="762470518" sldId="259"/>
            <ac:spMk id="3" creationId="{131EE90B-5871-6E3A-39CD-538933800360}"/>
          </ac:spMkLst>
        </pc:spChg>
        <pc:spChg chg="add del">
          <ac:chgData name="Manuel Larsen Santos" userId="6b953df4-0cc0-4102-b9f4-a1e91040abce" providerId="ADAL" clId="{53EF528D-1880-43D7-BB4E-C679EEEF9815}" dt="2024-02-20T05:07:22.170" v="1106" actId="26606"/>
          <ac:spMkLst>
            <pc:docMk/>
            <pc:sldMk cId="762470518" sldId="259"/>
            <ac:spMk id="7" creationId="{5DCB5928-DC7D-4612-9922-441966E15627}"/>
          </ac:spMkLst>
        </pc:spChg>
        <pc:spChg chg="add del">
          <ac:chgData name="Manuel Larsen Santos" userId="6b953df4-0cc0-4102-b9f4-a1e91040abce" providerId="ADAL" clId="{53EF528D-1880-43D7-BB4E-C679EEEF9815}" dt="2024-02-20T05:07:22.170" v="1106" actId="26606"/>
          <ac:spMkLst>
            <pc:docMk/>
            <pc:sldMk cId="762470518" sldId="259"/>
            <ac:spMk id="8" creationId="{682C1161-1736-45EC-99B7-33F3CAE9D517}"/>
          </ac:spMkLst>
        </pc:spChg>
        <pc:spChg chg="add del">
          <ac:chgData name="Manuel Larsen Santos" userId="6b953df4-0cc0-4102-b9f4-a1e91040abce" providerId="ADAL" clId="{53EF528D-1880-43D7-BB4E-C679EEEF9815}" dt="2024-02-20T07:46:35.601" v="1545" actId="26606"/>
          <ac:spMkLst>
            <pc:docMk/>
            <pc:sldMk cId="762470518" sldId="259"/>
            <ac:spMk id="9" creationId="{04812C46-200A-4DEB-A05E-3ED6C68C2387}"/>
          </ac:spMkLst>
        </pc:spChg>
        <pc:spChg chg="add del">
          <ac:chgData name="Manuel Larsen Santos" userId="6b953df4-0cc0-4102-b9f4-a1e91040abce" providerId="ADAL" clId="{53EF528D-1880-43D7-BB4E-C679EEEF9815}" dt="2024-02-20T05:07:16.681" v="1104" actId="26606"/>
          <ac:spMkLst>
            <pc:docMk/>
            <pc:sldMk cId="762470518" sldId="259"/>
            <ac:spMk id="10" creationId="{F13C74B1-5B17-4795-BED0-7140497B445A}"/>
          </ac:spMkLst>
        </pc:spChg>
        <pc:spChg chg="add del">
          <ac:chgData name="Manuel Larsen Santos" userId="6b953df4-0cc0-4102-b9f4-a1e91040abce" providerId="ADAL" clId="{53EF528D-1880-43D7-BB4E-C679EEEF9815}" dt="2024-02-20T07:46:35.601" v="1545" actId="26606"/>
          <ac:spMkLst>
            <pc:docMk/>
            <pc:sldMk cId="762470518" sldId="259"/>
            <ac:spMk id="11" creationId="{D1EA859B-E555-4109-94F3-6700E046E008}"/>
          </ac:spMkLst>
        </pc:spChg>
        <pc:spChg chg="add del">
          <ac:chgData name="Manuel Larsen Santos" userId="6b953df4-0cc0-4102-b9f4-a1e91040abce" providerId="ADAL" clId="{53EF528D-1880-43D7-BB4E-C679EEEF9815}" dt="2024-02-20T05:07:16.681" v="1104" actId="26606"/>
          <ac:spMkLst>
            <pc:docMk/>
            <pc:sldMk cId="762470518" sldId="259"/>
            <ac:spMk id="12" creationId="{D4974D33-8DC5-464E-8C6D-BE58F0669C17}"/>
          </ac:spMkLst>
        </pc:spChg>
        <pc:spChg chg="add del">
          <ac:chgData name="Manuel Larsen Santos" userId="6b953df4-0cc0-4102-b9f4-a1e91040abce" providerId="ADAL" clId="{53EF528D-1880-43D7-BB4E-C679EEEF9815}" dt="2024-02-20T07:46:37.442" v="1547" actId="26606"/>
          <ac:spMkLst>
            <pc:docMk/>
            <pc:sldMk cId="762470518" sldId="259"/>
            <ac:spMk id="13" creationId="{04812C46-200A-4DEB-A05E-3ED6C68C2387}"/>
          </ac:spMkLst>
        </pc:spChg>
        <pc:spChg chg="add del">
          <ac:chgData name="Manuel Larsen Santos" userId="6b953df4-0cc0-4102-b9f4-a1e91040abce" providerId="ADAL" clId="{53EF528D-1880-43D7-BB4E-C679EEEF9815}" dt="2024-02-20T05:07:22.170" v="1106" actId="26606"/>
          <ac:spMkLst>
            <pc:docMk/>
            <pc:sldMk cId="762470518" sldId="259"/>
            <ac:spMk id="14" creationId="{84D4DDB8-B68F-45B0-9F62-C4279996F672}"/>
          </ac:spMkLst>
        </pc:spChg>
        <pc:spChg chg="add del">
          <ac:chgData name="Manuel Larsen Santos" userId="6b953df4-0cc0-4102-b9f4-a1e91040abce" providerId="ADAL" clId="{53EF528D-1880-43D7-BB4E-C679EEEF9815}" dt="2024-02-20T07:46:37.442" v="1547" actId="26606"/>
          <ac:spMkLst>
            <pc:docMk/>
            <pc:sldMk cId="762470518" sldId="259"/>
            <ac:spMk id="15" creationId="{A783CD55-1776-4C75-9A8F-D1179C0C7B48}"/>
          </ac:spMkLst>
        </pc:spChg>
        <pc:spChg chg="add del">
          <ac:chgData name="Manuel Larsen Santos" userId="6b953df4-0cc0-4102-b9f4-a1e91040abce" providerId="ADAL" clId="{53EF528D-1880-43D7-BB4E-C679EEEF9815}" dt="2024-02-20T05:07:22.170" v="1106" actId="26606"/>
          <ac:spMkLst>
            <pc:docMk/>
            <pc:sldMk cId="762470518" sldId="259"/>
            <ac:spMk id="16" creationId="{AF2F604E-43BE-4DC3-B983-E071523364F8}"/>
          </ac:spMkLst>
        </pc:spChg>
        <pc:spChg chg="add del">
          <ac:chgData name="Manuel Larsen Santos" userId="6b953df4-0cc0-4102-b9f4-a1e91040abce" providerId="ADAL" clId="{53EF528D-1880-43D7-BB4E-C679EEEF9815}" dt="2024-02-21T00:06:51.061" v="2541" actId="26606"/>
          <ac:spMkLst>
            <pc:docMk/>
            <pc:sldMk cId="762470518" sldId="259"/>
            <ac:spMk id="17" creationId="{22587ECF-85E9-4393-9D87-8EB6F3F6C208}"/>
          </ac:spMkLst>
        </pc:spChg>
        <pc:spChg chg="add del">
          <ac:chgData name="Manuel Larsen Santos" userId="6b953df4-0cc0-4102-b9f4-a1e91040abce" providerId="ADAL" clId="{53EF528D-1880-43D7-BB4E-C679EEEF9815}" dt="2024-02-20T05:07:22.170" v="1106" actId="26606"/>
          <ac:spMkLst>
            <pc:docMk/>
            <pc:sldMk cId="762470518" sldId="259"/>
            <ac:spMk id="18" creationId="{08C9B587-E65E-4B52-B37C-ABEBB6E87928}"/>
          </ac:spMkLst>
        </pc:spChg>
        <pc:spChg chg="add del">
          <ac:chgData name="Manuel Larsen Santos" userId="6b953df4-0cc0-4102-b9f4-a1e91040abce" providerId="ADAL" clId="{53EF528D-1880-43D7-BB4E-C679EEEF9815}" dt="2024-02-21T00:06:48.602" v="2534" actId="26606"/>
          <ac:spMkLst>
            <pc:docMk/>
            <pc:sldMk cId="762470518" sldId="259"/>
            <ac:spMk id="22" creationId="{2C9A9DA9-7DC8-488B-A882-123947B0F3D9}"/>
          </ac:spMkLst>
        </pc:spChg>
        <pc:spChg chg="add del">
          <ac:chgData name="Manuel Larsen Santos" userId="6b953df4-0cc0-4102-b9f4-a1e91040abce" providerId="ADAL" clId="{53EF528D-1880-43D7-BB4E-C679EEEF9815}" dt="2024-02-21T00:06:48.602" v="2534" actId="26606"/>
          <ac:spMkLst>
            <pc:docMk/>
            <pc:sldMk cId="762470518" sldId="259"/>
            <ac:spMk id="24" creationId="{57F6BDD4-E066-4008-8011-6CC31AEB4556}"/>
          </ac:spMkLst>
        </pc:spChg>
        <pc:spChg chg="add mod">
          <ac:chgData name="Manuel Larsen Santos" userId="6b953df4-0cc0-4102-b9f4-a1e91040abce" providerId="ADAL" clId="{53EF528D-1880-43D7-BB4E-C679EEEF9815}" dt="2024-02-21T03:37:51.269" v="8031" actId="1076"/>
          <ac:spMkLst>
            <pc:docMk/>
            <pc:sldMk cId="762470518" sldId="259"/>
            <ac:spMk id="25" creationId="{91DD9EFC-22B3-B6BB-2EA1-396CB22DC0EF}"/>
          </ac:spMkLst>
        </pc:spChg>
        <pc:spChg chg="add del">
          <ac:chgData name="Manuel Larsen Santos" userId="6b953df4-0cc0-4102-b9f4-a1e91040abce" providerId="ADAL" clId="{53EF528D-1880-43D7-BB4E-C679EEEF9815}" dt="2024-02-21T00:06:48.602" v="2534" actId="26606"/>
          <ac:spMkLst>
            <pc:docMk/>
            <pc:sldMk cId="762470518" sldId="259"/>
            <ac:spMk id="26" creationId="{2711A8FB-68FC-45FC-B01E-38F809E2D439}"/>
          </ac:spMkLst>
        </pc:spChg>
        <pc:spChg chg="add del">
          <ac:chgData name="Manuel Larsen Santos" userId="6b953df4-0cc0-4102-b9f4-a1e91040abce" providerId="ADAL" clId="{53EF528D-1880-43D7-BB4E-C679EEEF9815}" dt="2024-02-21T00:06:48.602" v="2534" actId="26606"/>
          <ac:spMkLst>
            <pc:docMk/>
            <pc:sldMk cId="762470518" sldId="259"/>
            <ac:spMk id="28" creationId="{2A865FE3-5FC9-4049-87CF-30019C46C0F5}"/>
          </ac:spMkLst>
        </pc:spChg>
        <pc:spChg chg="add del">
          <ac:chgData name="Manuel Larsen Santos" userId="6b953df4-0cc0-4102-b9f4-a1e91040abce" providerId="ADAL" clId="{53EF528D-1880-43D7-BB4E-C679EEEF9815}" dt="2024-02-21T03:37:13.895" v="8025" actId="22"/>
          <ac:spMkLst>
            <pc:docMk/>
            <pc:sldMk cId="762470518" sldId="259"/>
            <ac:spMk id="29" creationId="{F58BC321-0EB6-AA94-4477-F568CD678F58}"/>
          </ac:spMkLst>
        </pc:spChg>
        <pc:spChg chg="add del">
          <ac:chgData name="Manuel Larsen Santos" userId="6b953df4-0cc0-4102-b9f4-a1e91040abce" providerId="ADAL" clId="{53EF528D-1880-43D7-BB4E-C679EEEF9815}" dt="2024-02-21T00:06:49.503" v="2536" actId="26606"/>
          <ac:spMkLst>
            <pc:docMk/>
            <pc:sldMk cId="762470518" sldId="259"/>
            <ac:spMk id="30" creationId="{7A5F0580-5EE9-419F-96EE-B6529EF6E7D0}"/>
          </ac:spMkLst>
        </pc:spChg>
        <pc:spChg chg="add del">
          <ac:chgData name="Manuel Larsen Santos" userId="6b953df4-0cc0-4102-b9f4-a1e91040abce" providerId="ADAL" clId="{53EF528D-1880-43D7-BB4E-C679EEEF9815}" dt="2024-02-21T00:06:49.503" v="2536" actId="26606"/>
          <ac:spMkLst>
            <pc:docMk/>
            <pc:sldMk cId="762470518" sldId="259"/>
            <ac:spMk id="31" creationId="{6B5E2835-4E47-45B3-9CFE-732FF7B05472}"/>
          </ac:spMkLst>
        </pc:spChg>
        <pc:spChg chg="add del">
          <ac:chgData name="Manuel Larsen Santos" userId="6b953df4-0cc0-4102-b9f4-a1e91040abce" providerId="ADAL" clId="{53EF528D-1880-43D7-BB4E-C679EEEF9815}" dt="2024-02-21T00:06:49.503" v="2536" actId="26606"/>
          <ac:spMkLst>
            <pc:docMk/>
            <pc:sldMk cId="762470518" sldId="259"/>
            <ac:spMk id="32" creationId="{5B45AD5D-AA52-4F7B-9362-576A39AD9E09}"/>
          </ac:spMkLst>
        </pc:spChg>
        <pc:spChg chg="add del">
          <ac:chgData name="Manuel Larsen Santos" userId="6b953df4-0cc0-4102-b9f4-a1e91040abce" providerId="ADAL" clId="{53EF528D-1880-43D7-BB4E-C679EEEF9815}" dt="2024-02-21T00:06:49.503" v="2536" actId="26606"/>
          <ac:spMkLst>
            <pc:docMk/>
            <pc:sldMk cId="762470518" sldId="259"/>
            <ac:spMk id="33" creationId="{AEDD7960-4866-4399-BEF6-DD1431AB4E34}"/>
          </ac:spMkLst>
        </pc:spChg>
        <pc:spChg chg="add del">
          <ac:chgData name="Manuel Larsen Santos" userId="6b953df4-0cc0-4102-b9f4-a1e91040abce" providerId="ADAL" clId="{53EF528D-1880-43D7-BB4E-C679EEEF9815}" dt="2024-02-21T00:06:49.503" v="2536" actId="26606"/>
          <ac:spMkLst>
            <pc:docMk/>
            <pc:sldMk cId="762470518" sldId="259"/>
            <ac:spMk id="34" creationId="{55D4142C-5077-457F-A6AD-3FECFDB39685}"/>
          </ac:spMkLst>
        </pc:spChg>
        <pc:spChg chg="add mod">
          <ac:chgData name="Manuel Larsen Santos" userId="6b953df4-0cc0-4102-b9f4-a1e91040abce" providerId="ADAL" clId="{53EF528D-1880-43D7-BB4E-C679EEEF9815}" dt="2024-02-21T03:37:43.648" v="8030" actId="1076"/>
          <ac:spMkLst>
            <pc:docMk/>
            <pc:sldMk cId="762470518" sldId="259"/>
            <ac:spMk id="35" creationId="{A9B35CF9-9D23-6B27-DAFC-461540348D55}"/>
          </ac:spMkLst>
        </pc:spChg>
        <pc:spChg chg="add del">
          <ac:chgData name="Manuel Larsen Santos" userId="6b953df4-0cc0-4102-b9f4-a1e91040abce" providerId="ADAL" clId="{53EF528D-1880-43D7-BB4E-C679EEEF9815}" dt="2024-02-21T00:06:50.550" v="2538" actId="26606"/>
          <ac:spMkLst>
            <pc:docMk/>
            <pc:sldMk cId="762470518" sldId="259"/>
            <ac:spMk id="36" creationId="{2C9A9DA9-7DC8-488B-A882-123947B0F3D9}"/>
          </ac:spMkLst>
        </pc:spChg>
        <pc:spChg chg="add del">
          <ac:chgData name="Manuel Larsen Santos" userId="6b953df4-0cc0-4102-b9f4-a1e91040abce" providerId="ADAL" clId="{53EF528D-1880-43D7-BB4E-C679EEEF9815}" dt="2024-02-21T00:06:50.550" v="2538" actId="26606"/>
          <ac:spMkLst>
            <pc:docMk/>
            <pc:sldMk cId="762470518" sldId="259"/>
            <ac:spMk id="37" creationId="{57F6BDD4-E066-4008-8011-6CC31AEB4556}"/>
          </ac:spMkLst>
        </pc:spChg>
        <pc:spChg chg="add del">
          <ac:chgData name="Manuel Larsen Santos" userId="6b953df4-0cc0-4102-b9f4-a1e91040abce" providerId="ADAL" clId="{53EF528D-1880-43D7-BB4E-C679EEEF9815}" dt="2024-02-21T00:06:50.550" v="2538" actId="26606"/>
          <ac:spMkLst>
            <pc:docMk/>
            <pc:sldMk cId="762470518" sldId="259"/>
            <ac:spMk id="38" creationId="{2711A8FB-68FC-45FC-B01E-38F809E2D439}"/>
          </ac:spMkLst>
        </pc:spChg>
        <pc:spChg chg="add del">
          <ac:chgData name="Manuel Larsen Santos" userId="6b953df4-0cc0-4102-b9f4-a1e91040abce" providerId="ADAL" clId="{53EF528D-1880-43D7-BB4E-C679EEEF9815}" dt="2024-02-21T00:06:50.550" v="2538" actId="26606"/>
          <ac:spMkLst>
            <pc:docMk/>
            <pc:sldMk cId="762470518" sldId="259"/>
            <ac:spMk id="39" creationId="{2A865FE3-5FC9-4049-87CF-30019C46C0F5}"/>
          </ac:spMkLst>
        </pc:spChg>
        <pc:spChg chg="add del">
          <ac:chgData name="Manuel Larsen Santos" userId="6b953df4-0cc0-4102-b9f4-a1e91040abce" providerId="ADAL" clId="{53EF528D-1880-43D7-BB4E-C679EEEF9815}" dt="2024-02-21T00:06:51.053" v="2540" actId="26606"/>
          <ac:spMkLst>
            <pc:docMk/>
            <pc:sldMk cId="762470518" sldId="259"/>
            <ac:spMk id="41" creationId="{8FC9BE17-9A7B-462D-AE50-3D8777387304}"/>
          </ac:spMkLst>
        </pc:spChg>
        <pc:spChg chg="add del">
          <ac:chgData name="Manuel Larsen Santos" userId="6b953df4-0cc0-4102-b9f4-a1e91040abce" providerId="ADAL" clId="{53EF528D-1880-43D7-BB4E-C679EEEF9815}" dt="2024-02-21T00:06:51.053" v="2540" actId="26606"/>
          <ac:spMkLst>
            <pc:docMk/>
            <pc:sldMk cId="762470518" sldId="259"/>
            <ac:spMk id="42" creationId="{3EBE8569-6AEC-4B8C-8D53-2DE337CDBA65}"/>
          </ac:spMkLst>
        </pc:spChg>
        <pc:spChg chg="add del">
          <ac:chgData name="Manuel Larsen Santos" userId="6b953df4-0cc0-4102-b9f4-a1e91040abce" providerId="ADAL" clId="{53EF528D-1880-43D7-BB4E-C679EEEF9815}" dt="2024-02-21T00:06:51.053" v="2540" actId="26606"/>
          <ac:spMkLst>
            <pc:docMk/>
            <pc:sldMk cId="762470518" sldId="259"/>
            <ac:spMk id="43" creationId="{55D4142C-5077-457F-A6AD-3FECFDB39685}"/>
          </ac:spMkLst>
        </pc:spChg>
        <pc:spChg chg="add del">
          <ac:chgData name="Manuel Larsen Santos" userId="6b953df4-0cc0-4102-b9f4-a1e91040abce" providerId="ADAL" clId="{53EF528D-1880-43D7-BB4E-C679EEEF9815}" dt="2024-02-21T00:06:51.053" v="2540" actId="26606"/>
          <ac:spMkLst>
            <pc:docMk/>
            <pc:sldMk cId="762470518" sldId="259"/>
            <ac:spMk id="44" creationId="{7A5F0580-5EE9-419F-96EE-B6529EF6E7D0}"/>
          </ac:spMkLst>
        </pc:spChg>
        <pc:spChg chg="add del">
          <ac:chgData name="Manuel Larsen Santos" userId="6b953df4-0cc0-4102-b9f4-a1e91040abce" providerId="ADAL" clId="{53EF528D-1880-43D7-BB4E-C679EEEF9815}" dt="2024-02-21T00:27:58.367" v="3001" actId="26606"/>
          <ac:spMkLst>
            <pc:docMk/>
            <pc:sldMk cId="762470518" sldId="259"/>
            <ac:spMk id="46" creationId="{2C9A9DA9-7DC8-488B-A882-123947B0F3D9}"/>
          </ac:spMkLst>
        </pc:spChg>
        <pc:spChg chg="add del">
          <ac:chgData name="Manuel Larsen Santos" userId="6b953df4-0cc0-4102-b9f4-a1e91040abce" providerId="ADAL" clId="{53EF528D-1880-43D7-BB4E-C679EEEF9815}" dt="2024-02-21T00:27:58.367" v="3001" actId="26606"/>
          <ac:spMkLst>
            <pc:docMk/>
            <pc:sldMk cId="762470518" sldId="259"/>
            <ac:spMk id="47" creationId="{57F6BDD4-E066-4008-8011-6CC31AEB4556}"/>
          </ac:spMkLst>
        </pc:spChg>
        <pc:spChg chg="add del">
          <ac:chgData name="Manuel Larsen Santos" userId="6b953df4-0cc0-4102-b9f4-a1e91040abce" providerId="ADAL" clId="{53EF528D-1880-43D7-BB4E-C679EEEF9815}" dt="2024-02-21T00:27:58.367" v="3001" actId="26606"/>
          <ac:spMkLst>
            <pc:docMk/>
            <pc:sldMk cId="762470518" sldId="259"/>
            <ac:spMk id="48" creationId="{2711A8FB-68FC-45FC-B01E-38F809E2D439}"/>
          </ac:spMkLst>
        </pc:spChg>
        <pc:spChg chg="add del">
          <ac:chgData name="Manuel Larsen Santos" userId="6b953df4-0cc0-4102-b9f4-a1e91040abce" providerId="ADAL" clId="{53EF528D-1880-43D7-BB4E-C679EEEF9815}" dt="2024-02-21T00:27:58.367" v="3001" actId="26606"/>
          <ac:spMkLst>
            <pc:docMk/>
            <pc:sldMk cId="762470518" sldId="259"/>
            <ac:spMk id="49" creationId="{2A865FE3-5FC9-4049-87CF-30019C46C0F5}"/>
          </ac:spMkLst>
        </pc:spChg>
        <pc:spChg chg="add">
          <ac:chgData name="Manuel Larsen Santos" userId="6b953df4-0cc0-4102-b9f4-a1e91040abce" providerId="ADAL" clId="{53EF528D-1880-43D7-BB4E-C679EEEF9815}" dt="2024-02-21T00:27:58.367" v="3001" actId="26606"/>
          <ac:spMkLst>
            <pc:docMk/>
            <pc:sldMk cId="762470518" sldId="259"/>
            <ac:spMk id="54" creationId="{9A724DBA-D2D9-471E-8ED7-2015DDD950DF}"/>
          </ac:spMkLst>
        </pc:spChg>
        <pc:spChg chg="add">
          <ac:chgData name="Manuel Larsen Santos" userId="6b953df4-0cc0-4102-b9f4-a1e91040abce" providerId="ADAL" clId="{53EF528D-1880-43D7-BB4E-C679EEEF9815}" dt="2024-02-21T00:27:58.367" v="3001" actId="26606"/>
          <ac:spMkLst>
            <pc:docMk/>
            <pc:sldMk cId="762470518" sldId="259"/>
            <ac:spMk id="56" creationId="{08980754-6F4B-43C9-B9BE-127B6BED6586}"/>
          </ac:spMkLst>
        </pc:spChg>
        <pc:spChg chg="add">
          <ac:chgData name="Manuel Larsen Santos" userId="6b953df4-0cc0-4102-b9f4-a1e91040abce" providerId="ADAL" clId="{53EF528D-1880-43D7-BB4E-C679EEEF9815}" dt="2024-02-21T00:27:58.367" v="3001" actId="26606"/>
          <ac:spMkLst>
            <pc:docMk/>
            <pc:sldMk cId="762470518" sldId="259"/>
            <ac:spMk id="58" creationId="{2C1BBA94-3F40-40AA-8BB9-E69E25E537C1}"/>
          </ac:spMkLst>
        </pc:spChg>
        <pc:spChg chg="add">
          <ac:chgData name="Manuel Larsen Santos" userId="6b953df4-0cc0-4102-b9f4-a1e91040abce" providerId="ADAL" clId="{53EF528D-1880-43D7-BB4E-C679EEEF9815}" dt="2024-02-21T00:27:58.367" v="3001" actId="26606"/>
          <ac:spMkLst>
            <pc:docMk/>
            <pc:sldMk cId="762470518" sldId="259"/>
            <ac:spMk id="60" creationId="{169CC832-2974-4E8D-90ED-3E2941BA7336}"/>
          </ac:spMkLst>
        </pc:spChg>
        <pc:spChg chg="add">
          <ac:chgData name="Manuel Larsen Santos" userId="6b953df4-0cc0-4102-b9f4-a1e91040abce" providerId="ADAL" clId="{53EF528D-1880-43D7-BB4E-C679EEEF9815}" dt="2024-02-21T00:27:58.367" v="3001" actId="26606"/>
          <ac:spMkLst>
            <pc:docMk/>
            <pc:sldMk cId="762470518" sldId="259"/>
            <ac:spMk id="62" creationId="{55222F96-971A-4F90-B841-6BAB416C7AC1}"/>
          </ac:spMkLst>
        </pc:spChg>
        <pc:picChg chg="add mod ord">
          <ac:chgData name="Manuel Larsen Santos" userId="6b953df4-0cc0-4102-b9f4-a1e91040abce" providerId="ADAL" clId="{53EF528D-1880-43D7-BB4E-C679EEEF9815}" dt="2024-02-21T00:27:58.367" v="3001" actId="26606"/>
          <ac:picMkLst>
            <pc:docMk/>
            <pc:sldMk cId="762470518" sldId="259"/>
            <ac:picMk id="5" creationId="{12E8AA21-5C6D-80FD-94DB-BADEB0A6A9AF}"/>
          </ac:picMkLst>
        </pc:picChg>
        <pc:picChg chg="add del mod">
          <ac:chgData name="Manuel Larsen Santos" userId="6b953df4-0cc0-4102-b9f4-a1e91040abce" providerId="ADAL" clId="{53EF528D-1880-43D7-BB4E-C679EEEF9815}" dt="2024-02-20T23:16:13.472" v="1907" actId="478"/>
          <ac:picMkLst>
            <pc:docMk/>
            <pc:sldMk cId="762470518" sldId="259"/>
            <ac:picMk id="19" creationId="{1A818B98-9F1B-9FEA-A9D2-3D4F96D4944A}"/>
          </ac:picMkLst>
        </pc:picChg>
        <pc:picChg chg="add mod">
          <ac:chgData name="Manuel Larsen Santos" userId="6b953df4-0cc0-4102-b9f4-a1e91040abce" providerId="ADAL" clId="{53EF528D-1880-43D7-BB4E-C679EEEF9815}" dt="2024-02-20T23:16:18.536" v="1908"/>
          <ac:picMkLst>
            <pc:docMk/>
            <pc:sldMk cId="762470518" sldId="259"/>
            <ac:picMk id="21" creationId="{8FB850AF-F9D6-4E2E-8480-A07006EACD4B}"/>
          </ac:picMkLst>
        </pc:picChg>
        <pc:picChg chg="add del mod">
          <ac:chgData name="Manuel Larsen Santos" userId="6b953df4-0cc0-4102-b9f4-a1e91040abce" providerId="ADAL" clId="{53EF528D-1880-43D7-BB4E-C679EEEF9815}" dt="2024-02-20T04:15:12.262" v="1002" actId="478"/>
          <ac:picMkLst>
            <pc:docMk/>
            <pc:sldMk cId="762470518" sldId="259"/>
            <ac:picMk id="3074" creationId="{757A1478-43AE-AA15-5635-40CB1FBBF669}"/>
          </ac:picMkLst>
        </pc:picChg>
        <pc:picChg chg="add del mod">
          <ac:chgData name="Manuel Larsen Santos" userId="6b953df4-0cc0-4102-b9f4-a1e91040abce" providerId="ADAL" clId="{53EF528D-1880-43D7-BB4E-C679EEEF9815}" dt="2024-02-20T05:03:25.622" v="1098" actId="21"/>
          <ac:picMkLst>
            <pc:docMk/>
            <pc:sldMk cId="762470518" sldId="259"/>
            <ac:picMk id="3076" creationId="{715A0EE2-B727-0A28-C16D-3B4F974CE943}"/>
          </ac:picMkLst>
        </pc:picChg>
      </pc:sldChg>
      <pc:sldChg chg="addSp delSp modSp new mod setBg addAnim delAnim">
        <pc:chgData name="Manuel Larsen Santos" userId="6b953df4-0cc0-4102-b9f4-a1e91040abce" providerId="ADAL" clId="{53EF528D-1880-43D7-BB4E-C679EEEF9815}" dt="2024-02-21T03:35:47.923" v="8018" actId="1076"/>
        <pc:sldMkLst>
          <pc:docMk/>
          <pc:sldMk cId="2812891222" sldId="260"/>
        </pc:sldMkLst>
        <pc:spChg chg="mod">
          <ac:chgData name="Manuel Larsen Santos" userId="6b953df4-0cc0-4102-b9f4-a1e91040abce" providerId="ADAL" clId="{53EF528D-1880-43D7-BB4E-C679EEEF9815}" dt="2024-02-21T02:12:25.107" v="5179" actId="27636"/>
          <ac:spMkLst>
            <pc:docMk/>
            <pc:sldMk cId="2812891222" sldId="260"/>
            <ac:spMk id="2" creationId="{E5CB0562-A42E-02F7-74D7-CF4111E0226D}"/>
          </ac:spMkLst>
        </pc:spChg>
        <pc:spChg chg="mod ord">
          <ac:chgData name="Manuel Larsen Santos" userId="6b953df4-0cc0-4102-b9f4-a1e91040abce" providerId="ADAL" clId="{53EF528D-1880-43D7-BB4E-C679EEEF9815}" dt="2024-02-21T02:12:18.409" v="5171" actId="21"/>
          <ac:spMkLst>
            <pc:docMk/>
            <pc:sldMk cId="2812891222" sldId="260"/>
            <ac:spMk id="3" creationId="{C4277108-2CF6-4899-7338-82A70D3DBCBA}"/>
          </ac:spMkLst>
        </pc:spChg>
        <pc:spChg chg="add mod">
          <ac:chgData name="Manuel Larsen Santos" userId="6b953df4-0cc0-4102-b9f4-a1e91040abce" providerId="ADAL" clId="{53EF528D-1880-43D7-BB4E-C679EEEF9815}" dt="2024-02-21T03:35:47.923" v="8018" actId="1076"/>
          <ac:spMkLst>
            <pc:docMk/>
            <pc:sldMk cId="2812891222" sldId="260"/>
            <ac:spMk id="4" creationId="{0242F98B-C1E4-F036-855C-31AAA3B490F7}"/>
          </ac:spMkLst>
        </pc:spChg>
        <pc:spChg chg="add del">
          <ac:chgData name="Manuel Larsen Santos" userId="6b953df4-0cc0-4102-b9f4-a1e91040abce" providerId="ADAL" clId="{53EF528D-1880-43D7-BB4E-C679EEEF9815}" dt="2024-02-20T05:14:01.623" v="1143" actId="26606"/>
          <ac:spMkLst>
            <pc:docMk/>
            <pc:sldMk cId="2812891222" sldId="260"/>
            <ac:spMk id="5127" creationId="{F13C74B1-5B17-4795-BED0-7140497B445A}"/>
          </ac:spMkLst>
        </pc:spChg>
        <pc:spChg chg="add del">
          <ac:chgData name="Manuel Larsen Santos" userId="6b953df4-0cc0-4102-b9f4-a1e91040abce" providerId="ADAL" clId="{53EF528D-1880-43D7-BB4E-C679EEEF9815}" dt="2024-02-20T05:14:01.623" v="1143" actId="26606"/>
          <ac:spMkLst>
            <pc:docMk/>
            <pc:sldMk cId="2812891222" sldId="260"/>
            <ac:spMk id="5129" creationId="{D4974D33-8DC5-464E-8C6D-BE58F0669C17}"/>
          </ac:spMkLst>
        </pc:spChg>
        <pc:spChg chg="add del">
          <ac:chgData name="Manuel Larsen Santos" userId="6b953df4-0cc0-4102-b9f4-a1e91040abce" providerId="ADAL" clId="{53EF528D-1880-43D7-BB4E-C679EEEF9815}" dt="2024-02-21T00:55:50.879" v="4183" actId="26606"/>
          <ac:spMkLst>
            <pc:docMk/>
            <pc:sldMk cId="2812891222" sldId="260"/>
            <ac:spMk id="5131" creationId="{9B7AD9F6-8CE7-4299-8FC6-328F4DCD3FF9}"/>
          </ac:spMkLst>
        </pc:spChg>
        <pc:spChg chg="add del">
          <ac:chgData name="Manuel Larsen Santos" userId="6b953df4-0cc0-4102-b9f4-a1e91040abce" providerId="ADAL" clId="{53EF528D-1880-43D7-BB4E-C679EEEF9815}" dt="2024-02-21T00:55:50.879" v="4183" actId="26606"/>
          <ac:spMkLst>
            <pc:docMk/>
            <pc:sldMk cId="2812891222" sldId="260"/>
            <ac:spMk id="5132" creationId="{3F9B0603-37C5-4312-AE4D-A3D015475403}"/>
          </ac:spMkLst>
        </pc:spChg>
        <pc:spChg chg="add del">
          <ac:chgData name="Manuel Larsen Santos" userId="6b953df4-0cc0-4102-b9f4-a1e91040abce" providerId="ADAL" clId="{53EF528D-1880-43D7-BB4E-C679EEEF9815}" dt="2024-02-21T01:11:05.478" v="5112" actId="26606"/>
          <ac:spMkLst>
            <pc:docMk/>
            <pc:sldMk cId="2812891222" sldId="260"/>
            <ac:spMk id="5137" creationId="{BCC81228-CEA3-402B-B8E5-688F5BFA7876}"/>
          </ac:spMkLst>
        </pc:spChg>
        <pc:spChg chg="add del">
          <ac:chgData name="Manuel Larsen Santos" userId="6b953df4-0cc0-4102-b9f4-a1e91040abce" providerId="ADAL" clId="{53EF528D-1880-43D7-BB4E-C679EEEF9815}" dt="2024-02-21T01:11:05.478" v="5112" actId="26606"/>
          <ac:spMkLst>
            <pc:docMk/>
            <pc:sldMk cId="2812891222" sldId="260"/>
            <ac:spMk id="5139" creationId="{BC0916B8-FF7A-4ECB-9FD7-C7668658D9B4}"/>
          </ac:spMkLst>
        </pc:spChg>
        <pc:spChg chg="add del">
          <ac:chgData name="Manuel Larsen Santos" userId="6b953df4-0cc0-4102-b9f4-a1e91040abce" providerId="ADAL" clId="{53EF528D-1880-43D7-BB4E-C679EEEF9815}" dt="2024-02-21T01:11:05.478" v="5112" actId="26606"/>
          <ac:spMkLst>
            <pc:docMk/>
            <pc:sldMk cId="2812891222" sldId="260"/>
            <ac:spMk id="5141" creationId="{9DC011D4-C95F-4B2E-9A3C-A46DCDE956DC}"/>
          </ac:spMkLst>
        </pc:spChg>
        <pc:spChg chg="add">
          <ac:chgData name="Manuel Larsen Santos" userId="6b953df4-0cc0-4102-b9f4-a1e91040abce" providerId="ADAL" clId="{53EF528D-1880-43D7-BB4E-C679EEEF9815}" dt="2024-02-21T01:11:05.478" v="5112" actId="26606"/>
          <ac:spMkLst>
            <pc:docMk/>
            <pc:sldMk cId="2812891222" sldId="260"/>
            <ac:spMk id="5143" creationId="{9A724DBA-D2D9-471E-8ED7-2015DDD950DF}"/>
          </ac:spMkLst>
        </pc:spChg>
        <pc:spChg chg="add">
          <ac:chgData name="Manuel Larsen Santos" userId="6b953df4-0cc0-4102-b9f4-a1e91040abce" providerId="ADAL" clId="{53EF528D-1880-43D7-BB4E-C679EEEF9815}" dt="2024-02-21T01:11:05.478" v="5112" actId="26606"/>
          <ac:spMkLst>
            <pc:docMk/>
            <pc:sldMk cId="2812891222" sldId="260"/>
            <ac:spMk id="5144" creationId="{08980754-6F4B-43C9-B9BE-127B6BED6586}"/>
          </ac:spMkLst>
        </pc:spChg>
        <pc:spChg chg="add">
          <ac:chgData name="Manuel Larsen Santos" userId="6b953df4-0cc0-4102-b9f4-a1e91040abce" providerId="ADAL" clId="{53EF528D-1880-43D7-BB4E-C679EEEF9815}" dt="2024-02-21T01:11:05.478" v="5112" actId="26606"/>
          <ac:spMkLst>
            <pc:docMk/>
            <pc:sldMk cId="2812891222" sldId="260"/>
            <ac:spMk id="5145" creationId="{2C1BBA94-3F40-40AA-8BB9-E69E25E537C1}"/>
          </ac:spMkLst>
        </pc:spChg>
        <pc:spChg chg="add del">
          <ac:chgData name="Manuel Larsen Santos" userId="6b953df4-0cc0-4102-b9f4-a1e91040abce" providerId="ADAL" clId="{53EF528D-1880-43D7-BB4E-C679EEEF9815}" dt="2024-02-21T00:57:58.476" v="4288" actId="26606"/>
          <ac:spMkLst>
            <pc:docMk/>
            <pc:sldMk cId="2812891222" sldId="260"/>
            <ac:spMk id="5146" creationId="{7ED7575E-88D2-B771-681D-46A7E55415DD}"/>
          </ac:spMkLst>
        </pc:spChg>
        <pc:spChg chg="add">
          <ac:chgData name="Manuel Larsen Santos" userId="6b953df4-0cc0-4102-b9f4-a1e91040abce" providerId="ADAL" clId="{53EF528D-1880-43D7-BB4E-C679EEEF9815}" dt="2024-02-21T01:11:05.478" v="5112" actId="26606"/>
          <ac:spMkLst>
            <pc:docMk/>
            <pc:sldMk cId="2812891222" sldId="260"/>
            <ac:spMk id="5147" creationId="{169CC832-2974-4E8D-90ED-3E2941BA7336}"/>
          </ac:spMkLst>
        </pc:spChg>
        <pc:spChg chg="add del">
          <ac:chgData name="Manuel Larsen Santos" userId="6b953df4-0cc0-4102-b9f4-a1e91040abce" providerId="ADAL" clId="{53EF528D-1880-43D7-BB4E-C679EEEF9815}" dt="2024-02-21T00:58:03.042" v="4290" actId="26606"/>
          <ac:spMkLst>
            <pc:docMk/>
            <pc:sldMk cId="2812891222" sldId="260"/>
            <ac:spMk id="5150" creationId="{426B127E-6498-4C77-9C9D-4553A5113B80}"/>
          </ac:spMkLst>
        </pc:spChg>
        <pc:spChg chg="add del">
          <ac:chgData name="Manuel Larsen Santos" userId="6b953df4-0cc0-4102-b9f4-a1e91040abce" providerId="ADAL" clId="{53EF528D-1880-43D7-BB4E-C679EEEF9815}" dt="2024-02-21T00:58:03.042" v="4290" actId="26606"/>
          <ac:spMkLst>
            <pc:docMk/>
            <pc:sldMk cId="2812891222" sldId="260"/>
            <ac:spMk id="5151" creationId="{4AC6B390-BC59-4F1D-A0EE-D71A92F0A0B2}"/>
          </ac:spMkLst>
        </pc:spChg>
        <pc:spChg chg="add del">
          <ac:chgData name="Manuel Larsen Santos" userId="6b953df4-0cc0-4102-b9f4-a1e91040abce" providerId="ADAL" clId="{53EF528D-1880-43D7-BB4E-C679EEEF9815}" dt="2024-02-21T00:58:03.042" v="4290" actId="26606"/>
          <ac:spMkLst>
            <pc:docMk/>
            <pc:sldMk cId="2812891222" sldId="260"/>
            <ac:spMk id="5152" creationId="{B6C60D79-16F1-4C4B-B7E3-7634E7069CDE}"/>
          </ac:spMkLst>
        </pc:spChg>
        <pc:spChg chg="add">
          <ac:chgData name="Manuel Larsen Santos" userId="6b953df4-0cc0-4102-b9f4-a1e91040abce" providerId="ADAL" clId="{53EF528D-1880-43D7-BB4E-C679EEEF9815}" dt="2024-02-21T01:11:05.478" v="5112" actId="26606"/>
          <ac:spMkLst>
            <pc:docMk/>
            <pc:sldMk cId="2812891222" sldId="260"/>
            <ac:spMk id="5154" creationId="{55222F96-971A-4F90-B841-6BAB416C7AC1}"/>
          </ac:spMkLst>
        </pc:spChg>
        <pc:picChg chg="add mod ord">
          <ac:chgData name="Manuel Larsen Santos" userId="6b953df4-0cc0-4102-b9f4-a1e91040abce" providerId="ADAL" clId="{53EF528D-1880-43D7-BB4E-C679EEEF9815}" dt="2024-02-21T01:11:05.478" v="5112" actId="26606"/>
          <ac:picMkLst>
            <pc:docMk/>
            <pc:sldMk cId="2812891222" sldId="260"/>
            <ac:picMk id="5122" creationId="{10F15EDE-CC47-7BD7-C8F7-284022C0997C}"/>
          </ac:picMkLst>
        </pc:picChg>
        <pc:cxnChg chg="add del">
          <ac:chgData name="Manuel Larsen Santos" userId="6b953df4-0cc0-4102-b9f4-a1e91040abce" providerId="ADAL" clId="{53EF528D-1880-43D7-BB4E-C679EEEF9815}" dt="2024-02-21T00:57:58.476" v="4288" actId="26606"/>
          <ac:cxnSpMkLst>
            <pc:docMk/>
            <pc:sldMk cId="2812891222" sldId="260"/>
            <ac:cxnSpMk id="5148" creationId="{249EDD1B-F94D-B4E6-ACAA-566B9A26FDE3}"/>
          </ac:cxnSpMkLst>
        </pc:cxnChg>
      </pc:sldChg>
      <pc:sldChg chg="addSp delSp modSp new mod setBg">
        <pc:chgData name="Manuel Larsen Santos" userId="6b953df4-0cc0-4102-b9f4-a1e91040abce" providerId="ADAL" clId="{53EF528D-1880-43D7-BB4E-C679EEEF9815}" dt="2024-02-21T03:49:58.609" v="8229" actId="20577"/>
        <pc:sldMkLst>
          <pc:docMk/>
          <pc:sldMk cId="3654879149" sldId="261"/>
        </pc:sldMkLst>
        <pc:spChg chg="mod">
          <ac:chgData name="Manuel Larsen Santos" userId="6b953df4-0cc0-4102-b9f4-a1e91040abce" providerId="ADAL" clId="{53EF528D-1880-43D7-BB4E-C679EEEF9815}" dt="2024-02-21T02:26:11.133" v="6091" actId="26606"/>
          <ac:spMkLst>
            <pc:docMk/>
            <pc:sldMk cId="3654879149" sldId="261"/>
            <ac:spMk id="2" creationId="{B4B12A37-FEFF-5095-F905-05FA335A5375}"/>
          </ac:spMkLst>
        </pc:spChg>
        <pc:spChg chg="add del mod ord">
          <ac:chgData name="Manuel Larsen Santos" userId="6b953df4-0cc0-4102-b9f4-a1e91040abce" providerId="ADAL" clId="{53EF528D-1880-43D7-BB4E-C679EEEF9815}" dt="2024-02-21T03:49:51.939" v="8224" actId="26606"/>
          <ac:spMkLst>
            <pc:docMk/>
            <pc:sldMk cId="3654879149" sldId="261"/>
            <ac:spMk id="3" creationId="{2A71ADC2-1143-0226-9043-06B82F7EC2BE}"/>
          </ac:spMkLst>
        </pc:spChg>
        <pc:spChg chg="add mod">
          <ac:chgData name="Manuel Larsen Santos" userId="6b953df4-0cc0-4102-b9f4-a1e91040abce" providerId="ADAL" clId="{53EF528D-1880-43D7-BB4E-C679EEEF9815}" dt="2024-02-21T02:26:32.025" v="6095" actId="1076"/>
          <ac:spMkLst>
            <pc:docMk/>
            <pc:sldMk cId="3654879149" sldId="261"/>
            <ac:spMk id="9" creationId="{C3A6C510-E2B8-A782-0095-A87B99DF1E12}"/>
          </ac:spMkLst>
        </pc:spChg>
        <pc:spChg chg="add mod">
          <ac:chgData name="Manuel Larsen Santos" userId="6b953df4-0cc0-4102-b9f4-a1e91040abce" providerId="ADAL" clId="{53EF528D-1880-43D7-BB4E-C679EEEF9815}" dt="2024-02-21T02:26:58.337" v="6119" actId="1076"/>
          <ac:spMkLst>
            <pc:docMk/>
            <pc:sldMk cId="3654879149" sldId="261"/>
            <ac:spMk id="10" creationId="{F023DEC5-137D-E0C6-544D-AE90AE0BB74F}"/>
          </ac:spMkLst>
        </pc:spChg>
        <pc:spChg chg="add mod">
          <ac:chgData name="Manuel Larsen Santos" userId="6b953df4-0cc0-4102-b9f4-a1e91040abce" providerId="ADAL" clId="{53EF528D-1880-43D7-BB4E-C679EEEF9815}" dt="2024-02-21T03:47:26.794" v="8209" actId="1076"/>
          <ac:spMkLst>
            <pc:docMk/>
            <pc:sldMk cId="3654879149" sldId="261"/>
            <ac:spMk id="11" creationId="{5F9DCCE0-CBC8-DFF3-B95B-B12327D53302}"/>
          </ac:spMkLst>
        </pc:spChg>
        <pc:spChg chg="add del">
          <ac:chgData name="Manuel Larsen Santos" userId="6b953df4-0cc0-4102-b9f4-a1e91040abce" providerId="ADAL" clId="{53EF528D-1880-43D7-BB4E-C679EEEF9815}" dt="2024-02-21T02:22:44.308" v="5750" actId="26606"/>
          <ac:spMkLst>
            <pc:docMk/>
            <pc:sldMk cId="3654879149" sldId="261"/>
            <ac:spMk id="12" creationId="{922F19F4-FE70-43DC-856F-2CE5F521DC48}"/>
          </ac:spMkLst>
        </pc:spChg>
        <pc:spChg chg="add mod">
          <ac:chgData name="Manuel Larsen Santos" userId="6b953df4-0cc0-4102-b9f4-a1e91040abce" providerId="ADAL" clId="{53EF528D-1880-43D7-BB4E-C679EEEF9815}" dt="2024-02-21T03:47:31.301" v="8210" actId="1076"/>
          <ac:spMkLst>
            <pc:docMk/>
            <pc:sldMk cId="3654879149" sldId="261"/>
            <ac:spMk id="13" creationId="{ECD4F55B-4C84-0E04-E3CC-E5BBB0D5A959}"/>
          </ac:spMkLst>
        </pc:spChg>
        <pc:spChg chg="add del">
          <ac:chgData name="Manuel Larsen Santos" userId="6b953df4-0cc0-4102-b9f4-a1e91040abce" providerId="ADAL" clId="{53EF528D-1880-43D7-BB4E-C679EEEF9815}" dt="2024-02-21T02:22:51.208" v="5758" actId="26606"/>
          <ac:spMkLst>
            <pc:docMk/>
            <pc:sldMk cId="3654879149" sldId="261"/>
            <ac:spMk id="18" creationId="{3873B707-463F-40B0-8227-E8CC6C67EB25}"/>
          </ac:spMkLst>
        </pc:spChg>
        <pc:spChg chg="add del">
          <ac:chgData name="Manuel Larsen Santos" userId="6b953df4-0cc0-4102-b9f4-a1e91040abce" providerId="ADAL" clId="{53EF528D-1880-43D7-BB4E-C679EEEF9815}" dt="2024-02-21T02:22:44.308" v="5750" actId="26606"/>
          <ac:spMkLst>
            <pc:docMk/>
            <pc:sldMk cId="3654879149" sldId="261"/>
            <ac:spMk id="19" creationId="{D5B0017B-2ECA-49AF-B397-DC140825DF8D}"/>
          </ac:spMkLst>
        </pc:spChg>
        <pc:spChg chg="add del">
          <ac:chgData name="Manuel Larsen Santos" userId="6b953df4-0cc0-4102-b9f4-a1e91040abce" providerId="ADAL" clId="{53EF528D-1880-43D7-BB4E-C679EEEF9815}" dt="2024-02-21T02:22:51.208" v="5758" actId="26606"/>
          <ac:spMkLst>
            <pc:docMk/>
            <pc:sldMk cId="3654879149" sldId="261"/>
            <ac:spMk id="20" creationId="{C13237C8-E62C-4F0D-A318-BD6FB6C2D138}"/>
          </ac:spMkLst>
        </pc:spChg>
        <pc:spChg chg="add del">
          <ac:chgData name="Manuel Larsen Santos" userId="6b953df4-0cc0-4102-b9f4-a1e91040abce" providerId="ADAL" clId="{53EF528D-1880-43D7-BB4E-C679EEEF9815}" dt="2024-02-21T02:22:44.308" v="5750" actId="26606"/>
          <ac:spMkLst>
            <pc:docMk/>
            <pc:sldMk cId="3654879149" sldId="261"/>
            <ac:spMk id="21" creationId="{395ECC94-3D5E-46A7-A7A1-DE807E1563B4}"/>
          </ac:spMkLst>
        </pc:spChg>
        <pc:spChg chg="add del">
          <ac:chgData name="Manuel Larsen Santos" userId="6b953df4-0cc0-4102-b9f4-a1e91040abce" providerId="ADAL" clId="{53EF528D-1880-43D7-BB4E-C679EEEF9815}" dt="2024-02-21T02:22:51.208" v="5758" actId="26606"/>
          <ac:spMkLst>
            <pc:docMk/>
            <pc:sldMk cId="3654879149" sldId="261"/>
            <ac:spMk id="22" creationId="{19C9EAEA-39D0-4B0E-A0EB-51E7B26740B1}"/>
          </ac:spMkLst>
        </pc:spChg>
        <pc:spChg chg="add del">
          <ac:chgData name="Manuel Larsen Santos" userId="6b953df4-0cc0-4102-b9f4-a1e91040abce" providerId="ADAL" clId="{53EF528D-1880-43D7-BB4E-C679EEEF9815}" dt="2024-02-21T02:22:44.308" v="5750" actId="26606"/>
          <ac:spMkLst>
            <pc:docMk/>
            <pc:sldMk cId="3654879149" sldId="261"/>
            <ac:spMk id="23" creationId="{7E549738-9961-462D-81B7-4A7A44691102}"/>
          </ac:spMkLst>
        </pc:spChg>
        <pc:spChg chg="add del">
          <ac:chgData name="Manuel Larsen Santos" userId="6b953df4-0cc0-4102-b9f4-a1e91040abce" providerId="ADAL" clId="{53EF528D-1880-43D7-BB4E-C679EEEF9815}" dt="2024-02-21T02:22:51.208" v="5758" actId="26606"/>
          <ac:spMkLst>
            <pc:docMk/>
            <pc:sldMk cId="3654879149" sldId="261"/>
            <ac:spMk id="24" creationId="{8CB5D2D7-DF65-4E86-BFBA-FFB9B5ACEB64}"/>
          </ac:spMkLst>
        </pc:spChg>
        <pc:spChg chg="add del">
          <ac:chgData name="Manuel Larsen Santos" userId="6b953df4-0cc0-4102-b9f4-a1e91040abce" providerId="ADAL" clId="{53EF528D-1880-43D7-BB4E-C679EEEF9815}" dt="2024-02-21T02:22:45.262" v="5752" actId="26606"/>
          <ac:spMkLst>
            <pc:docMk/>
            <pc:sldMk cId="3654879149" sldId="261"/>
            <ac:spMk id="27" creationId="{69D47016-023F-44BD-981C-50E7A10A6609}"/>
          </ac:spMkLst>
        </pc:spChg>
        <pc:spChg chg="add del">
          <ac:chgData name="Manuel Larsen Santos" userId="6b953df4-0cc0-4102-b9f4-a1e91040abce" providerId="ADAL" clId="{53EF528D-1880-43D7-BB4E-C679EEEF9815}" dt="2024-02-21T02:22:45.262" v="5752" actId="26606"/>
          <ac:spMkLst>
            <pc:docMk/>
            <pc:sldMk cId="3654879149" sldId="261"/>
            <ac:spMk id="28" creationId="{6D8B37B0-0682-433E-BC8D-498C04ABD9A7}"/>
          </ac:spMkLst>
        </pc:spChg>
        <pc:spChg chg="add del">
          <ac:chgData name="Manuel Larsen Santos" userId="6b953df4-0cc0-4102-b9f4-a1e91040abce" providerId="ADAL" clId="{53EF528D-1880-43D7-BB4E-C679EEEF9815}" dt="2024-02-21T02:22:47.452" v="5754" actId="26606"/>
          <ac:spMkLst>
            <pc:docMk/>
            <pc:sldMk cId="3654879149" sldId="261"/>
            <ac:spMk id="30" creationId="{922F19F4-FE70-43DC-856F-2CE5F521DC48}"/>
          </ac:spMkLst>
        </pc:spChg>
        <pc:spChg chg="add del">
          <ac:chgData name="Manuel Larsen Santos" userId="6b953df4-0cc0-4102-b9f4-a1e91040abce" providerId="ADAL" clId="{53EF528D-1880-43D7-BB4E-C679EEEF9815}" dt="2024-02-21T02:22:47.452" v="5754" actId="26606"/>
          <ac:spMkLst>
            <pc:docMk/>
            <pc:sldMk cId="3654879149" sldId="261"/>
            <ac:spMk id="32" creationId="{D5B0017B-2ECA-49AF-B397-DC140825DF8D}"/>
          </ac:spMkLst>
        </pc:spChg>
        <pc:spChg chg="add del">
          <ac:chgData name="Manuel Larsen Santos" userId="6b953df4-0cc0-4102-b9f4-a1e91040abce" providerId="ADAL" clId="{53EF528D-1880-43D7-BB4E-C679EEEF9815}" dt="2024-02-21T02:22:47.452" v="5754" actId="26606"/>
          <ac:spMkLst>
            <pc:docMk/>
            <pc:sldMk cId="3654879149" sldId="261"/>
            <ac:spMk id="33" creationId="{395ECC94-3D5E-46A7-A7A1-DE807E1563B4}"/>
          </ac:spMkLst>
        </pc:spChg>
        <pc:spChg chg="add del">
          <ac:chgData name="Manuel Larsen Santos" userId="6b953df4-0cc0-4102-b9f4-a1e91040abce" providerId="ADAL" clId="{53EF528D-1880-43D7-BB4E-C679EEEF9815}" dt="2024-02-21T02:22:47.452" v="5754" actId="26606"/>
          <ac:spMkLst>
            <pc:docMk/>
            <pc:sldMk cId="3654879149" sldId="261"/>
            <ac:spMk id="34" creationId="{7E549738-9961-462D-81B7-4A7A44691102}"/>
          </ac:spMkLst>
        </pc:spChg>
        <pc:spChg chg="add del">
          <ac:chgData name="Manuel Larsen Santos" userId="6b953df4-0cc0-4102-b9f4-a1e91040abce" providerId="ADAL" clId="{53EF528D-1880-43D7-BB4E-C679EEEF9815}" dt="2024-02-21T02:22:50.579" v="5756" actId="26606"/>
          <ac:spMkLst>
            <pc:docMk/>
            <pc:sldMk cId="3654879149" sldId="261"/>
            <ac:spMk id="37" creationId="{69D47016-023F-44BD-981C-50E7A10A6609}"/>
          </ac:spMkLst>
        </pc:spChg>
        <pc:spChg chg="add del">
          <ac:chgData name="Manuel Larsen Santos" userId="6b953df4-0cc0-4102-b9f4-a1e91040abce" providerId="ADAL" clId="{53EF528D-1880-43D7-BB4E-C679EEEF9815}" dt="2024-02-21T02:22:50.579" v="5756" actId="26606"/>
          <ac:spMkLst>
            <pc:docMk/>
            <pc:sldMk cId="3654879149" sldId="261"/>
            <ac:spMk id="38" creationId="{6D8B37B0-0682-433E-BC8D-498C04ABD9A7}"/>
          </ac:spMkLst>
        </pc:spChg>
        <pc:spChg chg="add del">
          <ac:chgData name="Manuel Larsen Santos" userId="6b953df4-0cc0-4102-b9f4-a1e91040abce" providerId="ADAL" clId="{53EF528D-1880-43D7-BB4E-C679EEEF9815}" dt="2024-02-21T02:22:51.208" v="5758" actId="26606"/>
          <ac:spMkLst>
            <pc:docMk/>
            <pc:sldMk cId="3654879149" sldId="261"/>
            <ac:spMk id="40" creationId="{AAAE94E3-A7DB-4868-B1E3-E49703488BBC}"/>
          </ac:spMkLst>
        </pc:spChg>
        <pc:spChg chg="add del">
          <ac:chgData name="Manuel Larsen Santos" userId="6b953df4-0cc0-4102-b9f4-a1e91040abce" providerId="ADAL" clId="{53EF528D-1880-43D7-BB4E-C679EEEF9815}" dt="2024-02-21T02:22:52.896" v="5760" actId="26606"/>
          <ac:spMkLst>
            <pc:docMk/>
            <pc:sldMk cId="3654879149" sldId="261"/>
            <ac:spMk id="43" creationId="{8761DDFE-071F-4200-B0AA-394476C2D2D6}"/>
          </ac:spMkLst>
        </pc:spChg>
        <pc:spChg chg="add del">
          <ac:chgData name="Manuel Larsen Santos" userId="6b953df4-0cc0-4102-b9f4-a1e91040abce" providerId="ADAL" clId="{53EF528D-1880-43D7-BB4E-C679EEEF9815}" dt="2024-02-21T02:22:53.436" v="5762" actId="26606"/>
          <ac:spMkLst>
            <pc:docMk/>
            <pc:sldMk cId="3654879149" sldId="261"/>
            <ac:spMk id="45" creationId="{352BEC0E-22F8-46D0-9632-375DB541B06C}"/>
          </ac:spMkLst>
        </pc:spChg>
        <pc:spChg chg="add del">
          <ac:chgData name="Manuel Larsen Santos" userId="6b953df4-0cc0-4102-b9f4-a1e91040abce" providerId="ADAL" clId="{53EF528D-1880-43D7-BB4E-C679EEEF9815}" dt="2024-02-21T02:22:53.436" v="5762" actId="26606"/>
          <ac:spMkLst>
            <pc:docMk/>
            <pc:sldMk cId="3654879149" sldId="261"/>
            <ac:spMk id="46" creationId="{3FCFB1DE-0B7E-48CC-BA90-B2AB0889F9D6}"/>
          </ac:spMkLst>
        </pc:spChg>
        <pc:spChg chg="add del">
          <ac:chgData name="Manuel Larsen Santos" userId="6b953df4-0cc0-4102-b9f4-a1e91040abce" providerId="ADAL" clId="{53EF528D-1880-43D7-BB4E-C679EEEF9815}" dt="2024-02-21T02:22:56.430" v="5764" actId="26606"/>
          <ac:spMkLst>
            <pc:docMk/>
            <pc:sldMk cId="3654879149" sldId="261"/>
            <ac:spMk id="48" creationId="{74B0B678-CD10-4371-96E5-2706F4579FAD}"/>
          </ac:spMkLst>
        </pc:spChg>
        <pc:spChg chg="add del">
          <ac:chgData name="Manuel Larsen Santos" userId="6b953df4-0cc0-4102-b9f4-a1e91040abce" providerId="ADAL" clId="{53EF528D-1880-43D7-BB4E-C679EEEF9815}" dt="2024-02-21T02:22:56.430" v="5764" actId="26606"/>
          <ac:spMkLst>
            <pc:docMk/>
            <pc:sldMk cId="3654879149" sldId="261"/>
            <ac:spMk id="50" creationId="{CBC4F608-B4B8-48C3-9572-C0F061B1CD99}"/>
          </ac:spMkLst>
        </pc:spChg>
        <pc:spChg chg="add del">
          <ac:chgData name="Manuel Larsen Santos" userId="6b953df4-0cc0-4102-b9f4-a1e91040abce" providerId="ADAL" clId="{53EF528D-1880-43D7-BB4E-C679EEEF9815}" dt="2024-02-21T02:22:56.430" v="5764" actId="26606"/>
          <ac:spMkLst>
            <pc:docMk/>
            <pc:sldMk cId="3654879149" sldId="261"/>
            <ac:spMk id="51" creationId="{1382A32C-5B0C-4B1C-A074-76C6DBCC9F87}"/>
          </ac:spMkLst>
        </pc:spChg>
        <pc:spChg chg="add del">
          <ac:chgData name="Manuel Larsen Santos" userId="6b953df4-0cc0-4102-b9f4-a1e91040abce" providerId="ADAL" clId="{53EF528D-1880-43D7-BB4E-C679EEEF9815}" dt="2024-02-21T02:22:56.951" v="5766" actId="26606"/>
          <ac:spMkLst>
            <pc:docMk/>
            <pc:sldMk cId="3654879149" sldId="261"/>
            <ac:spMk id="53" creationId="{1DC5A442-E2D0-4F6D-894C-999AF89A7310}"/>
          </ac:spMkLst>
        </pc:spChg>
        <pc:spChg chg="add del">
          <ac:chgData name="Manuel Larsen Santos" userId="6b953df4-0cc0-4102-b9f4-a1e91040abce" providerId="ADAL" clId="{53EF528D-1880-43D7-BB4E-C679EEEF9815}" dt="2024-02-21T02:22:56.951" v="5766" actId="26606"/>
          <ac:spMkLst>
            <pc:docMk/>
            <pc:sldMk cId="3654879149" sldId="261"/>
            <ac:spMk id="54" creationId="{90464369-70FA-42AF-948F-80664CA7BFE5}"/>
          </ac:spMkLst>
        </pc:spChg>
        <pc:spChg chg="add del">
          <ac:chgData name="Manuel Larsen Santos" userId="6b953df4-0cc0-4102-b9f4-a1e91040abce" providerId="ADAL" clId="{53EF528D-1880-43D7-BB4E-C679EEEF9815}" dt="2024-02-21T02:22:56.951" v="5766" actId="26606"/>
          <ac:spMkLst>
            <pc:docMk/>
            <pc:sldMk cId="3654879149" sldId="261"/>
            <ac:spMk id="55" creationId="{CC552A98-EF7D-4D42-AB69-066B786AB55B}"/>
          </ac:spMkLst>
        </pc:spChg>
        <pc:spChg chg="add del">
          <ac:chgData name="Manuel Larsen Santos" userId="6b953df4-0cc0-4102-b9f4-a1e91040abce" providerId="ADAL" clId="{53EF528D-1880-43D7-BB4E-C679EEEF9815}" dt="2024-02-21T02:22:56.951" v="5766" actId="26606"/>
          <ac:spMkLst>
            <pc:docMk/>
            <pc:sldMk cId="3654879149" sldId="261"/>
            <ac:spMk id="56" creationId="{A6604B49-AD5C-4590-B051-06C8222ECD99}"/>
          </ac:spMkLst>
        </pc:spChg>
        <pc:spChg chg="add del">
          <ac:chgData name="Manuel Larsen Santos" userId="6b953df4-0cc0-4102-b9f4-a1e91040abce" providerId="ADAL" clId="{53EF528D-1880-43D7-BB4E-C679EEEF9815}" dt="2024-02-21T02:22:56.951" v="5766" actId="26606"/>
          <ac:spMkLst>
            <pc:docMk/>
            <pc:sldMk cId="3654879149" sldId="261"/>
            <ac:spMk id="57" creationId="{0BB19363-8354-4E75-A15C-A08F755171F6}"/>
          </ac:spMkLst>
        </pc:spChg>
        <pc:spChg chg="add del">
          <ac:chgData name="Manuel Larsen Santos" userId="6b953df4-0cc0-4102-b9f4-a1e91040abce" providerId="ADAL" clId="{53EF528D-1880-43D7-BB4E-C679EEEF9815}" dt="2024-02-21T02:22:56.951" v="5766" actId="26606"/>
          <ac:spMkLst>
            <pc:docMk/>
            <pc:sldMk cId="3654879149" sldId="261"/>
            <ac:spMk id="58" creationId="{A648176E-454C-437C-B0FC-9B82FCF32B24}"/>
          </ac:spMkLst>
        </pc:spChg>
        <pc:spChg chg="add del">
          <ac:chgData name="Manuel Larsen Santos" userId="6b953df4-0cc0-4102-b9f4-a1e91040abce" providerId="ADAL" clId="{53EF528D-1880-43D7-BB4E-C679EEEF9815}" dt="2024-02-21T02:23:04.266" v="5768" actId="26606"/>
          <ac:spMkLst>
            <pc:docMk/>
            <pc:sldMk cId="3654879149" sldId="261"/>
            <ac:spMk id="60" creationId="{149FB5C3-7336-4FE0-A30C-CC0A3646D499}"/>
          </ac:spMkLst>
        </pc:spChg>
        <pc:spChg chg="add del">
          <ac:chgData name="Manuel Larsen Santos" userId="6b953df4-0cc0-4102-b9f4-a1e91040abce" providerId="ADAL" clId="{53EF528D-1880-43D7-BB4E-C679EEEF9815}" dt="2024-02-21T02:23:04.266" v="5768" actId="26606"/>
          <ac:spMkLst>
            <pc:docMk/>
            <pc:sldMk cId="3654879149" sldId="261"/>
            <ac:spMk id="62" creationId="{0DA909B4-15FF-46A6-8A7F-7AEF977FE9ED}"/>
          </ac:spMkLst>
        </pc:spChg>
        <pc:spChg chg="add del">
          <ac:chgData name="Manuel Larsen Santos" userId="6b953df4-0cc0-4102-b9f4-a1e91040abce" providerId="ADAL" clId="{53EF528D-1880-43D7-BB4E-C679EEEF9815}" dt="2024-02-21T02:23:04.266" v="5768" actId="26606"/>
          <ac:spMkLst>
            <pc:docMk/>
            <pc:sldMk cId="3654879149" sldId="261"/>
            <ac:spMk id="63" creationId="{1382A32C-5B0C-4B1C-A074-76C6DBCC9F87}"/>
          </ac:spMkLst>
        </pc:spChg>
        <pc:spChg chg="add del">
          <ac:chgData name="Manuel Larsen Santos" userId="6b953df4-0cc0-4102-b9f4-a1e91040abce" providerId="ADAL" clId="{53EF528D-1880-43D7-BB4E-C679EEEF9815}" dt="2024-02-21T02:23:05.745" v="5770" actId="26606"/>
          <ac:spMkLst>
            <pc:docMk/>
            <pc:sldMk cId="3654879149" sldId="261"/>
            <ac:spMk id="65" creationId="{69D47016-023F-44BD-981C-50E7A10A6609}"/>
          </ac:spMkLst>
        </pc:spChg>
        <pc:spChg chg="add del">
          <ac:chgData name="Manuel Larsen Santos" userId="6b953df4-0cc0-4102-b9f4-a1e91040abce" providerId="ADAL" clId="{53EF528D-1880-43D7-BB4E-C679EEEF9815}" dt="2024-02-21T02:23:05.745" v="5770" actId="26606"/>
          <ac:spMkLst>
            <pc:docMk/>
            <pc:sldMk cId="3654879149" sldId="261"/>
            <ac:spMk id="66" creationId="{6D8B37B0-0682-433E-BC8D-498C04ABD9A7}"/>
          </ac:spMkLst>
        </pc:spChg>
        <pc:spChg chg="add del">
          <ac:chgData name="Manuel Larsen Santos" userId="6b953df4-0cc0-4102-b9f4-a1e91040abce" providerId="ADAL" clId="{53EF528D-1880-43D7-BB4E-C679EEEF9815}" dt="2024-02-21T02:23:08.070" v="5772" actId="26606"/>
          <ac:spMkLst>
            <pc:docMk/>
            <pc:sldMk cId="3654879149" sldId="261"/>
            <ac:spMk id="68" creationId="{922F19F4-FE70-43DC-856F-2CE5F521DC48}"/>
          </ac:spMkLst>
        </pc:spChg>
        <pc:spChg chg="add del">
          <ac:chgData name="Manuel Larsen Santos" userId="6b953df4-0cc0-4102-b9f4-a1e91040abce" providerId="ADAL" clId="{53EF528D-1880-43D7-BB4E-C679EEEF9815}" dt="2024-02-21T02:23:08.070" v="5772" actId="26606"/>
          <ac:spMkLst>
            <pc:docMk/>
            <pc:sldMk cId="3654879149" sldId="261"/>
            <ac:spMk id="70" creationId="{D5B0017B-2ECA-49AF-B397-DC140825DF8D}"/>
          </ac:spMkLst>
        </pc:spChg>
        <pc:spChg chg="add del">
          <ac:chgData name="Manuel Larsen Santos" userId="6b953df4-0cc0-4102-b9f4-a1e91040abce" providerId="ADAL" clId="{53EF528D-1880-43D7-BB4E-C679EEEF9815}" dt="2024-02-21T02:23:08.070" v="5772" actId="26606"/>
          <ac:spMkLst>
            <pc:docMk/>
            <pc:sldMk cId="3654879149" sldId="261"/>
            <ac:spMk id="71" creationId="{395ECC94-3D5E-46A7-A7A1-DE807E1563B4}"/>
          </ac:spMkLst>
        </pc:spChg>
        <pc:spChg chg="add del">
          <ac:chgData name="Manuel Larsen Santos" userId="6b953df4-0cc0-4102-b9f4-a1e91040abce" providerId="ADAL" clId="{53EF528D-1880-43D7-BB4E-C679EEEF9815}" dt="2024-02-21T02:23:08.070" v="5772" actId="26606"/>
          <ac:spMkLst>
            <pc:docMk/>
            <pc:sldMk cId="3654879149" sldId="261"/>
            <ac:spMk id="72" creationId="{7E549738-9961-462D-81B7-4A7A44691102}"/>
          </ac:spMkLst>
        </pc:spChg>
        <pc:spChg chg="add del">
          <ac:chgData name="Manuel Larsen Santos" userId="6b953df4-0cc0-4102-b9f4-a1e91040abce" providerId="ADAL" clId="{53EF528D-1880-43D7-BB4E-C679EEEF9815}" dt="2024-02-21T02:26:11.133" v="6091" actId="26606"/>
          <ac:spMkLst>
            <pc:docMk/>
            <pc:sldMk cId="3654879149" sldId="261"/>
            <ac:spMk id="75" creationId="{8761DDFE-071F-4200-B0AA-394476C2D2D6}"/>
          </ac:spMkLst>
        </pc:spChg>
        <pc:spChg chg="add">
          <ac:chgData name="Manuel Larsen Santos" userId="6b953df4-0cc0-4102-b9f4-a1e91040abce" providerId="ADAL" clId="{53EF528D-1880-43D7-BB4E-C679EEEF9815}" dt="2024-02-21T02:26:11.133" v="6091" actId="26606"/>
          <ac:spMkLst>
            <pc:docMk/>
            <pc:sldMk cId="3654879149" sldId="261"/>
            <ac:spMk id="80" creationId="{922F19F4-FE70-43DC-856F-2CE5F521DC48}"/>
          </ac:spMkLst>
        </pc:spChg>
        <pc:spChg chg="add">
          <ac:chgData name="Manuel Larsen Santos" userId="6b953df4-0cc0-4102-b9f4-a1e91040abce" providerId="ADAL" clId="{53EF528D-1880-43D7-BB4E-C679EEEF9815}" dt="2024-02-21T02:26:11.133" v="6091" actId="26606"/>
          <ac:spMkLst>
            <pc:docMk/>
            <pc:sldMk cId="3654879149" sldId="261"/>
            <ac:spMk id="87" creationId="{D5B0017B-2ECA-49AF-B397-DC140825DF8D}"/>
          </ac:spMkLst>
        </pc:spChg>
        <pc:spChg chg="add">
          <ac:chgData name="Manuel Larsen Santos" userId="6b953df4-0cc0-4102-b9f4-a1e91040abce" providerId="ADAL" clId="{53EF528D-1880-43D7-BB4E-C679EEEF9815}" dt="2024-02-21T02:26:11.133" v="6091" actId="26606"/>
          <ac:spMkLst>
            <pc:docMk/>
            <pc:sldMk cId="3654879149" sldId="261"/>
            <ac:spMk id="89" creationId="{395ECC94-3D5E-46A7-A7A1-DE807E1563B4}"/>
          </ac:spMkLst>
        </pc:spChg>
        <pc:spChg chg="add">
          <ac:chgData name="Manuel Larsen Santos" userId="6b953df4-0cc0-4102-b9f4-a1e91040abce" providerId="ADAL" clId="{53EF528D-1880-43D7-BB4E-C679EEEF9815}" dt="2024-02-21T02:26:11.133" v="6091" actId="26606"/>
          <ac:spMkLst>
            <pc:docMk/>
            <pc:sldMk cId="3654879149" sldId="261"/>
            <ac:spMk id="91" creationId="{7E549738-9961-462D-81B7-4A7A44691102}"/>
          </ac:spMkLst>
        </pc:spChg>
        <pc:grpChg chg="add del">
          <ac:chgData name="Manuel Larsen Santos" userId="6b953df4-0cc0-4102-b9f4-a1e91040abce" providerId="ADAL" clId="{53EF528D-1880-43D7-BB4E-C679EEEF9815}" dt="2024-02-21T02:22:44.308" v="5750" actId="26606"/>
          <ac:grpSpMkLst>
            <pc:docMk/>
            <pc:sldMk cId="3654879149" sldId="261"/>
            <ac:grpSpMk id="14" creationId="{AE1C45F0-260A-458C-96ED-C1F6D2151219}"/>
          </ac:grpSpMkLst>
        </pc:grpChg>
        <pc:grpChg chg="add del">
          <ac:chgData name="Manuel Larsen Santos" userId="6b953df4-0cc0-4102-b9f4-a1e91040abce" providerId="ADAL" clId="{53EF528D-1880-43D7-BB4E-C679EEEF9815}" dt="2024-02-21T02:22:47.452" v="5754" actId="26606"/>
          <ac:grpSpMkLst>
            <pc:docMk/>
            <pc:sldMk cId="3654879149" sldId="261"/>
            <ac:grpSpMk id="31" creationId="{AE1C45F0-260A-458C-96ED-C1F6D2151219}"/>
          </ac:grpSpMkLst>
        </pc:grpChg>
        <pc:grpChg chg="add del">
          <ac:chgData name="Manuel Larsen Santos" userId="6b953df4-0cc0-4102-b9f4-a1e91040abce" providerId="ADAL" clId="{53EF528D-1880-43D7-BB4E-C679EEEF9815}" dt="2024-02-21T02:22:51.208" v="5758" actId="26606"/>
          <ac:grpSpMkLst>
            <pc:docMk/>
            <pc:sldMk cId="3654879149" sldId="261"/>
            <ac:grpSpMk id="41" creationId="{1DE889C7-FAD6-4397-98E2-05D503484459}"/>
          </ac:grpSpMkLst>
        </pc:grpChg>
        <pc:grpChg chg="add del">
          <ac:chgData name="Manuel Larsen Santos" userId="6b953df4-0cc0-4102-b9f4-a1e91040abce" providerId="ADAL" clId="{53EF528D-1880-43D7-BB4E-C679EEEF9815}" dt="2024-02-21T02:22:56.430" v="5764" actId="26606"/>
          <ac:grpSpMkLst>
            <pc:docMk/>
            <pc:sldMk cId="3654879149" sldId="261"/>
            <ac:grpSpMk id="49" creationId="{A9270323-9616-4384-857D-E86B78272EFE}"/>
          </ac:grpSpMkLst>
        </pc:grpChg>
        <pc:grpChg chg="add del">
          <ac:chgData name="Manuel Larsen Santos" userId="6b953df4-0cc0-4102-b9f4-a1e91040abce" providerId="ADAL" clId="{53EF528D-1880-43D7-BB4E-C679EEEF9815}" dt="2024-02-21T02:23:04.266" v="5768" actId="26606"/>
          <ac:grpSpMkLst>
            <pc:docMk/>
            <pc:sldMk cId="3654879149" sldId="261"/>
            <ac:grpSpMk id="61" creationId="{19A6B5CE-CB1D-48EE-8B43-E952235C8371}"/>
          </ac:grpSpMkLst>
        </pc:grpChg>
        <pc:grpChg chg="add del">
          <ac:chgData name="Manuel Larsen Santos" userId="6b953df4-0cc0-4102-b9f4-a1e91040abce" providerId="ADAL" clId="{53EF528D-1880-43D7-BB4E-C679EEEF9815}" dt="2024-02-21T02:23:08.070" v="5772" actId="26606"/>
          <ac:grpSpMkLst>
            <pc:docMk/>
            <pc:sldMk cId="3654879149" sldId="261"/>
            <ac:grpSpMk id="69" creationId="{AE1C45F0-260A-458C-96ED-C1F6D2151219}"/>
          </ac:grpSpMkLst>
        </pc:grpChg>
        <pc:grpChg chg="add">
          <ac:chgData name="Manuel Larsen Santos" userId="6b953df4-0cc0-4102-b9f4-a1e91040abce" providerId="ADAL" clId="{53EF528D-1880-43D7-BB4E-C679EEEF9815}" dt="2024-02-21T02:26:11.133" v="6091" actId="26606"/>
          <ac:grpSpMkLst>
            <pc:docMk/>
            <pc:sldMk cId="3654879149" sldId="261"/>
            <ac:grpSpMk id="82" creationId="{AE1C45F0-260A-458C-96ED-C1F6D2151219}"/>
          </ac:grpSpMkLst>
        </pc:grpChg>
        <pc:graphicFrameChg chg="add del">
          <ac:chgData name="Manuel Larsen Santos" userId="6b953df4-0cc0-4102-b9f4-a1e91040abce" providerId="ADAL" clId="{53EF528D-1880-43D7-BB4E-C679EEEF9815}" dt="2024-02-21T03:49:47.831" v="8221" actId="26606"/>
          <ac:graphicFrameMkLst>
            <pc:docMk/>
            <pc:sldMk cId="3654879149" sldId="261"/>
            <ac:graphicFrameMk id="95" creationId="{273076E7-F8DD-6096-7B67-4682D25CE83D}"/>
          </ac:graphicFrameMkLst>
        </pc:graphicFrameChg>
        <pc:graphicFrameChg chg="add del">
          <ac:chgData name="Manuel Larsen Santos" userId="6b953df4-0cc0-4102-b9f4-a1e91040abce" providerId="ADAL" clId="{53EF528D-1880-43D7-BB4E-C679EEEF9815}" dt="2024-02-21T03:49:51.925" v="8223" actId="26606"/>
          <ac:graphicFrameMkLst>
            <pc:docMk/>
            <pc:sldMk cId="3654879149" sldId="261"/>
            <ac:graphicFrameMk id="97" creationId="{10A11C12-FC78-BFBA-0D2A-977F0B14A0E1}"/>
          </ac:graphicFrameMkLst>
        </pc:graphicFrameChg>
        <pc:graphicFrameChg chg="add mod">
          <ac:chgData name="Manuel Larsen Santos" userId="6b953df4-0cc0-4102-b9f4-a1e91040abce" providerId="ADAL" clId="{53EF528D-1880-43D7-BB4E-C679EEEF9815}" dt="2024-02-21T03:49:58.609" v="8229" actId="20577"/>
          <ac:graphicFrameMkLst>
            <pc:docMk/>
            <pc:sldMk cId="3654879149" sldId="261"/>
            <ac:graphicFrameMk id="99" creationId="{273076E7-F8DD-6096-7B67-4682D25CE83D}"/>
          </ac:graphicFrameMkLst>
        </pc:graphicFrameChg>
        <pc:picChg chg="add mod ord">
          <ac:chgData name="Manuel Larsen Santos" userId="6b953df4-0cc0-4102-b9f4-a1e91040abce" providerId="ADAL" clId="{53EF528D-1880-43D7-BB4E-C679EEEF9815}" dt="2024-02-21T02:26:11.133" v="6091" actId="26606"/>
          <ac:picMkLst>
            <pc:docMk/>
            <pc:sldMk cId="3654879149" sldId="261"/>
            <ac:picMk id="5" creationId="{7ECDB542-F682-2607-E9A4-5102F8B127CF}"/>
          </ac:picMkLst>
        </pc:picChg>
        <pc:picChg chg="add mod">
          <ac:chgData name="Manuel Larsen Santos" userId="6b953df4-0cc0-4102-b9f4-a1e91040abce" providerId="ADAL" clId="{53EF528D-1880-43D7-BB4E-C679EEEF9815}" dt="2024-02-21T02:26:23.466" v="6093" actId="27614"/>
          <ac:picMkLst>
            <pc:docMk/>
            <pc:sldMk cId="3654879149" sldId="261"/>
            <ac:picMk id="7" creationId="{48910843-E15F-9DC3-42C8-66BF3C500E8C}"/>
          </ac:picMkLst>
        </pc:picChg>
        <pc:cxnChg chg="add del">
          <ac:chgData name="Manuel Larsen Santos" userId="6b953df4-0cc0-4102-b9f4-a1e91040abce" providerId="ADAL" clId="{53EF528D-1880-43D7-BB4E-C679EEEF9815}" dt="2024-02-21T02:22:44.308" v="5750" actId="26606"/>
          <ac:cxnSpMkLst>
            <pc:docMk/>
            <pc:sldMk cId="3654879149" sldId="261"/>
            <ac:cxnSpMk id="25" creationId="{6CF1BAF6-AD41-4082-B212-8A1F9A2E8779}"/>
          </ac:cxnSpMkLst>
        </pc:cxnChg>
        <pc:cxnChg chg="add del">
          <ac:chgData name="Manuel Larsen Santos" userId="6b953df4-0cc0-4102-b9f4-a1e91040abce" providerId="ADAL" clId="{53EF528D-1880-43D7-BB4E-C679EEEF9815}" dt="2024-02-21T02:22:47.452" v="5754" actId="26606"/>
          <ac:cxnSpMkLst>
            <pc:docMk/>
            <pc:sldMk cId="3654879149" sldId="261"/>
            <ac:cxnSpMk id="35" creationId="{6CF1BAF6-AD41-4082-B212-8A1F9A2E8779}"/>
          </ac:cxnSpMkLst>
        </pc:cxnChg>
        <pc:cxnChg chg="add del">
          <ac:chgData name="Manuel Larsen Santos" userId="6b953df4-0cc0-4102-b9f4-a1e91040abce" providerId="ADAL" clId="{53EF528D-1880-43D7-BB4E-C679EEEF9815}" dt="2024-02-21T02:23:08.070" v="5772" actId="26606"/>
          <ac:cxnSpMkLst>
            <pc:docMk/>
            <pc:sldMk cId="3654879149" sldId="261"/>
            <ac:cxnSpMk id="73" creationId="{6CF1BAF6-AD41-4082-B212-8A1F9A2E8779}"/>
          </ac:cxnSpMkLst>
        </pc:cxnChg>
        <pc:cxnChg chg="add">
          <ac:chgData name="Manuel Larsen Santos" userId="6b953df4-0cc0-4102-b9f4-a1e91040abce" providerId="ADAL" clId="{53EF528D-1880-43D7-BB4E-C679EEEF9815}" dt="2024-02-21T02:26:11.133" v="6091" actId="26606"/>
          <ac:cxnSpMkLst>
            <pc:docMk/>
            <pc:sldMk cId="3654879149" sldId="261"/>
            <ac:cxnSpMk id="93" creationId="{6CF1BAF6-AD41-4082-B212-8A1F9A2E8779}"/>
          </ac:cxnSpMkLst>
        </pc:cxnChg>
      </pc:sldChg>
      <pc:sldChg chg="addSp delSp modSp new mod setBg">
        <pc:chgData name="Manuel Larsen Santos" userId="6b953df4-0cc0-4102-b9f4-a1e91040abce" providerId="ADAL" clId="{53EF528D-1880-43D7-BB4E-C679EEEF9815}" dt="2024-02-21T03:58:50.527" v="8301" actId="113"/>
        <pc:sldMkLst>
          <pc:docMk/>
          <pc:sldMk cId="4163517345" sldId="262"/>
        </pc:sldMkLst>
        <pc:spChg chg="mod">
          <ac:chgData name="Manuel Larsen Santos" userId="6b953df4-0cc0-4102-b9f4-a1e91040abce" providerId="ADAL" clId="{53EF528D-1880-43D7-BB4E-C679EEEF9815}" dt="2024-02-21T03:04:38.804" v="7551" actId="26606"/>
          <ac:spMkLst>
            <pc:docMk/>
            <pc:sldMk cId="4163517345" sldId="262"/>
            <ac:spMk id="2" creationId="{FA02BE8D-5E6F-CE01-7E87-9F547687CC9D}"/>
          </ac:spMkLst>
        </pc:spChg>
        <pc:spChg chg="mod">
          <ac:chgData name="Manuel Larsen Santos" userId="6b953df4-0cc0-4102-b9f4-a1e91040abce" providerId="ADAL" clId="{53EF528D-1880-43D7-BB4E-C679EEEF9815}" dt="2024-02-21T03:58:50.527" v="8301" actId="113"/>
          <ac:spMkLst>
            <pc:docMk/>
            <pc:sldMk cId="4163517345" sldId="262"/>
            <ac:spMk id="3" creationId="{5EAC6748-7E18-C6DE-C376-114241AF34ED}"/>
          </ac:spMkLst>
        </pc:spChg>
        <pc:spChg chg="add del">
          <ac:chgData name="Manuel Larsen Santos" userId="6b953df4-0cc0-4102-b9f4-a1e91040abce" providerId="ADAL" clId="{53EF528D-1880-43D7-BB4E-C679EEEF9815}" dt="2024-02-21T03:04:38.804" v="7551" actId="26606"/>
          <ac:spMkLst>
            <pc:docMk/>
            <pc:sldMk cId="4163517345" sldId="262"/>
            <ac:spMk id="9" creationId="{80DF40B2-80F7-4E71-B46C-284163F3654A}"/>
          </ac:spMkLst>
        </pc:spChg>
        <pc:spChg chg="add">
          <ac:chgData name="Manuel Larsen Santos" userId="6b953df4-0cc0-4102-b9f4-a1e91040abce" providerId="ADAL" clId="{53EF528D-1880-43D7-BB4E-C679EEEF9815}" dt="2024-02-21T03:04:38.804" v="7551" actId="26606"/>
          <ac:spMkLst>
            <pc:docMk/>
            <pc:sldMk cId="4163517345" sldId="262"/>
            <ac:spMk id="14" creationId="{201CC55D-ED54-4C5C-95E6-10947BD1103B}"/>
          </ac:spMkLst>
        </pc:spChg>
        <pc:spChg chg="add">
          <ac:chgData name="Manuel Larsen Santos" userId="6b953df4-0cc0-4102-b9f4-a1e91040abce" providerId="ADAL" clId="{53EF528D-1880-43D7-BB4E-C679EEEF9815}" dt="2024-02-21T03:04:38.804" v="7551" actId="26606"/>
          <ac:spMkLst>
            <pc:docMk/>
            <pc:sldMk cId="4163517345" sldId="262"/>
            <ac:spMk id="20" creationId="{3873B707-463F-40B0-8227-E8CC6C67EB25}"/>
          </ac:spMkLst>
        </pc:spChg>
        <pc:spChg chg="add">
          <ac:chgData name="Manuel Larsen Santos" userId="6b953df4-0cc0-4102-b9f4-a1e91040abce" providerId="ADAL" clId="{53EF528D-1880-43D7-BB4E-C679EEEF9815}" dt="2024-02-21T03:04:38.804" v="7551" actId="26606"/>
          <ac:spMkLst>
            <pc:docMk/>
            <pc:sldMk cId="4163517345" sldId="262"/>
            <ac:spMk id="22" creationId="{C13237C8-E62C-4F0D-A318-BD6FB6C2D138}"/>
          </ac:spMkLst>
        </pc:spChg>
        <pc:spChg chg="add">
          <ac:chgData name="Manuel Larsen Santos" userId="6b953df4-0cc0-4102-b9f4-a1e91040abce" providerId="ADAL" clId="{53EF528D-1880-43D7-BB4E-C679EEEF9815}" dt="2024-02-21T03:04:38.804" v="7551" actId="26606"/>
          <ac:spMkLst>
            <pc:docMk/>
            <pc:sldMk cId="4163517345" sldId="262"/>
            <ac:spMk id="24" creationId="{19C9EAEA-39D0-4B0E-A0EB-51E7B26740B1}"/>
          </ac:spMkLst>
        </pc:spChg>
        <pc:grpChg chg="add">
          <ac:chgData name="Manuel Larsen Santos" userId="6b953df4-0cc0-4102-b9f4-a1e91040abce" providerId="ADAL" clId="{53EF528D-1880-43D7-BB4E-C679EEEF9815}" dt="2024-02-21T03:04:38.804" v="7551" actId="26606"/>
          <ac:grpSpMkLst>
            <pc:docMk/>
            <pc:sldMk cId="4163517345" sldId="262"/>
            <ac:grpSpMk id="16" creationId="{1DE889C7-FAD6-4397-98E2-05D503484459}"/>
          </ac:grpSpMkLst>
        </pc:grpChg>
        <pc:picChg chg="add mod">
          <ac:chgData name="Manuel Larsen Santos" userId="6b953df4-0cc0-4102-b9f4-a1e91040abce" providerId="ADAL" clId="{53EF528D-1880-43D7-BB4E-C679EEEF9815}" dt="2024-02-21T03:04:38.804" v="7551" actId="26606"/>
          <ac:picMkLst>
            <pc:docMk/>
            <pc:sldMk cId="4163517345" sldId="262"/>
            <ac:picMk id="5" creationId="{23E91D5B-4811-D765-C646-39A8C66C28A8}"/>
          </ac:picMkLst>
        </pc:picChg>
      </pc:sldChg>
      <pc:sldChg chg="addSp delSp modSp new mod ord setBg">
        <pc:chgData name="Manuel Larsen Santos" userId="6b953df4-0cc0-4102-b9f4-a1e91040abce" providerId="ADAL" clId="{53EF528D-1880-43D7-BB4E-C679EEEF9815}" dt="2024-02-21T03:59:04.549" v="8304" actId="20577"/>
        <pc:sldMkLst>
          <pc:docMk/>
          <pc:sldMk cId="3261659124" sldId="263"/>
        </pc:sldMkLst>
        <pc:spChg chg="mod">
          <ac:chgData name="Manuel Larsen Santos" userId="6b953df4-0cc0-4102-b9f4-a1e91040abce" providerId="ADAL" clId="{53EF528D-1880-43D7-BB4E-C679EEEF9815}" dt="2024-02-21T03:44:49.512" v="8118" actId="26606"/>
          <ac:spMkLst>
            <pc:docMk/>
            <pc:sldMk cId="3261659124" sldId="263"/>
            <ac:spMk id="2" creationId="{5EFC8F65-395D-CC70-B98D-D699BA817BA5}"/>
          </ac:spMkLst>
        </pc:spChg>
        <pc:spChg chg="mod">
          <ac:chgData name="Manuel Larsen Santos" userId="6b953df4-0cc0-4102-b9f4-a1e91040abce" providerId="ADAL" clId="{53EF528D-1880-43D7-BB4E-C679EEEF9815}" dt="2024-02-21T03:59:04.549" v="8304" actId="20577"/>
          <ac:spMkLst>
            <pc:docMk/>
            <pc:sldMk cId="3261659124" sldId="263"/>
            <ac:spMk id="3" creationId="{055767CF-23D6-E1E0-FE72-D77DDA503876}"/>
          </ac:spMkLst>
        </pc:spChg>
        <pc:spChg chg="add del">
          <ac:chgData name="Manuel Larsen Santos" userId="6b953df4-0cc0-4102-b9f4-a1e91040abce" providerId="ADAL" clId="{53EF528D-1880-43D7-BB4E-C679EEEF9815}" dt="2024-02-21T03:42:24.475" v="8075" actId="26606"/>
          <ac:spMkLst>
            <pc:docMk/>
            <pc:sldMk cId="3261659124" sldId="263"/>
            <ac:spMk id="8" creationId="{B6CDA21F-E7AF-4C75-8395-33F58D5B0E45}"/>
          </ac:spMkLst>
        </pc:spChg>
        <pc:spChg chg="add del">
          <ac:chgData name="Manuel Larsen Santos" userId="6b953df4-0cc0-4102-b9f4-a1e91040abce" providerId="ADAL" clId="{53EF528D-1880-43D7-BB4E-C679EEEF9815}" dt="2024-02-21T03:42:30.607" v="8083" actId="26606"/>
          <ac:spMkLst>
            <pc:docMk/>
            <pc:sldMk cId="3261659124" sldId="263"/>
            <ac:spMk id="12" creationId="{8E0105E7-23DB-4CF2-8258-FF47C7620F6E}"/>
          </ac:spMkLst>
        </pc:spChg>
        <pc:spChg chg="add del">
          <ac:chgData name="Manuel Larsen Santos" userId="6b953df4-0cc0-4102-b9f4-a1e91040abce" providerId="ADAL" clId="{53EF528D-1880-43D7-BB4E-C679EEEF9815}" dt="2024-02-21T03:42:25.674" v="8077" actId="26606"/>
          <ac:spMkLst>
            <pc:docMk/>
            <pc:sldMk cId="3261659124" sldId="263"/>
            <ac:spMk id="14" creationId="{E659831F-0D9A-4C63-9EBB-8435B85A440F}"/>
          </ac:spMkLst>
        </pc:spChg>
        <pc:spChg chg="add del">
          <ac:chgData name="Manuel Larsen Santos" userId="6b953df4-0cc0-4102-b9f4-a1e91040abce" providerId="ADAL" clId="{53EF528D-1880-43D7-BB4E-C679EEEF9815}" dt="2024-02-21T03:42:24.475" v="8075" actId="26606"/>
          <ac:spMkLst>
            <pc:docMk/>
            <pc:sldMk cId="3261659124" sldId="263"/>
            <ac:spMk id="15" creationId="{D5B0017B-2ECA-49AF-B397-DC140825DF8D}"/>
          </ac:spMkLst>
        </pc:spChg>
        <pc:spChg chg="add del">
          <ac:chgData name="Manuel Larsen Santos" userId="6b953df4-0cc0-4102-b9f4-a1e91040abce" providerId="ADAL" clId="{53EF528D-1880-43D7-BB4E-C679EEEF9815}" dt="2024-02-21T03:42:25.674" v="8077" actId="26606"/>
          <ac:spMkLst>
            <pc:docMk/>
            <pc:sldMk cId="3261659124" sldId="263"/>
            <ac:spMk id="19" creationId="{DBF61EA3-B236-439E-9C0B-340980D56BEE}"/>
          </ac:spMkLst>
        </pc:spChg>
        <pc:spChg chg="add del">
          <ac:chgData name="Manuel Larsen Santos" userId="6b953df4-0cc0-4102-b9f4-a1e91040abce" providerId="ADAL" clId="{53EF528D-1880-43D7-BB4E-C679EEEF9815}" dt="2024-02-21T03:42:26.306" v="8079" actId="26606"/>
          <ac:spMkLst>
            <pc:docMk/>
            <pc:sldMk cId="3261659124" sldId="263"/>
            <ac:spMk id="24" creationId="{B6CDA21F-E7AF-4C75-8395-33F58D5B0E45}"/>
          </ac:spMkLst>
        </pc:spChg>
        <pc:spChg chg="add del">
          <ac:chgData name="Manuel Larsen Santos" userId="6b953df4-0cc0-4102-b9f4-a1e91040abce" providerId="ADAL" clId="{53EF528D-1880-43D7-BB4E-C679EEEF9815}" dt="2024-02-21T03:42:26.306" v="8079" actId="26606"/>
          <ac:spMkLst>
            <pc:docMk/>
            <pc:sldMk cId="3261659124" sldId="263"/>
            <ac:spMk id="26" creationId="{D5B0017B-2ECA-49AF-B397-DC140825DF8D}"/>
          </ac:spMkLst>
        </pc:spChg>
        <pc:spChg chg="add del">
          <ac:chgData name="Manuel Larsen Santos" userId="6b953df4-0cc0-4102-b9f4-a1e91040abce" providerId="ADAL" clId="{53EF528D-1880-43D7-BB4E-C679EEEF9815}" dt="2024-02-21T03:42:28.977" v="8081" actId="26606"/>
          <ac:spMkLst>
            <pc:docMk/>
            <pc:sldMk cId="3261659124" sldId="263"/>
            <ac:spMk id="29" creationId="{DBF61EA3-B236-439E-9C0B-340980D56BEE}"/>
          </ac:spMkLst>
        </pc:spChg>
        <pc:spChg chg="add del">
          <ac:chgData name="Manuel Larsen Santos" userId="6b953df4-0cc0-4102-b9f4-a1e91040abce" providerId="ADAL" clId="{53EF528D-1880-43D7-BB4E-C679EEEF9815}" dt="2024-02-21T03:42:28.977" v="8081" actId="26606"/>
          <ac:spMkLst>
            <pc:docMk/>
            <pc:sldMk cId="3261659124" sldId="263"/>
            <ac:spMk id="33" creationId="{E659831F-0D9A-4C63-9EBB-8435B85A440F}"/>
          </ac:spMkLst>
        </pc:spChg>
        <pc:spChg chg="add del">
          <ac:chgData name="Manuel Larsen Santos" userId="6b953df4-0cc0-4102-b9f4-a1e91040abce" providerId="ADAL" clId="{53EF528D-1880-43D7-BB4E-C679EEEF9815}" dt="2024-02-21T03:42:30.607" v="8083" actId="26606"/>
          <ac:spMkLst>
            <pc:docMk/>
            <pc:sldMk cId="3261659124" sldId="263"/>
            <ac:spMk id="35" creationId="{DAF1966E-FD40-4A4A-B61B-C4DF7FA05F06}"/>
          </ac:spMkLst>
        </pc:spChg>
        <pc:spChg chg="add del">
          <ac:chgData name="Manuel Larsen Santos" userId="6b953df4-0cc0-4102-b9f4-a1e91040abce" providerId="ADAL" clId="{53EF528D-1880-43D7-BB4E-C679EEEF9815}" dt="2024-02-21T03:42:30.607" v="8083" actId="26606"/>
          <ac:spMkLst>
            <pc:docMk/>
            <pc:sldMk cId="3261659124" sldId="263"/>
            <ac:spMk id="36" creationId="{047BFA19-D45E-416B-A404-7AF2F3F27017}"/>
          </ac:spMkLst>
        </pc:spChg>
        <pc:spChg chg="add del">
          <ac:chgData name="Manuel Larsen Santos" userId="6b953df4-0cc0-4102-b9f4-a1e91040abce" providerId="ADAL" clId="{53EF528D-1880-43D7-BB4E-C679EEEF9815}" dt="2024-02-21T03:42:30.607" v="8083" actId="26606"/>
          <ac:spMkLst>
            <pc:docMk/>
            <pc:sldMk cId="3261659124" sldId="263"/>
            <ac:spMk id="37" creationId="{074B4F7D-14B2-478B-8BF5-01E4E0C5D263}"/>
          </ac:spMkLst>
        </pc:spChg>
        <pc:spChg chg="add del">
          <ac:chgData name="Manuel Larsen Santos" userId="6b953df4-0cc0-4102-b9f4-a1e91040abce" providerId="ADAL" clId="{53EF528D-1880-43D7-BB4E-C679EEEF9815}" dt="2024-02-21T03:42:31.391" v="8085" actId="26606"/>
          <ac:spMkLst>
            <pc:docMk/>
            <pc:sldMk cId="3261659124" sldId="263"/>
            <ac:spMk id="39" creationId="{100EDD19-6802-4EC3-95CE-CFFAB042CFD6}"/>
          </ac:spMkLst>
        </pc:spChg>
        <pc:spChg chg="add del">
          <ac:chgData name="Manuel Larsen Santos" userId="6b953df4-0cc0-4102-b9f4-a1e91040abce" providerId="ADAL" clId="{53EF528D-1880-43D7-BB4E-C679EEEF9815}" dt="2024-02-21T03:42:31.391" v="8085" actId="26606"/>
          <ac:spMkLst>
            <pc:docMk/>
            <pc:sldMk cId="3261659124" sldId="263"/>
            <ac:spMk id="40" creationId="{DB17E863-922E-4C26-BD64-E8FD41D28661}"/>
          </ac:spMkLst>
        </pc:spChg>
        <pc:spChg chg="add del">
          <ac:chgData name="Manuel Larsen Santos" userId="6b953df4-0cc0-4102-b9f4-a1e91040abce" providerId="ADAL" clId="{53EF528D-1880-43D7-BB4E-C679EEEF9815}" dt="2024-02-21T03:42:32.491" v="8087" actId="26606"/>
          <ac:spMkLst>
            <pc:docMk/>
            <pc:sldMk cId="3261659124" sldId="263"/>
            <ac:spMk id="42" creationId="{DBF61EA3-B236-439E-9C0B-340980D56BEE}"/>
          </ac:spMkLst>
        </pc:spChg>
        <pc:spChg chg="add del">
          <ac:chgData name="Manuel Larsen Santos" userId="6b953df4-0cc0-4102-b9f4-a1e91040abce" providerId="ADAL" clId="{53EF528D-1880-43D7-BB4E-C679EEEF9815}" dt="2024-02-21T03:42:32.491" v="8087" actId="26606"/>
          <ac:spMkLst>
            <pc:docMk/>
            <pc:sldMk cId="3261659124" sldId="263"/>
            <ac:spMk id="45" creationId="{E659831F-0D9A-4C63-9EBB-8435B85A440F}"/>
          </ac:spMkLst>
        </pc:spChg>
        <pc:spChg chg="add del">
          <ac:chgData name="Manuel Larsen Santos" userId="6b953df4-0cc0-4102-b9f4-a1e91040abce" providerId="ADAL" clId="{53EF528D-1880-43D7-BB4E-C679EEEF9815}" dt="2024-02-21T03:42:33.258" v="8089" actId="26606"/>
          <ac:spMkLst>
            <pc:docMk/>
            <pc:sldMk cId="3261659124" sldId="263"/>
            <ac:spMk id="47" creationId="{B6CDA21F-E7AF-4C75-8395-33F58D5B0E45}"/>
          </ac:spMkLst>
        </pc:spChg>
        <pc:spChg chg="add del">
          <ac:chgData name="Manuel Larsen Santos" userId="6b953df4-0cc0-4102-b9f4-a1e91040abce" providerId="ADAL" clId="{53EF528D-1880-43D7-BB4E-C679EEEF9815}" dt="2024-02-21T03:42:33.258" v="8089" actId="26606"/>
          <ac:spMkLst>
            <pc:docMk/>
            <pc:sldMk cId="3261659124" sldId="263"/>
            <ac:spMk id="51" creationId="{D5B0017B-2ECA-49AF-B397-DC140825DF8D}"/>
          </ac:spMkLst>
        </pc:spChg>
        <pc:spChg chg="add del">
          <ac:chgData name="Manuel Larsen Santos" userId="6b953df4-0cc0-4102-b9f4-a1e91040abce" providerId="ADAL" clId="{53EF528D-1880-43D7-BB4E-C679EEEF9815}" dt="2024-02-21T03:42:34.293" v="8091" actId="26606"/>
          <ac:spMkLst>
            <pc:docMk/>
            <pc:sldMk cId="3261659124" sldId="263"/>
            <ac:spMk id="54" creationId="{DBF61EA3-B236-439E-9C0B-340980D56BEE}"/>
          </ac:spMkLst>
        </pc:spChg>
        <pc:spChg chg="add del">
          <ac:chgData name="Manuel Larsen Santos" userId="6b953df4-0cc0-4102-b9f4-a1e91040abce" providerId="ADAL" clId="{53EF528D-1880-43D7-BB4E-C679EEEF9815}" dt="2024-02-21T03:42:34.293" v="8091" actId="26606"/>
          <ac:spMkLst>
            <pc:docMk/>
            <pc:sldMk cId="3261659124" sldId="263"/>
            <ac:spMk id="57" creationId="{E659831F-0D9A-4C63-9EBB-8435B85A440F}"/>
          </ac:spMkLst>
        </pc:spChg>
        <pc:spChg chg="add del">
          <ac:chgData name="Manuel Larsen Santos" userId="6b953df4-0cc0-4102-b9f4-a1e91040abce" providerId="ADAL" clId="{53EF528D-1880-43D7-BB4E-C679EEEF9815}" dt="2024-02-21T03:44:25.318" v="8111" actId="26606"/>
          <ac:spMkLst>
            <pc:docMk/>
            <pc:sldMk cId="3261659124" sldId="263"/>
            <ac:spMk id="59" creationId="{B6CDA21F-E7AF-4C75-8395-33F58D5B0E45}"/>
          </ac:spMkLst>
        </pc:spChg>
        <pc:spChg chg="add del">
          <ac:chgData name="Manuel Larsen Santos" userId="6b953df4-0cc0-4102-b9f4-a1e91040abce" providerId="ADAL" clId="{53EF528D-1880-43D7-BB4E-C679EEEF9815}" dt="2024-02-21T03:44:25.318" v="8111" actId="26606"/>
          <ac:spMkLst>
            <pc:docMk/>
            <pc:sldMk cId="3261659124" sldId="263"/>
            <ac:spMk id="64" creationId="{D5B0017B-2ECA-49AF-B397-DC140825DF8D}"/>
          </ac:spMkLst>
        </pc:spChg>
        <pc:spChg chg="add del">
          <ac:chgData name="Manuel Larsen Santos" userId="6b953df4-0cc0-4102-b9f4-a1e91040abce" providerId="ADAL" clId="{53EF528D-1880-43D7-BB4E-C679EEEF9815}" dt="2024-02-21T03:44:24.542" v="8108" actId="26606"/>
          <ac:spMkLst>
            <pc:docMk/>
            <pc:sldMk cId="3261659124" sldId="263"/>
            <ac:spMk id="70" creationId="{DBF61EA3-B236-439E-9C0B-340980D56BEE}"/>
          </ac:spMkLst>
        </pc:spChg>
        <pc:spChg chg="add del">
          <ac:chgData name="Manuel Larsen Santos" userId="6b953df4-0cc0-4102-b9f4-a1e91040abce" providerId="ADAL" clId="{53EF528D-1880-43D7-BB4E-C679EEEF9815}" dt="2024-02-21T03:44:24.542" v="8108" actId="26606"/>
          <ac:spMkLst>
            <pc:docMk/>
            <pc:sldMk cId="3261659124" sldId="263"/>
            <ac:spMk id="76" creationId="{E659831F-0D9A-4C63-9EBB-8435B85A440F}"/>
          </ac:spMkLst>
        </pc:spChg>
        <pc:spChg chg="add del">
          <ac:chgData name="Manuel Larsen Santos" userId="6b953df4-0cc0-4102-b9f4-a1e91040abce" providerId="ADAL" clId="{53EF528D-1880-43D7-BB4E-C679EEEF9815}" dt="2024-02-21T03:44:49.522" v="8119" actId="26606"/>
          <ac:spMkLst>
            <pc:docMk/>
            <pc:sldMk cId="3261659124" sldId="263"/>
            <ac:spMk id="77" creationId="{D5B0017B-2ECA-49AF-B397-DC140825DF8D}"/>
          </ac:spMkLst>
        </pc:spChg>
        <pc:spChg chg="add del">
          <ac:chgData name="Manuel Larsen Santos" userId="6b953df4-0cc0-4102-b9f4-a1e91040abce" providerId="ADAL" clId="{53EF528D-1880-43D7-BB4E-C679EEEF9815}" dt="2024-02-21T03:44:25.309" v="8110" actId="26606"/>
          <ac:spMkLst>
            <pc:docMk/>
            <pc:sldMk cId="3261659124" sldId="263"/>
            <ac:spMk id="78" creationId="{DAF1966E-FD40-4A4A-B61B-C4DF7FA05F06}"/>
          </ac:spMkLst>
        </pc:spChg>
        <pc:spChg chg="add del">
          <ac:chgData name="Manuel Larsen Santos" userId="6b953df4-0cc0-4102-b9f4-a1e91040abce" providerId="ADAL" clId="{53EF528D-1880-43D7-BB4E-C679EEEF9815}" dt="2024-02-21T03:44:25.309" v="8110" actId="26606"/>
          <ac:spMkLst>
            <pc:docMk/>
            <pc:sldMk cId="3261659124" sldId="263"/>
            <ac:spMk id="79" creationId="{047BFA19-D45E-416B-A404-7AF2F3F27017}"/>
          </ac:spMkLst>
        </pc:spChg>
        <pc:spChg chg="add del">
          <ac:chgData name="Manuel Larsen Santos" userId="6b953df4-0cc0-4102-b9f4-a1e91040abce" providerId="ADAL" clId="{53EF528D-1880-43D7-BB4E-C679EEEF9815}" dt="2024-02-21T03:44:25.309" v="8110" actId="26606"/>
          <ac:spMkLst>
            <pc:docMk/>
            <pc:sldMk cId="3261659124" sldId="263"/>
            <ac:spMk id="80" creationId="{8E0105E7-23DB-4CF2-8258-FF47C7620F6E}"/>
          </ac:spMkLst>
        </pc:spChg>
        <pc:spChg chg="add del">
          <ac:chgData name="Manuel Larsen Santos" userId="6b953df4-0cc0-4102-b9f4-a1e91040abce" providerId="ADAL" clId="{53EF528D-1880-43D7-BB4E-C679EEEF9815}" dt="2024-02-21T03:44:25.309" v="8110" actId="26606"/>
          <ac:spMkLst>
            <pc:docMk/>
            <pc:sldMk cId="3261659124" sldId="263"/>
            <ac:spMk id="81" creationId="{074B4F7D-14B2-478B-8BF5-01E4E0C5D263}"/>
          </ac:spMkLst>
        </pc:spChg>
        <pc:spChg chg="add del">
          <ac:chgData name="Manuel Larsen Santos" userId="6b953df4-0cc0-4102-b9f4-a1e91040abce" providerId="ADAL" clId="{53EF528D-1880-43D7-BB4E-C679EEEF9815}" dt="2024-02-21T03:44:49.522" v="8119" actId="26606"/>
          <ac:spMkLst>
            <pc:docMk/>
            <pc:sldMk cId="3261659124" sldId="263"/>
            <ac:spMk id="83" creationId="{B6CDA21F-E7AF-4C75-8395-33F58D5B0E45}"/>
          </ac:spMkLst>
        </pc:spChg>
        <pc:spChg chg="add del">
          <ac:chgData name="Manuel Larsen Santos" userId="6b953df4-0cc0-4102-b9f4-a1e91040abce" providerId="ADAL" clId="{53EF528D-1880-43D7-BB4E-C679EEEF9815}" dt="2024-02-21T03:44:45.313" v="8116" actId="26606"/>
          <ac:spMkLst>
            <pc:docMk/>
            <pc:sldMk cId="3261659124" sldId="263"/>
            <ac:spMk id="90" creationId="{B6CDA21F-E7AF-4C75-8395-33F58D5B0E45}"/>
          </ac:spMkLst>
        </pc:spChg>
        <pc:spChg chg="add del">
          <ac:chgData name="Manuel Larsen Santos" userId="6b953df4-0cc0-4102-b9f4-a1e91040abce" providerId="ADAL" clId="{53EF528D-1880-43D7-BB4E-C679EEEF9815}" dt="2024-02-21T03:44:49.512" v="8118" actId="26606"/>
          <ac:spMkLst>
            <pc:docMk/>
            <pc:sldMk cId="3261659124" sldId="263"/>
            <ac:spMk id="91" creationId="{C0763A76-9F1C-4FC5-82B7-DD475DA461B2}"/>
          </ac:spMkLst>
        </pc:spChg>
        <pc:spChg chg="add del">
          <ac:chgData name="Manuel Larsen Santos" userId="6b953df4-0cc0-4102-b9f4-a1e91040abce" providerId="ADAL" clId="{53EF528D-1880-43D7-BB4E-C679EEEF9815}" dt="2024-02-21T03:44:45.313" v="8116" actId="26606"/>
          <ac:spMkLst>
            <pc:docMk/>
            <pc:sldMk cId="3261659124" sldId="263"/>
            <ac:spMk id="97" creationId="{D5B0017B-2ECA-49AF-B397-DC140825DF8D}"/>
          </ac:spMkLst>
        </pc:spChg>
        <pc:spChg chg="add del">
          <ac:chgData name="Manuel Larsen Santos" userId="6b953df4-0cc0-4102-b9f4-a1e91040abce" providerId="ADAL" clId="{53EF528D-1880-43D7-BB4E-C679EEEF9815}" dt="2024-02-21T03:44:49.512" v="8118" actId="26606"/>
          <ac:spMkLst>
            <pc:docMk/>
            <pc:sldMk cId="3261659124" sldId="263"/>
            <ac:spMk id="101" creationId="{E81BF4F6-F2CF-4984-9D14-D6966D92F99F}"/>
          </ac:spMkLst>
        </pc:spChg>
        <pc:spChg chg="add">
          <ac:chgData name="Manuel Larsen Santos" userId="6b953df4-0cc0-4102-b9f4-a1e91040abce" providerId="ADAL" clId="{53EF528D-1880-43D7-BB4E-C679EEEF9815}" dt="2024-02-21T03:44:49.522" v="8119" actId="26606"/>
          <ac:spMkLst>
            <pc:docMk/>
            <pc:sldMk cId="3261659124" sldId="263"/>
            <ac:spMk id="103" creationId="{B6CDA21F-E7AF-4C75-8395-33F58D5B0E45}"/>
          </ac:spMkLst>
        </pc:spChg>
        <pc:spChg chg="add">
          <ac:chgData name="Manuel Larsen Santos" userId="6b953df4-0cc0-4102-b9f4-a1e91040abce" providerId="ADAL" clId="{53EF528D-1880-43D7-BB4E-C679EEEF9815}" dt="2024-02-21T03:44:49.522" v="8119" actId="26606"/>
          <ac:spMkLst>
            <pc:docMk/>
            <pc:sldMk cId="3261659124" sldId="263"/>
            <ac:spMk id="105" creationId="{D5B0017B-2ECA-49AF-B397-DC140825DF8D}"/>
          </ac:spMkLst>
        </pc:spChg>
        <pc:grpChg chg="add del">
          <ac:chgData name="Manuel Larsen Santos" userId="6b953df4-0cc0-4102-b9f4-a1e91040abce" providerId="ADAL" clId="{53EF528D-1880-43D7-BB4E-C679EEEF9815}" dt="2024-02-21T03:42:24.475" v="8075" actId="26606"/>
          <ac:grpSpMkLst>
            <pc:docMk/>
            <pc:sldMk cId="3261659124" sldId="263"/>
            <ac:grpSpMk id="10" creationId="{AE1C45F0-260A-458C-96ED-C1F6D2151219}"/>
          </ac:grpSpMkLst>
        </pc:grpChg>
        <pc:grpChg chg="add del">
          <ac:chgData name="Manuel Larsen Santos" userId="6b953df4-0cc0-4102-b9f4-a1e91040abce" providerId="ADAL" clId="{53EF528D-1880-43D7-BB4E-C679EEEF9815}" dt="2024-02-21T03:42:25.674" v="8077" actId="26606"/>
          <ac:grpSpMkLst>
            <pc:docMk/>
            <pc:sldMk cId="3261659124" sldId="263"/>
            <ac:grpSpMk id="20" creationId="{28FAF094-D087-493F-8DF9-A486C2D6BBAA}"/>
          </ac:grpSpMkLst>
        </pc:grpChg>
        <pc:grpChg chg="add del">
          <ac:chgData name="Manuel Larsen Santos" userId="6b953df4-0cc0-4102-b9f4-a1e91040abce" providerId="ADAL" clId="{53EF528D-1880-43D7-BB4E-C679EEEF9815}" dt="2024-02-21T03:42:26.306" v="8079" actId="26606"/>
          <ac:grpSpMkLst>
            <pc:docMk/>
            <pc:sldMk cId="3261659124" sldId="263"/>
            <ac:grpSpMk id="25" creationId="{AE1C45F0-260A-458C-96ED-C1F6D2151219}"/>
          </ac:grpSpMkLst>
        </pc:grpChg>
        <pc:grpChg chg="add del">
          <ac:chgData name="Manuel Larsen Santos" userId="6b953df4-0cc0-4102-b9f4-a1e91040abce" providerId="ADAL" clId="{53EF528D-1880-43D7-BB4E-C679EEEF9815}" dt="2024-02-21T03:42:28.977" v="8081" actId="26606"/>
          <ac:grpSpMkLst>
            <pc:docMk/>
            <pc:sldMk cId="3261659124" sldId="263"/>
            <ac:grpSpMk id="30" creationId="{28FAF094-D087-493F-8DF9-A486C2D6BBAA}"/>
          </ac:grpSpMkLst>
        </pc:grpChg>
        <pc:grpChg chg="add del">
          <ac:chgData name="Manuel Larsen Santos" userId="6b953df4-0cc0-4102-b9f4-a1e91040abce" providerId="ADAL" clId="{53EF528D-1880-43D7-BB4E-C679EEEF9815}" dt="2024-02-21T03:42:32.491" v="8087" actId="26606"/>
          <ac:grpSpMkLst>
            <pc:docMk/>
            <pc:sldMk cId="3261659124" sldId="263"/>
            <ac:grpSpMk id="43" creationId="{28FAF094-D087-493F-8DF9-A486C2D6BBAA}"/>
          </ac:grpSpMkLst>
        </pc:grpChg>
        <pc:grpChg chg="add del">
          <ac:chgData name="Manuel Larsen Santos" userId="6b953df4-0cc0-4102-b9f4-a1e91040abce" providerId="ADAL" clId="{53EF528D-1880-43D7-BB4E-C679EEEF9815}" dt="2024-02-21T03:42:33.258" v="8089" actId="26606"/>
          <ac:grpSpMkLst>
            <pc:docMk/>
            <pc:sldMk cId="3261659124" sldId="263"/>
            <ac:grpSpMk id="48" creationId="{AE1C45F0-260A-458C-96ED-C1F6D2151219}"/>
          </ac:grpSpMkLst>
        </pc:grpChg>
        <pc:grpChg chg="add del">
          <ac:chgData name="Manuel Larsen Santos" userId="6b953df4-0cc0-4102-b9f4-a1e91040abce" providerId="ADAL" clId="{53EF528D-1880-43D7-BB4E-C679EEEF9815}" dt="2024-02-21T03:42:34.293" v="8091" actId="26606"/>
          <ac:grpSpMkLst>
            <pc:docMk/>
            <pc:sldMk cId="3261659124" sldId="263"/>
            <ac:grpSpMk id="55" creationId="{28FAF094-D087-493F-8DF9-A486C2D6BBAA}"/>
          </ac:grpSpMkLst>
        </pc:grpChg>
        <pc:grpChg chg="add del">
          <ac:chgData name="Manuel Larsen Santos" userId="6b953df4-0cc0-4102-b9f4-a1e91040abce" providerId="ADAL" clId="{53EF528D-1880-43D7-BB4E-C679EEEF9815}" dt="2024-02-21T03:44:25.318" v="8111" actId="26606"/>
          <ac:grpSpMkLst>
            <pc:docMk/>
            <pc:sldMk cId="3261659124" sldId="263"/>
            <ac:grpSpMk id="60" creationId="{AE1C45F0-260A-458C-96ED-C1F6D2151219}"/>
          </ac:grpSpMkLst>
        </pc:grpChg>
        <pc:grpChg chg="add del">
          <ac:chgData name="Manuel Larsen Santos" userId="6b953df4-0cc0-4102-b9f4-a1e91040abce" providerId="ADAL" clId="{53EF528D-1880-43D7-BB4E-C679EEEF9815}" dt="2024-02-21T03:44:24.542" v="8108" actId="26606"/>
          <ac:grpSpMkLst>
            <pc:docMk/>
            <pc:sldMk cId="3261659124" sldId="263"/>
            <ac:grpSpMk id="72" creationId="{28FAF094-D087-493F-8DF9-A486C2D6BBAA}"/>
          </ac:grpSpMkLst>
        </pc:grpChg>
        <pc:grpChg chg="add del">
          <ac:chgData name="Manuel Larsen Santos" userId="6b953df4-0cc0-4102-b9f4-a1e91040abce" providerId="ADAL" clId="{53EF528D-1880-43D7-BB4E-C679EEEF9815}" dt="2024-02-21T03:44:49.522" v="8119" actId="26606"/>
          <ac:grpSpMkLst>
            <pc:docMk/>
            <pc:sldMk cId="3261659124" sldId="263"/>
            <ac:grpSpMk id="84" creationId="{AE1C45F0-260A-458C-96ED-C1F6D2151219}"/>
          </ac:grpSpMkLst>
        </pc:grpChg>
        <pc:grpChg chg="add del">
          <ac:chgData name="Manuel Larsen Santos" userId="6b953df4-0cc0-4102-b9f4-a1e91040abce" providerId="ADAL" clId="{53EF528D-1880-43D7-BB4E-C679EEEF9815}" dt="2024-02-21T03:44:45.313" v="8116" actId="26606"/>
          <ac:grpSpMkLst>
            <pc:docMk/>
            <pc:sldMk cId="3261659124" sldId="263"/>
            <ac:grpSpMk id="92" creationId="{AE1C45F0-260A-458C-96ED-C1F6D2151219}"/>
          </ac:grpSpMkLst>
        </pc:grpChg>
        <pc:grpChg chg="add">
          <ac:chgData name="Manuel Larsen Santos" userId="6b953df4-0cc0-4102-b9f4-a1e91040abce" providerId="ADAL" clId="{53EF528D-1880-43D7-BB4E-C679EEEF9815}" dt="2024-02-21T03:44:49.522" v="8119" actId="26606"/>
          <ac:grpSpMkLst>
            <pc:docMk/>
            <pc:sldMk cId="3261659124" sldId="263"/>
            <ac:grpSpMk id="104" creationId="{AE1C45F0-260A-458C-96ED-C1F6D2151219}"/>
          </ac:grpSpMkLst>
        </pc:grpChg>
        <pc:picChg chg="add del">
          <ac:chgData name="Manuel Larsen Santos" userId="6b953df4-0cc0-4102-b9f4-a1e91040abce" providerId="ADAL" clId="{53EF528D-1880-43D7-BB4E-C679EEEF9815}" dt="2024-02-21T03:44:49.512" v="8118" actId="26606"/>
          <ac:picMkLst>
            <pc:docMk/>
            <pc:sldMk cId="3261659124" sldId="263"/>
            <ac:picMk id="87" creationId="{EF6B183E-EFF7-A05A-2232-12327BE2C6CB}"/>
          </ac:picMkLst>
        </pc:picChg>
        <pc:cxnChg chg="add del">
          <ac:chgData name="Manuel Larsen Santos" userId="6b953df4-0cc0-4102-b9f4-a1e91040abce" providerId="ADAL" clId="{53EF528D-1880-43D7-BB4E-C679EEEF9815}" dt="2024-02-21T03:42:24.475" v="8075" actId="26606"/>
          <ac:cxnSpMkLst>
            <pc:docMk/>
            <pc:sldMk cId="3261659124" sldId="263"/>
            <ac:cxnSpMk id="17" creationId="{6CF1BAF6-AD41-4082-B212-8A1F9A2E8779}"/>
          </ac:cxnSpMkLst>
        </pc:cxnChg>
        <pc:cxnChg chg="add del">
          <ac:chgData name="Manuel Larsen Santos" userId="6b953df4-0cc0-4102-b9f4-a1e91040abce" providerId="ADAL" clId="{53EF528D-1880-43D7-BB4E-C679EEEF9815}" dt="2024-02-21T03:42:26.306" v="8079" actId="26606"/>
          <ac:cxnSpMkLst>
            <pc:docMk/>
            <pc:sldMk cId="3261659124" sldId="263"/>
            <ac:cxnSpMk id="27" creationId="{6CF1BAF6-AD41-4082-B212-8A1F9A2E8779}"/>
          </ac:cxnSpMkLst>
        </pc:cxnChg>
        <pc:cxnChg chg="add del">
          <ac:chgData name="Manuel Larsen Santos" userId="6b953df4-0cc0-4102-b9f4-a1e91040abce" providerId="ADAL" clId="{53EF528D-1880-43D7-BB4E-C679EEEF9815}" dt="2024-02-21T03:42:33.258" v="8089" actId="26606"/>
          <ac:cxnSpMkLst>
            <pc:docMk/>
            <pc:sldMk cId="3261659124" sldId="263"/>
            <ac:cxnSpMk id="52" creationId="{6CF1BAF6-AD41-4082-B212-8A1F9A2E8779}"/>
          </ac:cxnSpMkLst>
        </pc:cxnChg>
        <pc:cxnChg chg="add del">
          <ac:chgData name="Manuel Larsen Santos" userId="6b953df4-0cc0-4102-b9f4-a1e91040abce" providerId="ADAL" clId="{53EF528D-1880-43D7-BB4E-C679EEEF9815}" dt="2024-02-21T03:44:25.318" v="8111" actId="26606"/>
          <ac:cxnSpMkLst>
            <pc:docMk/>
            <pc:sldMk cId="3261659124" sldId="263"/>
            <ac:cxnSpMk id="65" creationId="{6CF1BAF6-AD41-4082-B212-8A1F9A2E8779}"/>
          </ac:cxnSpMkLst>
        </pc:cxnChg>
        <pc:cxnChg chg="add del">
          <ac:chgData name="Manuel Larsen Santos" userId="6b953df4-0cc0-4102-b9f4-a1e91040abce" providerId="ADAL" clId="{53EF528D-1880-43D7-BB4E-C679EEEF9815}" dt="2024-02-21T03:44:49.522" v="8119" actId="26606"/>
          <ac:cxnSpMkLst>
            <pc:docMk/>
            <pc:sldMk cId="3261659124" sldId="263"/>
            <ac:cxnSpMk id="85" creationId="{6CF1BAF6-AD41-4082-B212-8A1F9A2E8779}"/>
          </ac:cxnSpMkLst>
        </pc:cxnChg>
        <pc:cxnChg chg="add del">
          <ac:chgData name="Manuel Larsen Santos" userId="6b953df4-0cc0-4102-b9f4-a1e91040abce" providerId="ADAL" clId="{53EF528D-1880-43D7-BB4E-C679EEEF9815}" dt="2024-02-21T03:44:45.313" v="8116" actId="26606"/>
          <ac:cxnSpMkLst>
            <pc:docMk/>
            <pc:sldMk cId="3261659124" sldId="263"/>
            <ac:cxnSpMk id="99" creationId="{6CF1BAF6-AD41-4082-B212-8A1F9A2E8779}"/>
          </ac:cxnSpMkLst>
        </pc:cxnChg>
        <pc:cxnChg chg="add">
          <ac:chgData name="Manuel Larsen Santos" userId="6b953df4-0cc0-4102-b9f4-a1e91040abce" providerId="ADAL" clId="{53EF528D-1880-43D7-BB4E-C679EEEF9815}" dt="2024-02-21T03:44:49.522" v="8119" actId="26606"/>
          <ac:cxnSpMkLst>
            <pc:docMk/>
            <pc:sldMk cId="3261659124" sldId="263"/>
            <ac:cxnSpMk id="106" creationId="{6CF1BAF6-AD41-4082-B212-8A1F9A2E8779}"/>
          </ac:cxnSpMkLst>
        </pc:cxnChg>
      </pc:sldChg>
      <pc:sldChg chg="modSp new del mod">
        <pc:chgData name="Manuel Larsen Santos" userId="6b953df4-0cc0-4102-b9f4-a1e91040abce" providerId="ADAL" clId="{53EF528D-1880-43D7-BB4E-C679EEEF9815}" dt="2024-02-20T05:31:29.732" v="1158" actId="47"/>
        <pc:sldMkLst>
          <pc:docMk/>
          <pc:sldMk cId="1547774659" sldId="264"/>
        </pc:sldMkLst>
        <pc:spChg chg="mod">
          <ac:chgData name="Manuel Larsen Santos" userId="6b953df4-0cc0-4102-b9f4-a1e91040abce" providerId="ADAL" clId="{53EF528D-1880-43D7-BB4E-C679EEEF9815}" dt="2024-02-19T22:39:31.935" v="218" actId="20577"/>
          <ac:spMkLst>
            <pc:docMk/>
            <pc:sldMk cId="1547774659" sldId="264"/>
            <ac:spMk id="2" creationId="{2CFA66A3-8A1C-E1F4-1B9F-61ABDC73FF4C}"/>
          </ac:spMkLst>
        </pc:spChg>
      </pc:sldChg>
      <pc:sldChg chg="addSp delSp modSp add del mod setBg addAnim delAnim">
        <pc:chgData name="Manuel Larsen Santos" userId="6b953df4-0cc0-4102-b9f4-a1e91040abce" providerId="ADAL" clId="{53EF528D-1880-43D7-BB4E-C679EEEF9815}" dt="2024-02-21T00:03:44.511" v="2483" actId="47"/>
        <pc:sldMkLst>
          <pc:docMk/>
          <pc:sldMk cId="439511974" sldId="265"/>
        </pc:sldMkLst>
        <pc:spChg chg="mod">
          <ac:chgData name="Manuel Larsen Santos" userId="6b953df4-0cc0-4102-b9f4-a1e91040abce" providerId="ADAL" clId="{53EF528D-1880-43D7-BB4E-C679EEEF9815}" dt="2024-02-21T00:03:33.832" v="2479" actId="21"/>
          <ac:spMkLst>
            <pc:docMk/>
            <pc:sldMk cId="439511974" sldId="265"/>
            <ac:spMk id="2" creationId="{A19F5F42-836C-454C-8E51-05DAAB21D053}"/>
          </ac:spMkLst>
        </pc:spChg>
        <pc:spChg chg="mod ord">
          <ac:chgData name="Manuel Larsen Santos" userId="6b953df4-0cc0-4102-b9f4-a1e91040abce" providerId="ADAL" clId="{53EF528D-1880-43D7-BB4E-C679EEEF9815}" dt="2024-02-21T00:03:38.813" v="2481" actId="21"/>
          <ac:spMkLst>
            <pc:docMk/>
            <pc:sldMk cId="439511974" sldId="265"/>
            <ac:spMk id="3" creationId="{1EFB7777-E79F-2748-C693-58BADB756C7C}"/>
          </ac:spMkLst>
        </pc:spChg>
        <pc:spChg chg="add del">
          <ac:chgData name="Manuel Larsen Santos" userId="6b953df4-0cc0-4102-b9f4-a1e91040abce" providerId="ADAL" clId="{53EF528D-1880-43D7-BB4E-C679EEEF9815}" dt="2024-02-20T05:12:15.171" v="1131" actId="26606"/>
          <ac:spMkLst>
            <pc:docMk/>
            <pc:sldMk cId="439511974" sldId="265"/>
            <ac:spMk id="6" creationId="{A8384FB5-9ADC-4DDC-881B-597D56F5B15D}"/>
          </ac:spMkLst>
        </pc:spChg>
        <pc:spChg chg="add del">
          <ac:chgData name="Manuel Larsen Santos" userId="6b953df4-0cc0-4102-b9f4-a1e91040abce" providerId="ADAL" clId="{53EF528D-1880-43D7-BB4E-C679EEEF9815}" dt="2024-02-20T05:12:15.171" v="1131" actId="26606"/>
          <ac:spMkLst>
            <pc:docMk/>
            <pc:sldMk cId="439511974" sldId="265"/>
            <ac:spMk id="7" creationId="{1199E1B1-A8C0-4FE8-A5A8-1CB41D69F857}"/>
          </ac:spMkLst>
        </pc:spChg>
        <pc:spChg chg="add del">
          <ac:chgData name="Manuel Larsen Santos" userId="6b953df4-0cc0-4102-b9f4-a1e91040abce" providerId="ADAL" clId="{53EF528D-1880-43D7-BB4E-C679EEEF9815}" dt="2024-02-20T08:04:59.609" v="1890" actId="26606"/>
          <ac:spMkLst>
            <pc:docMk/>
            <pc:sldMk cId="439511974" sldId="265"/>
            <ac:spMk id="8" creationId="{04812C46-200A-4DEB-A05E-3ED6C68C2387}"/>
          </ac:spMkLst>
        </pc:spChg>
        <pc:spChg chg="add del">
          <ac:chgData name="Manuel Larsen Santos" userId="6b953df4-0cc0-4102-b9f4-a1e91040abce" providerId="ADAL" clId="{53EF528D-1880-43D7-BB4E-C679EEEF9815}" dt="2024-02-20T04:58:19.705" v="1065" actId="26606"/>
          <ac:spMkLst>
            <pc:docMk/>
            <pc:sldMk cId="439511974" sldId="265"/>
            <ac:spMk id="9" creationId="{C1DD1A8A-57D5-4A81-AD04-532B043C5611}"/>
          </ac:spMkLst>
        </pc:spChg>
        <pc:spChg chg="add del">
          <ac:chgData name="Manuel Larsen Santos" userId="6b953df4-0cc0-4102-b9f4-a1e91040abce" providerId="ADAL" clId="{53EF528D-1880-43D7-BB4E-C679EEEF9815}" dt="2024-02-20T08:04:59.609" v="1890" actId="26606"/>
          <ac:spMkLst>
            <pc:docMk/>
            <pc:sldMk cId="439511974" sldId="265"/>
            <ac:spMk id="10" creationId="{D1EA859B-E555-4109-94F3-6700E046E008}"/>
          </ac:spMkLst>
        </pc:spChg>
        <pc:spChg chg="add del">
          <ac:chgData name="Manuel Larsen Santos" userId="6b953df4-0cc0-4102-b9f4-a1e91040abce" providerId="ADAL" clId="{53EF528D-1880-43D7-BB4E-C679EEEF9815}" dt="2024-02-20T04:58:19.705" v="1065" actId="26606"/>
          <ac:spMkLst>
            <pc:docMk/>
            <pc:sldMk cId="439511974" sldId="265"/>
            <ac:spMk id="11" creationId="{007891EC-4501-44ED-A8C8-B11B6DB767AB}"/>
          </ac:spMkLst>
        </pc:spChg>
        <pc:spChg chg="add del">
          <ac:chgData name="Manuel Larsen Santos" userId="6b953df4-0cc0-4102-b9f4-a1e91040abce" providerId="ADAL" clId="{53EF528D-1880-43D7-BB4E-C679EEEF9815}" dt="2024-02-20T08:05:01.095" v="1892" actId="26606"/>
          <ac:spMkLst>
            <pc:docMk/>
            <pc:sldMk cId="439511974" sldId="265"/>
            <ac:spMk id="12" creationId="{66E48AFA-8884-4F68-A44F-D2C1E8609C5A}"/>
          </ac:spMkLst>
        </pc:spChg>
        <pc:spChg chg="add del">
          <ac:chgData name="Manuel Larsen Santos" userId="6b953df4-0cc0-4102-b9f4-a1e91040abce" providerId="ADAL" clId="{53EF528D-1880-43D7-BB4E-C679EEEF9815}" dt="2024-02-20T05:12:15.171" v="1131" actId="26606"/>
          <ac:spMkLst>
            <pc:docMk/>
            <pc:sldMk cId="439511974" sldId="265"/>
            <ac:spMk id="13" creationId="{84A8DE83-DE75-4B41-9DB4-A7EC0B0DEC0B}"/>
          </ac:spMkLst>
        </pc:spChg>
        <pc:spChg chg="add del">
          <ac:chgData name="Manuel Larsen Santos" userId="6b953df4-0cc0-4102-b9f4-a1e91040abce" providerId="ADAL" clId="{53EF528D-1880-43D7-BB4E-C679EEEF9815}" dt="2024-02-20T08:05:01.095" v="1892" actId="26606"/>
          <ac:spMkLst>
            <pc:docMk/>
            <pc:sldMk cId="439511974" sldId="265"/>
            <ac:spMk id="14" creationId="{969D19A6-08CB-498C-93EC-3FFB021FC68A}"/>
          </ac:spMkLst>
        </pc:spChg>
        <pc:spChg chg="add del">
          <ac:chgData name="Manuel Larsen Santos" userId="6b953df4-0cc0-4102-b9f4-a1e91040abce" providerId="ADAL" clId="{53EF528D-1880-43D7-BB4E-C679EEEF9815}" dt="2024-02-20T05:12:15.171" v="1131" actId="26606"/>
          <ac:spMkLst>
            <pc:docMk/>
            <pc:sldMk cId="439511974" sldId="265"/>
            <ac:spMk id="15" creationId="{A7009A0A-BEF5-4EAC-AF15-E4F9F002E239}"/>
          </ac:spMkLst>
        </pc:spChg>
        <pc:spChg chg="add del">
          <ac:chgData name="Manuel Larsen Santos" userId="6b953df4-0cc0-4102-b9f4-a1e91040abce" providerId="ADAL" clId="{53EF528D-1880-43D7-BB4E-C679EEEF9815}" dt="2024-02-20T08:05:02.452" v="1894" actId="26606"/>
          <ac:spMkLst>
            <pc:docMk/>
            <pc:sldMk cId="439511974" sldId="265"/>
            <ac:spMk id="16" creationId="{04812C46-200A-4DEB-A05E-3ED6C68C2387}"/>
          </ac:spMkLst>
        </pc:spChg>
        <pc:spChg chg="add del">
          <ac:chgData name="Manuel Larsen Santos" userId="6b953df4-0cc0-4102-b9f4-a1e91040abce" providerId="ADAL" clId="{53EF528D-1880-43D7-BB4E-C679EEEF9815}" dt="2024-02-20T05:12:16.423" v="1133" actId="26606"/>
          <ac:spMkLst>
            <pc:docMk/>
            <pc:sldMk cId="439511974" sldId="265"/>
            <ac:spMk id="17" creationId="{F0A604E4-7307-451C-93BE-F1F7E1BF3BF8}"/>
          </ac:spMkLst>
        </pc:spChg>
        <pc:spChg chg="add del">
          <ac:chgData name="Manuel Larsen Santos" userId="6b953df4-0cc0-4102-b9f4-a1e91040abce" providerId="ADAL" clId="{53EF528D-1880-43D7-BB4E-C679EEEF9815}" dt="2024-02-20T05:12:16.423" v="1133" actId="26606"/>
          <ac:spMkLst>
            <pc:docMk/>
            <pc:sldMk cId="439511974" sldId="265"/>
            <ac:spMk id="18" creationId="{F7F3A0AA-35E5-4085-942B-737839030604}"/>
          </ac:spMkLst>
        </pc:spChg>
        <pc:spChg chg="add del">
          <ac:chgData name="Manuel Larsen Santos" userId="6b953df4-0cc0-4102-b9f4-a1e91040abce" providerId="ADAL" clId="{53EF528D-1880-43D7-BB4E-C679EEEF9815}" dt="2024-02-20T05:12:16.423" v="1133" actId="26606"/>
          <ac:spMkLst>
            <pc:docMk/>
            <pc:sldMk cId="439511974" sldId="265"/>
            <ac:spMk id="19" creationId="{402F5C38-C747-4173-ABBF-656E39E82130}"/>
          </ac:spMkLst>
        </pc:spChg>
        <pc:spChg chg="add del">
          <ac:chgData name="Manuel Larsen Santos" userId="6b953df4-0cc0-4102-b9f4-a1e91040abce" providerId="ADAL" clId="{53EF528D-1880-43D7-BB4E-C679EEEF9815}" dt="2024-02-20T05:12:16.423" v="1133" actId="26606"/>
          <ac:spMkLst>
            <pc:docMk/>
            <pc:sldMk cId="439511974" sldId="265"/>
            <ac:spMk id="20" creationId="{E37EECFC-A684-4391-AE85-4CDAF5565F61}"/>
          </ac:spMkLst>
        </pc:spChg>
        <pc:spChg chg="add del">
          <ac:chgData name="Manuel Larsen Santos" userId="6b953df4-0cc0-4102-b9f4-a1e91040abce" providerId="ADAL" clId="{53EF528D-1880-43D7-BB4E-C679EEEF9815}" dt="2024-02-20T08:05:02.452" v="1894" actId="26606"/>
          <ac:spMkLst>
            <pc:docMk/>
            <pc:sldMk cId="439511974" sldId="265"/>
            <ac:spMk id="21" creationId="{D1EA859B-E555-4109-94F3-6700E046E008}"/>
          </ac:spMkLst>
        </pc:spChg>
        <pc:spChg chg="add del">
          <ac:chgData name="Manuel Larsen Santos" userId="6b953df4-0cc0-4102-b9f4-a1e91040abce" providerId="ADAL" clId="{53EF528D-1880-43D7-BB4E-C679EEEF9815}" dt="2024-02-20T05:12:19.129" v="1135" actId="26606"/>
          <ac:spMkLst>
            <pc:docMk/>
            <pc:sldMk cId="439511974" sldId="265"/>
            <ac:spMk id="22" creationId="{5E395AE0-8789-FAD6-A987-32E65C185100}"/>
          </ac:spMkLst>
        </pc:spChg>
        <pc:spChg chg="add del">
          <ac:chgData name="Manuel Larsen Santos" userId="6b953df4-0cc0-4102-b9f4-a1e91040abce" providerId="ADAL" clId="{53EF528D-1880-43D7-BB4E-C679EEEF9815}" dt="2024-02-21T00:02:51.091" v="2469" actId="26606"/>
          <ac:spMkLst>
            <pc:docMk/>
            <pc:sldMk cId="439511974" sldId="265"/>
            <ac:spMk id="24" creationId="{FFB60E8C-7224-44A4-87A0-46A1711DD2ED}"/>
          </ac:spMkLst>
        </pc:spChg>
        <pc:spChg chg="add del">
          <ac:chgData name="Manuel Larsen Santos" userId="6b953df4-0cc0-4102-b9f4-a1e91040abce" providerId="ADAL" clId="{53EF528D-1880-43D7-BB4E-C679EEEF9815}" dt="2024-02-21T00:02:51.091" v="2469" actId="26606"/>
          <ac:spMkLst>
            <pc:docMk/>
            <pc:sldMk cId="439511974" sldId="265"/>
            <ac:spMk id="25" creationId="{5DA32751-37A2-45C0-BE94-63D375E27003}"/>
          </ac:spMkLst>
        </pc:spChg>
        <pc:spChg chg="add del">
          <ac:chgData name="Manuel Larsen Santos" userId="6b953df4-0cc0-4102-b9f4-a1e91040abce" providerId="ADAL" clId="{53EF528D-1880-43D7-BB4E-C679EEEF9815}" dt="2024-02-21T00:02:51.091" v="2469" actId="26606"/>
          <ac:spMkLst>
            <pc:docMk/>
            <pc:sldMk cId="439511974" sldId="265"/>
            <ac:spMk id="26" creationId="{E659831F-0D9A-4C63-9EBB-8435B85A440F}"/>
          </ac:spMkLst>
        </pc:spChg>
        <pc:spChg chg="add del">
          <ac:chgData name="Manuel Larsen Santos" userId="6b953df4-0cc0-4102-b9f4-a1e91040abce" providerId="ADAL" clId="{53EF528D-1880-43D7-BB4E-C679EEEF9815}" dt="2024-02-21T00:02:51.091" v="2469" actId="26606"/>
          <ac:spMkLst>
            <pc:docMk/>
            <pc:sldMk cId="439511974" sldId="265"/>
            <ac:spMk id="27" creationId="{5A55FBCD-CD42-40F5-8A1B-3203F9CAEEAA}"/>
          </ac:spMkLst>
        </pc:spChg>
        <pc:spChg chg="add del">
          <ac:chgData name="Manuel Larsen Santos" userId="6b953df4-0cc0-4102-b9f4-a1e91040abce" providerId="ADAL" clId="{53EF528D-1880-43D7-BB4E-C679EEEF9815}" dt="2024-02-21T00:03:07.323" v="2472" actId="26606"/>
          <ac:spMkLst>
            <pc:docMk/>
            <pc:sldMk cId="439511974" sldId="265"/>
            <ac:spMk id="33" creationId="{2B97F24A-32CE-4C1C-A50D-3016B394DCFB}"/>
          </ac:spMkLst>
        </pc:spChg>
        <pc:spChg chg="add del">
          <ac:chgData name="Manuel Larsen Santos" userId="6b953df4-0cc0-4102-b9f4-a1e91040abce" providerId="ADAL" clId="{53EF528D-1880-43D7-BB4E-C679EEEF9815}" dt="2024-02-21T00:03:07.323" v="2472" actId="26606"/>
          <ac:spMkLst>
            <pc:docMk/>
            <pc:sldMk cId="439511974" sldId="265"/>
            <ac:spMk id="35" creationId="{CD8B4F24-440B-49E9-B85D-733523DC064B}"/>
          </ac:spMkLst>
        </pc:spChg>
        <pc:spChg chg="add del">
          <ac:chgData name="Manuel Larsen Santos" userId="6b953df4-0cc0-4102-b9f4-a1e91040abce" providerId="ADAL" clId="{53EF528D-1880-43D7-BB4E-C679EEEF9815}" dt="2024-02-21T00:03:07.313" v="2471" actId="26606"/>
          <ac:spMkLst>
            <pc:docMk/>
            <pc:sldMk cId="439511974" sldId="265"/>
            <ac:spMk id="40" creationId="{04812C46-200A-4DEB-A05E-3ED6C68C2387}"/>
          </ac:spMkLst>
        </pc:spChg>
        <pc:spChg chg="add del">
          <ac:chgData name="Manuel Larsen Santos" userId="6b953df4-0cc0-4102-b9f4-a1e91040abce" providerId="ADAL" clId="{53EF528D-1880-43D7-BB4E-C679EEEF9815}" dt="2024-02-21T00:03:07.313" v="2471" actId="26606"/>
          <ac:spMkLst>
            <pc:docMk/>
            <pc:sldMk cId="439511974" sldId="265"/>
            <ac:spMk id="42" creationId="{D1EA859B-E555-4109-94F3-6700E046E008}"/>
          </ac:spMkLst>
        </pc:spChg>
        <pc:spChg chg="add del">
          <ac:chgData name="Manuel Larsen Santos" userId="6b953df4-0cc0-4102-b9f4-a1e91040abce" providerId="ADAL" clId="{53EF528D-1880-43D7-BB4E-C679EEEF9815}" dt="2024-02-21T00:03:27.903" v="2477" actId="26606"/>
          <ac:spMkLst>
            <pc:docMk/>
            <pc:sldMk cId="439511974" sldId="265"/>
            <ac:spMk id="44" creationId="{AEDD7960-4866-4399-BEF6-DD1431AB4E34}"/>
          </ac:spMkLst>
        </pc:spChg>
        <pc:spChg chg="add del">
          <ac:chgData name="Manuel Larsen Santos" userId="6b953df4-0cc0-4102-b9f4-a1e91040abce" providerId="ADAL" clId="{53EF528D-1880-43D7-BB4E-C679EEEF9815}" dt="2024-02-21T00:03:27.903" v="2477" actId="26606"/>
          <ac:spMkLst>
            <pc:docMk/>
            <pc:sldMk cId="439511974" sldId="265"/>
            <ac:spMk id="45" creationId="{6B5E2835-4E47-45B3-9CFE-732FF7B05472}"/>
          </ac:spMkLst>
        </pc:spChg>
        <pc:spChg chg="add del">
          <ac:chgData name="Manuel Larsen Santos" userId="6b953df4-0cc0-4102-b9f4-a1e91040abce" providerId="ADAL" clId="{53EF528D-1880-43D7-BB4E-C679EEEF9815}" dt="2024-02-21T00:03:27.903" v="2477" actId="26606"/>
          <ac:spMkLst>
            <pc:docMk/>
            <pc:sldMk cId="439511974" sldId="265"/>
            <ac:spMk id="46" creationId="{55D4142C-5077-457F-A6AD-3FECFDB39685}"/>
          </ac:spMkLst>
        </pc:spChg>
        <pc:spChg chg="add del">
          <ac:chgData name="Manuel Larsen Santos" userId="6b953df4-0cc0-4102-b9f4-a1e91040abce" providerId="ADAL" clId="{53EF528D-1880-43D7-BB4E-C679EEEF9815}" dt="2024-02-21T00:03:27.903" v="2477" actId="26606"/>
          <ac:spMkLst>
            <pc:docMk/>
            <pc:sldMk cId="439511974" sldId="265"/>
            <ac:spMk id="47" creationId="{5B45AD5D-AA52-4F7B-9362-576A39AD9E09}"/>
          </ac:spMkLst>
        </pc:spChg>
        <pc:spChg chg="add del">
          <ac:chgData name="Manuel Larsen Santos" userId="6b953df4-0cc0-4102-b9f4-a1e91040abce" providerId="ADAL" clId="{53EF528D-1880-43D7-BB4E-C679EEEF9815}" dt="2024-02-21T00:03:27.903" v="2477" actId="26606"/>
          <ac:spMkLst>
            <pc:docMk/>
            <pc:sldMk cId="439511974" sldId="265"/>
            <ac:spMk id="48" creationId="{7A5F0580-5EE9-419F-96EE-B6529EF6E7D0}"/>
          </ac:spMkLst>
        </pc:spChg>
        <pc:spChg chg="add del">
          <ac:chgData name="Manuel Larsen Santos" userId="6b953df4-0cc0-4102-b9f4-a1e91040abce" providerId="ADAL" clId="{53EF528D-1880-43D7-BB4E-C679EEEF9815}" dt="2024-02-21T00:03:27.894" v="2476" actId="26606"/>
          <ac:spMkLst>
            <pc:docMk/>
            <pc:sldMk cId="439511974" sldId="265"/>
            <ac:spMk id="53" creationId="{80DF40B2-80F7-4E71-B46C-284163F3654A}"/>
          </ac:spMkLst>
        </pc:spChg>
        <pc:spChg chg="add">
          <ac:chgData name="Manuel Larsen Santos" userId="6b953df4-0cc0-4102-b9f4-a1e91040abce" providerId="ADAL" clId="{53EF528D-1880-43D7-BB4E-C679EEEF9815}" dt="2024-02-21T00:03:27.903" v="2477" actId="26606"/>
          <ac:spMkLst>
            <pc:docMk/>
            <pc:sldMk cId="439511974" sldId="265"/>
            <ac:spMk id="55" creationId="{CF236821-17FE-429B-8D2C-08E13A64EA40}"/>
          </ac:spMkLst>
        </pc:spChg>
        <pc:spChg chg="add">
          <ac:chgData name="Manuel Larsen Santos" userId="6b953df4-0cc0-4102-b9f4-a1e91040abce" providerId="ADAL" clId="{53EF528D-1880-43D7-BB4E-C679EEEF9815}" dt="2024-02-21T00:03:27.903" v="2477" actId="26606"/>
          <ac:spMkLst>
            <pc:docMk/>
            <pc:sldMk cId="439511974" sldId="265"/>
            <ac:spMk id="56" creationId="{0288C6B4-AFC3-407F-A595-EFFD38D4CCAF}"/>
          </ac:spMkLst>
        </pc:spChg>
        <pc:spChg chg="add">
          <ac:chgData name="Manuel Larsen Santos" userId="6b953df4-0cc0-4102-b9f4-a1e91040abce" providerId="ADAL" clId="{53EF528D-1880-43D7-BB4E-C679EEEF9815}" dt="2024-02-21T00:03:27.903" v="2477" actId="26606"/>
          <ac:spMkLst>
            <pc:docMk/>
            <pc:sldMk cId="439511974" sldId="265"/>
            <ac:spMk id="57" creationId="{C0BDBCD2-E081-43AB-9119-C55465E59757}"/>
          </ac:spMkLst>
        </pc:spChg>
        <pc:spChg chg="add">
          <ac:chgData name="Manuel Larsen Santos" userId="6b953df4-0cc0-4102-b9f4-a1e91040abce" providerId="ADAL" clId="{53EF528D-1880-43D7-BB4E-C679EEEF9815}" dt="2024-02-21T00:03:27.903" v="2477" actId="26606"/>
          <ac:spMkLst>
            <pc:docMk/>
            <pc:sldMk cId="439511974" sldId="265"/>
            <ac:spMk id="59" creationId="{98E79BE4-34FE-485A-98A5-92CE8F7C4743}"/>
          </ac:spMkLst>
        </pc:spChg>
        <pc:spChg chg="add">
          <ac:chgData name="Manuel Larsen Santos" userId="6b953df4-0cc0-4102-b9f4-a1e91040abce" providerId="ADAL" clId="{53EF528D-1880-43D7-BB4E-C679EEEF9815}" dt="2024-02-21T00:03:27.903" v="2477" actId="26606"/>
          <ac:spMkLst>
            <pc:docMk/>
            <pc:sldMk cId="439511974" sldId="265"/>
            <ac:spMk id="61" creationId="{7A5F0580-5EE9-419F-96EE-B6529EF6E7D0}"/>
          </ac:spMkLst>
        </pc:spChg>
        <pc:picChg chg="add del mod ord">
          <ac:chgData name="Manuel Larsen Santos" userId="6b953df4-0cc0-4102-b9f4-a1e91040abce" providerId="ADAL" clId="{53EF528D-1880-43D7-BB4E-C679EEEF9815}" dt="2024-02-21T00:02:10.929" v="2462" actId="21"/>
          <ac:picMkLst>
            <pc:docMk/>
            <pc:sldMk cId="439511974" sldId="265"/>
            <ac:picMk id="4" creationId="{F7C97655-F8C3-AC4B-87F9-1552DF7969E4}"/>
          </ac:picMkLst>
        </pc:picChg>
        <pc:picChg chg="add del">
          <ac:chgData name="Manuel Larsen Santos" userId="6b953df4-0cc0-4102-b9f4-a1e91040abce" providerId="ADAL" clId="{53EF528D-1880-43D7-BB4E-C679EEEF9815}" dt="2024-02-20T04:58:19.705" v="1065" actId="26606"/>
          <ac:picMkLst>
            <pc:docMk/>
            <pc:sldMk cId="439511974" sldId="265"/>
            <ac:picMk id="5" creationId="{72563C98-48AB-830B-ECDC-9F6A4B2792D4}"/>
          </ac:picMkLst>
        </pc:picChg>
        <pc:picChg chg="add mod ord">
          <ac:chgData name="Manuel Larsen Santos" userId="6b953df4-0cc0-4102-b9f4-a1e91040abce" providerId="ADAL" clId="{53EF528D-1880-43D7-BB4E-C679EEEF9815}" dt="2024-02-21T00:03:27.903" v="2477" actId="26606"/>
          <ac:picMkLst>
            <pc:docMk/>
            <pc:sldMk cId="439511974" sldId="265"/>
            <ac:picMk id="28" creationId="{715A0EE2-B727-0A28-C16D-3B4F974CE943}"/>
          </ac:picMkLst>
        </pc:picChg>
        <pc:picChg chg="add del mod">
          <ac:chgData name="Manuel Larsen Santos" userId="6b953df4-0cc0-4102-b9f4-a1e91040abce" providerId="ADAL" clId="{53EF528D-1880-43D7-BB4E-C679EEEF9815}" dt="2024-02-20T05:11:36.806" v="1113" actId="21"/>
          <ac:picMkLst>
            <pc:docMk/>
            <pc:sldMk cId="439511974" sldId="265"/>
            <ac:picMk id="3076" creationId="{715A0EE2-B727-0A28-C16D-3B4F974CE943}"/>
          </ac:picMkLst>
        </pc:picChg>
        <pc:cxnChg chg="add del">
          <ac:chgData name="Manuel Larsen Santos" userId="6b953df4-0cc0-4102-b9f4-a1e91040abce" providerId="ADAL" clId="{53EF528D-1880-43D7-BB4E-C679EEEF9815}" dt="2024-02-20T05:12:19.129" v="1135" actId="26606"/>
          <ac:cxnSpMkLst>
            <pc:docMk/>
            <pc:sldMk cId="439511974" sldId="265"/>
            <ac:cxnSpMk id="23" creationId="{7667AA61-5C27-F30F-D229-06CBE5709F33}"/>
          </ac:cxnSpMkLst>
        </pc:cxnChg>
      </pc:sldChg>
      <pc:sldChg chg="addSp delSp modSp add del mod setBg addAnim delAnim">
        <pc:chgData name="Manuel Larsen Santos" userId="6b953df4-0cc0-4102-b9f4-a1e91040abce" providerId="ADAL" clId="{53EF528D-1880-43D7-BB4E-C679EEEF9815}" dt="2024-02-21T00:33:38.187" v="3085" actId="47"/>
        <pc:sldMkLst>
          <pc:docMk/>
          <pc:sldMk cId="3326166870" sldId="266"/>
        </pc:sldMkLst>
        <pc:spChg chg="mod">
          <ac:chgData name="Manuel Larsen Santos" userId="6b953df4-0cc0-4102-b9f4-a1e91040abce" providerId="ADAL" clId="{53EF528D-1880-43D7-BB4E-C679EEEF9815}" dt="2024-02-21T00:33:30.052" v="3083" actId="21"/>
          <ac:spMkLst>
            <pc:docMk/>
            <pc:sldMk cId="3326166870" sldId="266"/>
            <ac:spMk id="2" creationId="{9F95BA0A-81F1-5066-5FC2-C8A539BECB14}"/>
          </ac:spMkLst>
        </pc:spChg>
        <pc:spChg chg="mod ord">
          <ac:chgData name="Manuel Larsen Santos" userId="6b953df4-0cc0-4102-b9f4-a1e91040abce" providerId="ADAL" clId="{53EF528D-1880-43D7-BB4E-C679EEEF9815}" dt="2024-02-21T00:33:22.133" v="3081" actId="21"/>
          <ac:spMkLst>
            <pc:docMk/>
            <pc:sldMk cId="3326166870" sldId="266"/>
            <ac:spMk id="3" creationId="{40329F04-2ED5-9617-96A2-DC304FFC8F86}"/>
          </ac:spMkLst>
        </pc:spChg>
        <pc:spChg chg="add del">
          <ac:chgData name="Manuel Larsen Santos" userId="6b953df4-0cc0-4102-b9f4-a1e91040abce" providerId="ADAL" clId="{53EF528D-1880-43D7-BB4E-C679EEEF9815}" dt="2024-02-20T08:05:16.681" v="1897" actId="26606"/>
          <ac:spMkLst>
            <pc:docMk/>
            <pc:sldMk cId="3326166870" sldId="266"/>
            <ac:spMk id="7" creationId="{0FE2D22C-409B-48AF-B24F-7988A8F7F848}"/>
          </ac:spMkLst>
        </pc:spChg>
        <pc:spChg chg="add del">
          <ac:chgData name="Manuel Larsen Santos" userId="6b953df4-0cc0-4102-b9f4-a1e91040abce" providerId="ADAL" clId="{53EF528D-1880-43D7-BB4E-C679EEEF9815}" dt="2024-02-20T08:05:16.681" v="1897" actId="26606"/>
          <ac:spMkLst>
            <pc:docMk/>
            <pc:sldMk cId="3326166870" sldId="266"/>
            <ac:spMk id="8" creationId="{90464369-70FA-42AF-948F-80664CA7BFE5}"/>
          </ac:spMkLst>
        </pc:spChg>
        <pc:spChg chg="add del">
          <ac:chgData name="Manuel Larsen Santos" userId="6b953df4-0cc0-4102-b9f4-a1e91040abce" providerId="ADAL" clId="{53EF528D-1880-43D7-BB4E-C679EEEF9815}" dt="2024-02-20T08:05:16.681" v="1897" actId="26606"/>
          <ac:spMkLst>
            <pc:docMk/>
            <pc:sldMk cId="3326166870" sldId="266"/>
            <ac:spMk id="9" creationId="{A648176E-454C-437C-B0FC-9B82FCF32B24}"/>
          </ac:spMkLst>
        </pc:spChg>
        <pc:spChg chg="add del">
          <ac:chgData name="Manuel Larsen Santos" userId="6b953df4-0cc0-4102-b9f4-a1e91040abce" providerId="ADAL" clId="{53EF528D-1880-43D7-BB4E-C679EEEF9815}" dt="2024-02-20T04:57:26.610" v="1034" actId="26606"/>
          <ac:spMkLst>
            <pc:docMk/>
            <pc:sldMk cId="3326166870" sldId="266"/>
            <ac:spMk id="10" creationId="{8FC9BE17-9A7B-462D-AE50-3D8777387304}"/>
          </ac:spMkLst>
        </pc:spChg>
        <pc:spChg chg="add del">
          <ac:chgData name="Manuel Larsen Santos" userId="6b953df4-0cc0-4102-b9f4-a1e91040abce" providerId="ADAL" clId="{53EF528D-1880-43D7-BB4E-C679EEEF9815}" dt="2024-02-20T08:05:16.681" v="1897" actId="26606"/>
          <ac:spMkLst>
            <pc:docMk/>
            <pc:sldMk cId="3326166870" sldId="266"/>
            <ac:spMk id="11" creationId="{A6604B49-AD5C-4590-B051-06C8222ECD99}"/>
          </ac:spMkLst>
        </pc:spChg>
        <pc:spChg chg="add del">
          <ac:chgData name="Manuel Larsen Santos" userId="6b953df4-0cc0-4102-b9f4-a1e91040abce" providerId="ADAL" clId="{53EF528D-1880-43D7-BB4E-C679EEEF9815}" dt="2024-02-20T04:57:26.610" v="1034" actId="26606"/>
          <ac:spMkLst>
            <pc:docMk/>
            <pc:sldMk cId="3326166870" sldId="266"/>
            <ac:spMk id="12" creationId="{3EBE8569-6AEC-4B8C-8D53-2DE337CDBA65}"/>
          </ac:spMkLst>
        </pc:spChg>
        <pc:spChg chg="add del">
          <ac:chgData name="Manuel Larsen Santos" userId="6b953df4-0cc0-4102-b9f4-a1e91040abce" providerId="ADAL" clId="{53EF528D-1880-43D7-BB4E-C679EEEF9815}" dt="2024-02-20T08:05:16.681" v="1897" actId="26606"/>
          <ac:spMkLst>
            <pc:docMk/>
            <pc:sldMk cId="3326166870" sldId="266"/>
            <ac:spMk id="13" creationId="{CC552A98-EF7D-4D42-AB69-066B786AB55B}"/>
          </ac:spMkLst>
        </pc:spChg>
        <pc:spChg chg="add del">
          <ac:chgData name="Manuel Larsen Santos" userId="6b953df4-0cc0-4102-b9f4-a1e91040abce" providerId="ADAL" clId="{53EF528D-1880-43D7-BB4E-C679EEEF9815}" dt="2024-02-20T04:57:26.610" v="1034" actId="26606"/>
          <ac:spMkLst>
            <pc:docMk/>
            <pc:sldMk cId="3326166870" sldId="266"/>
            <ac:spMk id="14" creationId="{55D4142C-5077-457F-A6AD-3FECFDB39685}"/>
          </ac:spMkLst>
        </pc:spChg>
        <pc:spChg chg="add del">
          <ac:chgData name="Manuel Larsen Santos" userId="6b953df4-0cc0-4102-b9f4-a1e91040abce" providerId="ADAL" clId="{53EF528D-1880-43D7-BB4E-C679EEEF9815}" dt="2024-02-20T08:05:17.770" v="1899" actId="26606"/>
          <ac:spMkLst>
            <pc:docMk/>
            <pc:sldMk cId="3326166870" sldId="266"/>
            <ac:spMk id="15" creationId="{201CC55D-ED54-4C5C-95E6-10947BD1103B}"/>
          </ac:spMkLst>
        </pc:spChg>
        <pc:spChg chg="add del">
          <ac:chgData name="Manuel Larsen Santos" userId="6b953df4-0cc0-4102-b9f4-a1e91040abce" providerId="ADAL" clId="{53EF528D-1880-43D7-BB4E-C679EEEF9815}" dt="2024-02-20T04:57:26.610" v="1034" actId="26606"/>
          <ac:spMkLst>
            <pc:docMk/>
            <pc:sldMk cId="3326166870" sldId="266"/>
            <ac:spMk id="16" creationId="{7A5F0580-5EE9-419F-96EE-B6529EF6E7D0}"/>
          </ac:spMkLst>
        </pc:spChg>
        <pc:spChg chg="add del">
          <ac:chgData name="Manuel Larsen Santos" userId="6b953df4-0cc0-4102-b9f4-a1e91040abce" providerId="ADAL" clId="{53EF528D-1880-43D7-BB4E-C679EEEF9815}" dt="2024-02-20T04:57:29.158" v="1036" actId="26606"/>
          <ac:spMkLst>
            <pc:docMk/>
            <pc:sldMk cId="3326166870" sldId="266"/>
            <ac:spMk id="18" creationId="{0B9EE3F3-89B7-43C3-8651-C4C96830993D}"/>
          </ac:spMkLst>
        </pc:spChg>
        <pc:spChg chg="add del">
          <ac:chgData name="Manuel Larsen Santos" userId="6b953df4-0cc0-4102-b9f4-a1e91040abce" providerId="ADAL" clId="{53EF528D-1880-43D7-BB4E-C679EEEF9815}" dt="2024-02-20T04:57:29.158" v="1036" actId="26606"/>
          <ac:spMkLst>
            <pc:docMk/>
            <pc:sldMk cId="3326166870" sldId="266"/>
            <ac:spMk id="19" creationId="{33AE4636-AEEC-45D6-84D4-7AC2DA48ECF8}"/>
          </ac:spMkLst>
        </pc:spChg>
        <pc:spChg chg="add del">
          <ac:chgData name="Manuel Larsen Santos" userId="6b953df4-0cc0-4102-b9f4-a1e91040abce" providerId="ADAL" clId="{53EF528D-1880-43D7-BB4E-C679EEEF9815}" dt="2024-02-20T04:57:29.158" v="1036" actId="26606"/>
          <ac:spMkLst>
            <pc:docMk/>
            <pc:sldMk cId="3326166870" sldId="266"/>
            <ac:spMk id="20" creationId="{8D9CE0F4-2EB2-4F1F-8AAC-DB3571D9FE10}"/>
          </ac:spMkLst>
        </pc:spChg>
        <pc:spChg chg="add del">
          <ac:chgData name="Manuel Larsen Santos" userId="6b953df4-0cc0-4102-b9f4-a1e91040abce" providerId="ADAL" clId="{53EF528D-1880-43D7-BB4E-C679EEEF9815}" dt="2024-02-20T04:57:30.194" v="1038" actId="26606"/>
          <ac:spMkLst>
            <pc:docMk/>
            <pc:sldMk cId="3326166870" sldId="266"/>
            <ac:spMk id="22" creationId="{9B7AD9F6-8CE7-4299-8FC6-328F4DCD3FF9}"/>
          </ac:spMkLst>
        </pc:spChg>
        <pc:spChg chg="add del">
          <ac:chgData name="Manuel Larsen Santos" userId="6b953df4-0cc0-4102-b9f4-a1e91040abce" providerId="ADAL" clId="{53EF528D-1880-43D7-BB4E-C679EEEF9815}" dt="2024-02-20T04:57:30.194" v="1038" actId="26606"/>
          <ac:spMkLst>
            <pc:docMk/>
            <pc:sldMk cId="3326166870" sldId="266"/>
            <ac:spMk id="23" creationId="{F49775AF-8896-43EE-92C6-83497D6DC56F}"/>
          </ac:spMkLst>
        </pc:spChg>
        <pc:spChg chg="add del">
          <ac:chgData name="Manuel Larsen Santos" userId="6b953df4-0cc0-4102-b9f4-a1e91040abce" providerId="ADAL" clId="{53EF528D-1880-43D7-BB4E-C679EEEF9815}" dt="2024-02-20T04:57:32.152" v="1040" actId="26606"/>
          <ac:spMkLst>
            <pc:docMk/>
            <pc:sldMk cId="3326166870" sldId="266"/>
            <ac:spMk id="25" creationId="{0B9EE3F3-89B7-43C3-8651-C4C96830993D}"/>
          </ac:spMkLst>
        </pc:spChg>
        <pc:spChg chg="add del">
          <ac:chgData name="Manuel Larsen Santos" userId="6b953df4-0cc0-4102-b9f4-a1e91040abce" providerId="ADAL" clId="{53EF528D-1880-43D7-BB4E-C679EEEF9815}" dt="2024-02-20T04:57:32.152" v="1040" actId="26606"/>
          <ac:spMkLst>
            <pc:docMk/>
            <pc:sldMk cId="3326166870" sldId="266"/>
            <ac:spMk id="26" creationId="{33AE4636-AEEC-45D6-84D4-7AC2DA48ECF8}"/>
          </ac:spMkLst>
        </pc:spChg>
        <pc:spChg chg="add del">
          <ac:chgData name="Manuel Larsen Santos" userId="6b953df4-0cc0-4102-b9f4-a1e91040abce" providerId="ADAL" clId="{53EF528D-1880-43D7-BB4E-C679EEEF9815}" dt="2024-02-20T04:57:32.152" v="1040" actId="26606"/>
          <ac:spMkLst>
            <pc:docMk/>
            <pc:sldMk cId="3326166870" sldId="266"/>
            <ac:spMk id="27" creationId="{8D9CE0F4-2EB2-4F1F-8AAC-DB3571D9FE10}"/>
          </ac:spMkLst>
        </pc:spChg>
        <pc:spChg chg="add del">
          <ac:chgData name="Manuel Larsen Santos" userId="6b953df4-0cc0-4102-b9f4-a1e91040abce" providerId="ADAL" clId="{53EF528D-1880-43D7-BB4E-C679EEEF9815}" dt="2024-02-20T08:05:17.770" v="1899" actId="26606"/>
          <ac:spMkLst>
            <pc:docMk/>
            <pc:sldMk cId="3326166870" sldId="266"/>
            <ac:spMk id="28" creationId="{3873B707-463F-40B0-8227-E8CC6C67EB25}"/>
          </ac:spMkLst>
        </pc:spChg>
        <pc:spChg chg="add del">
          <ac:chgData name="Manuel Larsen Santos" userId="6b953df4-0cc0-4102-b9f4-a1e91040abce" providerId="ADAL" clId="{53EF528D-1880-43D7-BB4E-C679EEEF9815}" dt="2024-02-20T04:57:32.909" v="1042" actId="26606"/>
          <ac:spMkLst>
            <pc:docMk/>
            <pc:sldMk cId="3326166870" sldId="266"/>
            <ac:spMk id="29" creationId="{E91DC736-0EF8-4F87-9146-EBF1D2EE4D3D}"/>
          </ac:spMkLst>
        </pc:spChg>
        <pc:spChg chg="add del">
          <ac:chgData name="Manuel Larsen Santos" userId="6b953df4-0cc0-4102-b9f4-a1e91040abce" providerId="ADAL" clId="{53EF528D-1880-43D7-BB4E-C679EEEF9815}" dt="2024-02-20T04:57:32.909" v="1042" actId="26606"/>
          <ac:spMkLst>
            <pc:docMk/>
            <pc:sldMk cId="3326166870" sldId="266"/>
            <ac:spMk id="30" creationId="{097CD68E-23E3-4007-8847-CD0944C4F7BE}"/>
          </ac:spMkLst>
        </pc:spChg>
        <pc:spChg chg="add del">
          <ac:chgData name="Manuel Larsen Santos" userId="6b953df4-0cc0-4102-b9f4-a1e91040abce" providerId="ADAL" clId="{53EF528D-1880-43D7-BB4E-C679EEEF9815}" dt="2024-02-20T04:57:32.909" v="1042" actId="26606"/>
          <ac:spMkLst>
            <pc:docMk/>
            <pc:sldMk cId="3326166870" sldId="266"/>
            <ac:spMk id="31" creationId="{AF2F604E-43BE-4DC3-B983-E071523364F8}"/>
          </ac:spMkLst>
        </pc:spChg>
        <pc:spChg chg="add del">
          <ac:chgData name="Manuel Larsen Santos" userId="6b953df4-0cc0-4102-b9f4-a1e91040abce" providerId="ADAL" clId="{53EF528D-1880-43D7-BB4E-C679EEEF9815}" dt="2024-02-20T04:57:32.909" v="1042" actId="26606"/>
          <ac:spMkLst>
            <pc:docMk/>
            <pc:sldMk cId="3326166870" sldId="266"/>
            <ac:spMk id="32" creationId="{08C9B587-E65E-4B52-B37C-ABEBB6E87928}"/>
          </ac:spMkLst>
        </pc:spChg>
        <pc:spChg chg="add del">
          <ac:chgData name="Manuel Larsen Santos" userId="6b953df4-0cc0-4102-b9f4-a1e91040abce" providerId="ADAL" clId="{53EF528D-1880-43D7-BB4E-C679EEEF9815}" dt="2024-02-20T08:05:17.770" v="1899" actId="26606"/>
          <ac:spMkLst>
            <pc:docMk/>
            <pc:sldMk cId="3326166870" sldId="266"/>
            <ac:spMk id="33" creationId="{C13237C8-E62C-4F0D-A318-BD6FB6C2D138}"/>
          </ac:spMkLst>
        </pc:spChg>
        <pc:spChg chg="add del">
          <ac:chgData name="Manuel Larsen Santos" userId="6b953df4-0cc0-4102-b9f4-a1e91040abce" providerId="ADAL" clId="{53EF528D-1880-43D7-BB4E-C679EEEF9815}" dt="2024-02-20T04:57:33.383" v="1044" actId="26606"/>
          <ac:spMkLst>
            <pc:docMk/>
            <pc:sldMk cId="3326166870" sldId="266"/>
            <ac:spMk id="34" creationId="{9B7AD9F6-8CE7-4299-8FC6-328F4DCD3FF9}"/>
          </ac:spMkLst>
        </pc:spChg>
        <pc:spChg chg="add del">
          <ac:chgData name="Manuel Larsen Santos" userId="6b953df4-0cc0-4102-b9f4-a1e91040abce" providerId="ADAL" clId="{53EF528D-1880-43D7-BB4E-C679EEEF9815}" dt="2024-02-20T04:57:33.383" v="1044" actId="26606"/>
          <ac:spMkLst>
            <pc:docMk/>
            <pc:sldMk cId="3326166870" sldId="266"/>
            <ac:spMk id="35" creationId="{F49775AF-8896-43EE-92C6-83497D6DC56F}"/>
          </ac:spMkLst>
        </pc:spChg>
        <pc:spChg chg="add del">
          <ac:chgData name="Manuel Larsen Santos" userId="6b953df4-0cc0-4102-b9f4-a1e91040abce" providerId="ADAL" clId="{53EF528D-1880-43D7-BB4E-C679EEEF9815}" dt="2024-02-20T08:05:17.770" v="1899" actId="26606"/>
          <ac:spMkLst>
            <pc:docMk/>
            <pc:sldMk cId="3326166870" sldId="266"/>
            <ac:spMk id="36" creationId="{19C9EAEA-39D0-4B0E-A0EB-51E7B26740B1}"/>
          </ac:spMkLst>
        </pc:spChg>
        <pc:spChg chg="add del">
          <ac:chgData name="Manuel Larsen Santos" userId="6b953df4-0cc0-4102-b9f4-a1e91040abce" providerId="ADAL" clId="{53EF528D-1880-43D7-BB4E-C679EEEF9815}" dt="2024-02-20T04:57:33.879" v="1046" actId="26606"/>
          <ac:spMkLst>
            <pc:docMk/>
            <pc:sldMk cId="3326166870" sldId="266"/>
            <ac:spMk id="37" creationId="{49B447FE-DDA9-4B30-828A-59FC569124E2}"/>
          </ac:spMkLst>
        </pc:spChg>
        <pc:spChg chg="add del">
          <ac:chgData name="Manuel Larsen Santos" userId="6b953df4-0cc0-4102-b9f4-a1e91040abce" providerId="ADAL" clId="{53EF528D-1880-43D7-BB4E-C679EEEF9815}" dt="2024-02-20T04:57:33.879" v="1046" actId="26606"/>
          <ac:spMkLst>
            <pc:docMk/>
            <pc:sldMk cId="3326166870" sldId="266"/>
            <ac:spMk id="38" creationId="{C3D487F7-9050-4871-B351-34A72ADB296C}"/>
          </ac:spMkLst>
        </pc:spChg>
        <pc:spChg chg="add del">
          <ac:chgData name="Manuel Larsen Santos" userId="6b953df4-0cc0-4102-b9f4-a1e91040abce" providerId="ADAL" clId="{53EF528D-1880-43D7-BB4E-C679EEEF9815}" dt="2024-02-20T04:57:33.879" v="1046" actId="26606"/>
          <ac:spMkLst>
            <pc:docMk/>
            <pc:sldMk cId="3326166870" sldId="266"/>
            <ac:spMk id="39" creationId="{F43C27DD-EF6A-4C48-9669-C2970E71A814}"/>
          </ac:spMkLst>
        </pc:spChg>
        <pc:spChg chg="add del">
          <ac:chgData name="Manuel Larsen Santos" userId="6b953df4-0cc0-4102-b9f4-a1e91040abce" providerId="ADAL" clId="{53EF528D-1880-43D7-BB4E-C679EEEF9815}" dt="2024-02-20T04:57:33.879" v="1046" actId="26606"/>
          <ac:spMkLst>
            <pc:docMk/>
            <pc:sldMk cId="3326166870" sldId="266"/>
            <ac:spMk id="40" creationId="{05A1AA86-B7E6-4C02-AA34-F1A25CD4CCBD}"/>
          </ac:spMkLst>
        </pc:spChg>
        <pc:spChg chg="add del">
          <ac:chgData name="Manuel Larsen Santos" userId="6b953df4-0cc0-4102-b9f4-a1e91040abce" providerId="ADAL" clId="{53EF528D-1880-43D7-BB4E-C679EEEF9815}" dt="2024-02-20T04:57:33.879" v="1046" actId="26606"/>
          <ac:spMkLst>
            <pc:docMk/>
            <pc:sldMk cId="3326166870" sldId="266"/>
            <ac:spMk id="41" creationId="{86C3B9CB-4E48-4726-B7B9-9E02F71B150F}"/>
          </ac:spMkLst>
        </pc:spChg>
        <pc:spChg chg="add del">
          <ac:chgData name="Manuel Larsen Santos" userId="6b953df4-0cc0-4102-b9f4-a1e91040abce" providerId="ADAL" clId="{53EF528D-1880-43D7-BB4E-C679EEEF9815}" dt="2024-02-20T04:57:33.879" v="1046" actId="26606"/>
          <ac:spMkLst>
            <pc:docMk/>
            <pc:sldMk cId="3326166870" sldId="266"/>
            <ac:spMk id="42" creationId="{C84384FE-1C88-4CAA-8FB8-2313A3AE734D}"/>
          </ac:spMkLst>
        </pc:spChg>
        <pc:spChg chg="add del">
          <ac:chgData name="Manuel Larsen Santos" userId="6b953df4-0cc0-4102-b9f4-a1e91040abce" providerId="ADAL" clId="{53EF528D-1880-43D7-BB4E-C679EEEF9815}" dt="2024-02-21T00:32:27.242" v="3069" actId="26606"/>
          <ac:spMkLst>
            <pc:docMk/>
            <pc:sldMk cId="3326166870" sldId="266"/>
            <ac:spMk id="43" creationId="{0FE2D22C-409B-48AF-B24F-7988A8F7F848}"/>
          </ac:spMkLst>
        </pc:spChg>
        <pc:spChg chg="add del">
          <ac:chgData name="Manuel Larsen Santos" userId="6b953df4-0cc0-4102-b9f4-a1e91040abce" providerId="ADAL" clId="{53EF528D-1880-43D7-BB4E-C679EEEF9815}" dt="2024-02-20T04:57:34.771" v="1048" actId="26606"/>
          <ac:spMkLst>
            <pc:docMk/>
            <pc:sldMk cId="3326166870" sldId="266"/>
            <ac:spMk id="44" creationId="{55666830-9A19-4E01-8505-D6C7F9AC5665}"/>
          </ac:spMkLst>
        </pc:spChg>
        <pc:spChg chg="add del">
          <ac:chgData name="Manuel Larsen Santos" userId="6b953df4-0cc0-4102-b9f4-a1e91040abce" providerId="ADAL" clId="{53EF528D-1880-43D7-BB4E-C679EEEF9815}" dt="2024-02-20T04:57:34.771" v="1048" actId="26606"/>
          <ac:spMkLst>
            <pc:docMk/>
            <pc:sldMk cId="3326166870" sldId="266"/>
            <ac:spMk id="45" creationId="{AE9FC877-7FB6-4D22-9988-35420644E202}"/>
          </ac:spMkLst>
        </pc:spChg>
        <pc:spChg chg="add del">
          <ac:chgData name="Manuel Larsen Santos" userId="6b953df4-0cc0-4102-b9f4-a1e91040abce" providerId="ADAL" clId="{53EF528D-1880-43D7-BB4E-C679EEEF9815}" dt="2024-02-20T04:57:34.771" v="1048" actId="26606"/>
          <ac:spMkLst>
            <pc:docMk/>
            <pc:sldMk cId="3326166870" sldId="266"/>
            <ac:spMk id="46" creationId="{E41809D1-F12E-46BB-B804-5F209D325E8B}"/>
          </ac:spMkLst>
        </pc:spChg>
        <pc:spChg chg="add del">
          <ac:chgData name="Manuel Larsen Santos" userId="6b953df4-0cc0-4102-b9f4-a1e91040abce" providerId="ADAL" clId="{53EF528D-1880-43D7-BB4E-C679EEEF9815}" dt="2024-02-20T04:57:34.771" v="1048" actId="26606"/>
          <ac:spMkLst>
            <pc:docMk/>
            <pc:sldMk cId="3326166870" sldId="266"/>
            <ac:spMk id="47" creationId="{AF2F604E-43BE-4DC3-B983-E071523364F8}"/>
          </ac:spMkLst>
        </pc:spChg>
        <pc:spChg chg="add del">
          <ac:chgData name="Manuel Larsen Santos" userId="6b953df4-0cc0-4102-b9f4-a1e91040abce" providerId="ADAL" clId="{53EF528D-1880-43D7-BB4E-C679EEEF9815}" dt="2024-02-20T04:57:34.771" v="1048" actId="26606"/>
          <ac:spMkLst>
            <pc:docMk/>
            <pc:sldMk cId="3326166870" sldId="266"/>
            <ac:spMk id="48" creationId="{08C9B587-E65E-4B52-B37C-ABEBB6E87928}"/>
          </ac:spMkLst>
        </pc:spChg>
        <pc:spChg chg="add del">
          <ac:chgData name="Manuel Larsen Santos" userId="6b953df4-0cc0-4102-b9f4-a1e91040abce" providerId="ADAL" clId="{53EF528D-1880-43D7-BB4E-C679EEEF9815}" dt="2024-02-21T00:32:27.242" v="3069" actId="26606"/>
          <ac:spMkLst>
            <pc:docMk/>
            <pc:sldMk cId="3326166870" sldId="266"/>
            <ac:spMk id="49" creationId="{90464369-70FA-42AF-948F-80664CA7BFE5}"/>
          </ac:spMkLst>
        </pc:spChg>
        <pc:spChg chg="add del">
          <ac:chgData name="Manuel Larsen Santos" userId="6b953df4-0cc0-4102-b9f4-a1e91040abce" providerId="ADAL" clId="{53EF528D-1880-43D7-BB4E-C679EEEF9815}" dt="2024-02-20T04:57:35.918" v="1050" actId="26606"/>
          <ac:spMkLst>
            <pc:docMk/>
            <pc:sldMk cId="3326166870" sldId="266"/>
            <ac:spMk id="50" creationId="{8FC9BE17-9A7B-462D-AE50-3D8777387304}"/>
          </ac:spMkLst>
        </pc:spChg>
        <pc:spChg chg="add del">
          <ac:chgData name="Manuel Larsen Santos" userId="6b953df4-0cc0-4102-b9f4-a1e91040abce" providerId="ADAL" clId="{53EF528D-1880-43D7-BB4E-C679EEEF9815}" dt="2024-02-20T04:57:35.918" v="1050" actId="26606"/>
          <ac:spMkLst>
            <pc:docMk/>
            <pc:sldMk cId="3326166870" sldId="266"/>
            <ac:spMk id="51" creationId="{3EBE8569-6AEC-4B8C-8D53-2DE337CDBA65}"/>
          </ac:spMkLst>
        </pc:spChg>
        <pc:spChg chg="add del">
          <ac:chgData name="Manuel Larsen Santos" userId="6b953df4-0cc0-4102-b9f4-a1e91040abce" providerId="ADAL" clId="{53EF528D-1880-43D7-BB4E-C679EEEF9815}" dt="2024-02-20T04:57:35.918" v="1050" actId="26606"/>
          <ac:spMkLst>
            <pc:docMk/>
            <pc:sldMk cId="3326166870" sldId="266"/>
            <ac:spMk id="52" creationId="{55D4142C-5077-457F-A6AD-3FECFDB39685}"/>
          </ac:spMkLst>
        </pc:spChg>
        <pc:spChg chg="add del">
          <ac:chgData name="Manuel Larsen Santos" userId="6b953df4-0cc0-4102-b9f4-a1e91040abce" providerId="ADAL" clId="{53EF528D-1880-43D7-BB4E-C679EEEF9815}" dt="2024-02-20T04:57:35.918" v="1050" actId="26606"/>
          <ac:spMkLst>
            <pc:docMk/>
            <pc:sldMk cId="3326166870" sldId="266"/>
            <ac:spMk id="53" creationId="{7A5F0580-5EE9-419F-96EE-B6529EF6E7D0}"/>
          </ac:spMkLst>
        </pc:spChg>
        <pc:spChg chg="add del">
          <ac:chgData name="Manuel Larsen Santos" userId="6b953df4-0cc0-4102-b9f4-a1e91040abce" providerId="ADAL" clId="{53EF528D-1880-43D7-BB4E-C679EEEF9815}" dt="2024-02-21T00:32:27.242" v="3069" actId="26606"/>
          <ac:spMkLst>
            <pc:docMk/>
            <pc:sldMk cId="3326166870" sldId="266"/>
            <ac:spMk id="54" creationId="{A648176E-454C-437C-B0FC-9B82FCF32B24}"/>
          </ac:spMkLst>
        </pc:spChg>
        <pc:spChg chg="add del">
          <ac:chgData name="Manuel Larsen Santos" userId="6b953df4-0cc0-4102-b9f4-a1e91040abce" providerId="ADAL" clId="{53EF528D-1880-43D7-BB4E-C679EEEF9815}" dt="2024-02-20T04:57:37.648" v="1052" actId="26606"/>
          <ac:spMkLst>
            <pc:docMk/>
            <pc:sldMk cId="3326166870" sldId="266"/>
            <ac:spMk id="55" creationId="{55666830-9A19-4E01-8505-D6C7F9AC5665}"/>
          </ac:spMkLst>
        </pc:spChg>
        <pc:spChg chg="add del">
          <ac:chgData name="Manuel Larsen Santos" userId="6b953df4-0cc0-4102-b9f4-a1e91040abce" providerId="ADAL" clId="{53EF528D-1880-43D7-BB4E-C679EEEF9815}" dt="2024-02-20T04:57:37.648" v="1052" actId="26606"/>
          <ac:spMkLst>
            <pc:docMk/>
            <pc:sldMk cId="3326166870" sldId="266"/>
            <ac:spMk id="56" creationId="{AE9FC877-7FB6-4D22-9988-35420644E202}"/>
          </ac:spMkLst>
        </pc:spChg>
        <pc:spChg chg="add del">
          <ac:chgData name="Manuel Larsen Santos" userId="6b953df4-0cc0-4102-b9f4-a1e91040abce" providerId="ADAL" clId="{53EF528D-1880-43D7-BB4E-C679EEEF9815}" dt="2024-02-20T04:57:37.648" v="1052" actId="26606"/>
          <ac:spMkLst>
            <pc:docMk/>
            <pc:sldMk cId="3326166870" sldId="266"/>
            <ac:spMk id="57" creationId="{E41809D1-F12E-46BB-B804-5F209D325E8B}"/>
          </ac:spMkLst>
        </pc:spChg>
        <pc:spChg chg="add del">
          <ac:chgData name="Manuel Larsen Santos" userId="6b953df4-0cc0-4102-b9f4-a1e91040abce" providerId="ADAL" clId="{53EF528D-1880-43D7-BB4E-C679EEEF9815}" dt="2024-02-20T04:57:37.648" v="1052" actId="26606"/>
          <ac:spMkLst>
            <pc:docMk/>
            <pc:sldMk cId="3326166870" sldId="266"/>
            <ac:spMk id="58" creationId="{AF2F604E-43BE-4DC3-B983-E071523364F8}"/>
          </ac:spMkLst>
        </pc:spChg>
        <pc:spChg chg="add del">
          <ac:chgData name="Manuel Larsen Santos" userId="6b953df4-0cc0-4102-b9f4-a1e91040abce" providerId="ADAL" clId="{53EF528D-1880-43D7-BB4E-C679EEEF9815}" dt="2024-02-20T04:57:37.648" v="1052" actId="26606"/>
          <ac:spMkLst>
            <pc:docMk/>
            <pc:sldMk cId="3326166870" sldId="266"/>
            <ac:spMk id="59" creationId="{08C9B587-E65E-4B52-B37C-ABEBB6E87928}"/>
          </ac:spMkLst>
        </pc:spChg>
        <pc:spChg chg="add del">
          <ac:chgData name="Manuel Larsen Santos" userId="6b953df4-0cc0-4102-b9f4-a1e91040abce" providerId="ADAL" clId="{53EF528D-1880-43D7-BB4E-C679EEEF9815}" dt="2024-02-21T00:32:27.242" v="3069" actId="26606"/>
          <ac:spMkLst>
            <pc:docMk/>
            <pc:sldMk cId="3326166870" sldId="266"/>
            <ac:spMk id="60" creationId="{A6604B49-AD5C-4590-B051-06C8222ECD99}"/>
          </ac:spMkLst>
        </pc:spChg>
        <pc:spChg chg="add del">
          <ac:chgData name="Manuel Larsen Santos" userId="6b953df4-0cc0-4102-b9f4-a1e91040abce" providerId="ADAL" clId="{53EF528D-1880-43D7-BB4E-C679EEEF9815}" dt="2024-02-20T04:57:39.014" v="1055" actId="26606"/>
          <ac:spMkLst>
            <pc:docMk/>
            <pc:sldMk cId="3326166870" sldId="266"/>
            <ac:spMk id="61" creationId="{06DA9DF9-31F7-4056-B42E-878CC92417B8}"/>
          </ac:spMkLst>
        </pc:spChg>
        <pc:spChg chg="add del">
          <ac:chgData name="Manuel Larsen Santos" userId="6b953df4-0cc0-4102-b9f4-a1e91040abce" providerId="ADAL" clId="{53EF528D-1880-43D7-BB4E-C679EEEF9815}" dt="2024-02-21T00:32:27.242" v="3069" actId="26606"/>
          <ac:spMkLst>
            <pc:docMk/>
            <pc:sldMk cId="3326166870" sldId="266"/>
            <ac:spMk id="62" creationId="{CC552A98-EF7D-4D42-AB69-066B786AB55B}"/>
          </ac:spMkLst>
        </pc:spChg>
        <pc:spChg chg="add del">
          <ac:chgData name="Manuel Larsen Santos" userId="6b953df4-0cc0-4102-b9f4-a1e91040abce" providerId="ADAL" clId="{53EF528D-1880-43D7-BB4E-C679EEEF9815}" dt="2024-02-20T04:57:41.888" v="1058" actId="26606"/>
          <ac:spMkLst>
            <pc:docMk/>
            <pc:sldMk cId="3326166870" sldId="266"/>
            <ac:spMk id="63" creationId="{F94AA2BD-2E3F-4B1D-8127-5744B8115311}"/>
          </ac:spMkLst>
        </pc:spChg>
        <pc:spChg chg="add del">
          <ac:chgData name="Manuel Larsen Santos" userId="6b953df4-0cc0-4102-b9f4-a1e91040abce" providerId="ADAL" clId="{53EF528D-1880-43D7-BB4E-C679EEEF9815}" dt="2024-02-20T04:57:41.888" v="1058" actId="26606"/>
          <ac:spMkLst>
            <pc:docMk/>
            <pc:sldMk cId="3326166870" sldId="266"/>
            <ac:spMk id="64" creationId="{4BD02261-2DC8-4AA8-9E16-7751AE892445}"/>
          </ac:spMkLst>
        </pc:spChg>
        <pc:spChg chg="add del">
          <ac:chgData name="Manuel Larsen Santos" userId="6b953df4-0cc0-4102-b9f4-a1e91040abce" providerId="ADAL" clId="{53EF528D-1880-43D7-BB4E-C679EEEF9815}" dt="2024-02-20T04:57:41.888" v="1058" actId="26606"/>
          <ac:spMkLst>
            <pc:docMk/>
            <pc:sldMk cId="3326166870" sldId="266"/>
            <ac:spMk id="65" creationId="{3D752CF2-2291-40B5-B462-C17B174C10BC}"/>
          </ac:spMkLst>
        </pc:spChg>
        <pc:spChg chg="add del">
          <ac:chgData name="Manuel Larsen Santos" userId="6b953df4-0cc0-4102-b9f4-a1e91040abce" providerId="ADAL" clId="{53EF528D-1880-43D7-BB4E-C679EEEF9815}" dt="2024-02-21T00:33:04.116" v="3076" actId="26606"/>
          <ac:spMkLst>
            <pc:docMk/>
            <pc:sldMk cId="3326166870" sldId="266"/>
            <ac:spMk id="66" creationId="{743AA782-23D1-4521-8CAD-47662984AA08}"/>
          </ac:spMkLst>
        </pc:spChg>
        <pc:spChg chg="add del">
          <ac:chgData name="Manuel Larsen Santos" userId="6b953df4-0cc0-4102-b9f4-a1e91040abce" providerId="ADAL" clId="{53EF528D-1880-43D7-BB4E-C679EEEF9815}" dt="2024-02-20T04:57:42.674" v="1060" actId="26606"/>
          <ac:spMkLst>
            <pc:docMk/>
            <pc:sldMk cId="3326166870" sldId="266"/>
            <ac:spMk id="67" creationId="{49B447FE-DDA9-4B30-828A-59FC569124E2}"/>
          </ac:spMkLst>
        </pc:spChg>
        <pc:spChg chg="add del">
          <ac:chgData name="Manuel Larsen Santos" userId="6b953df4-0cc0-4102-b9f4-a1e91040abce" providerId="ADAL" clId="{53EF528D-1880-43D7-BB4E-C679EEEF9815}" dt="2024-02-20T04:57:42.674" v="1060" actId="26606"/>
          <ac:spMkLst>
            <pc:docMk/>
            <pc:sldMk cId="3326166870" sldId="266"/>
            <ac:spMk id="68" creationId="{C3D487F7-9050-4871-B351-34A72ADB296C}"/>
          </ac:spMkLst>
        </pc:spChg>
        <pc:spChg chg="add del">
          <ac:chgData name="Manuel Larsen Santos" userId="6b953df4-0cc0-4102-b9f4-a1e91040abce" providerId="ADAL" clId="{53EF528D-1880-43D7-BB4E-C679EEEF9815}" dt="2024-02-20T04:57:42.674" v="1060" actId="26606"/>
          <ac:spMkLst>
            <pc:docMk/>
            <pc:sldMk cId="3326166870" sldId="266"/>
            <ac:spMk id="69" creationId="{F43C27DD-EF6A-4C48-9669-C2970E71A814}"/>
          </ac:spMkLst>
        </pc:spChg>
        <pc:spChg chg="add del">
          <ac:chgData name="Manuel Larsen Santos" userId="6b953df4-0cc0-4102-b9f4-a1e91040abce" providerId="ADAL" clId="{53EF528D-1880-43D7-BB4E-C679EEEF9815}" dt="2024-02-20T04:57:42.674" v="1060" actId="26606"/>
          <ac:spMkLst>
            <pc:docMk/>
            <pc:sldMk cId="3326166870" sldId="266"/>
            <ac:spMk id="70" creationId="{05A1AA86-B7E6-4C02-AA34-F1A25CD4CCBD}"/>
          </ac:spMkLst>
        </pc:spChg>
        <pc:spChg chg="add del">
          <ac:chgData name="Manuel Larsen Santos" userId="6b953df4-0cc0-4102-b9f4-a1e91040abce" providerId="ADAL" clId="{53EF528D-1880-43D7-BB4E-C679EEEF9815}" dt="2024-02-20T04:57:42.674" v="1060" actId="26606"/>
          <ac:spMkLst>
            <pc:docMk/>
            <pc:sldMk cId="3326166870" sldId="266"/>
            <ac:spMk id="71" creationId="{86C3B9CB-4E48-4726-B7B9-9E02F71B150F}"/>
          </ac:spMkLst>
        </pc:spChg>
        <pc:spChg chg="add del">
          <ac:chgData name="Manuel Larsen Santos" userId="6b953df4-0cc0-4102-b9f4-a1e91040abce" providerId="ADAL" clId="{53EF528D-1880-43D7-BB4E-C679EEEF9815}" dt="2024-02-20T04:57:42.674" v="1060" actId="26606"/>
          <ac:spMkLst>
            <pc:docMk/>
            <pc:sldMk cId="3326166870" sldId="266"/>
            <ac:spMk id="72" creationId="{C84384FE-1C88-4CAA-8FB8-2313A3AE734D}"/>
          </ac:spMkLst>
        </pc:spChg>
        <pc:spChg chg="add del">
          <ac:chgData name="Manuel Larsen Santos" userId="6b953df4-0cc0-4102-b9f4-a1e91040abce" providerId="ADAL" clId="{53EF528D-1880-43D7-BB4E-C679EEEF9815}" dt="2024-02-21T00:33:04.116" v="3076" actId="26606"/>
          <ac:spMkLst>
            <pc:docMk/>
            <pc:sldMk cId="3326166870" sldId="266"/>
            <ac:spMk id="73" creationId="{71877DBC-BB60-40F0-AC93-2ACDBAAE60CE}"/>
          </ac:spMkLst>
        </pc:spChg>
        <pc:spChg chg="add del">
          <ac:chgData name="Manuel Larsen Santos" userId="6b953df4-0cc0-4102-b9f4-a1e91040abce" providerId="ADAL" clId="{53EF528D-1880-43D7-BB4E-C679EEEF9815}" dt="2024-02-20T04:57:43.547" v="1062" actId="26606"/>
          <ac:spMkLst>
            <pc:docMk/>
            <pc:sldMk cId="3326166870" sldId="266"/>
            <ac:spMk id="74" creationId="{9B7AD9F6-8CE7-4299-8FC6-328F4DCD3FF9}"/>
          </ac:spMkLst>
        </pc:spChg>
        <pc:spChg chg="add del">
          <ac:chgData name="Manuel Larsen Santos" userId="6b953df4-0cc0-4102-b9f4-a1e91040abce" providerId="ADAL" clId="{53EF528D-1880-43D7-BB4E-C679EEEF9815}" dt="2024-02-20T04:57:43.547" v="1062" actId="26606"/>
          <ac:spMkLst>
            <pc:docMk/>
            <pc:sldMk cId="3326166870" sldId="266"/>
            <ac:spMk id="75" creationId="{F49775AF-8896-43EE-92C6-83497D6DC56F}"/>
          </ac:spMkLst>
        </pc:spChg>
        <pc:spChg chg="add del">
          <ac:chgData name="Manuel Larsen Santos" userId="6b953df4-0cc0-4102-b9f4-a1e91040abce" providerId="ADAL" clId="{53EF528D-1880-43D7-BB4E-C679EEEF9815}" dt="2024-02-21T00:33:04.116" v="3076" actId="26606"/>
          <ac:spMkLst>
            <pc:docMk/>
            <pc:sldMk cId="3326166870" sldId="266"/>
            <ac:spMk id="76" creationId="{04812C46-200A-4DEB-A05E-3ED6C68C2387}"/>
          </ac:spMkLst>
        </pc:spChg>
        <pc:spChg chg="add del">
          <ac:chgData name="Manuel Larsen Santos" userId="6b953df4-0cc0-4102-b9f4-a1e91040abce" providerId="ADAL" clId="{53EF528D-1880-43D7-BB4E-C679EEEF9815}" dt="2024-02-20T04:59:04.157" v="1081" actId="26606"/>
          <ac:spMkLst>
            <pc:docMk/>
            <pc:sldMk cId="3326166870" sldId="266"/>
            <ac:spMk id="77" creationId="{E91DC736-0EF8-4F87-9146-EBF1D2EE4D3D}"/>
          </ac:spMkLst>
        </pc:spChg>
        <pc:spChg chg="add del">
          <ac:chgData name="Manuel Larsen Santos" userId="6b953df4-0cc0-4102-b9f4-a1e91040abce" providerId="ADAL" clId="{53EF528D-1880-43D7-BB4E-C679EEEF9815}" dt="2024-02-20T04:59:04.157" v="1081" actId="26606"/>
          <ac:spMkLst>
            <pc:docMk/>
            <pc:sldMk cId="3326166870" sldId="266"/>
            <ac:spMk id="78" creationId="{097CD68E-23E3-4007-8847-CD0944C4F7BE}"/>
          </ac:spMkLst>
        </pc:spChg>
        <pc:spChg chg="add del">
          <ac:chgData name="Manuel Larsen Santos" userId="6b953df4-0cc0-4102-b9f4-a1e91040abce" providerId="ADAL" clId="{53EF528D-1880-43D7-BB4E-C679EEEF9815}" dt="2024-02-20T04:59:04.157" v="1081" actId="26606"/>
          <ac:spMkLst>
            <pc:docMk/>
            <pc:sldMk cId="3326166870" sldId="266"/>
            <ac:spMk id="79" creationId="{AF2F604E-43BE-4DC3-B983-E071523364F8}"/>
          </ac:spMkLst>
        </pc:spChg>
        <pc:spChg chg="add del">
          <ac:chgData name="Manuel Larsen Santos" userId="6b953df4-0cc0-4102-b9f4-a1e91040abce" providerId="ADAL" clId="{53EF528D-1880-43D7-BB4E-C679EEEF9815}" dt="2024-02-20T04:59:04.157" v="1081" actId="26606"/>
          <ac:spMkLst>
            <pc:docMk/>
            <pc:sldMk cId="3326166870" sldId="266"/>
            <ac:spMk id="80" creationId="{08C9B587-E65E-4B52-B37C-ABEBB6E87928}"/>
          </ac:spMkLst>
        </pc:spChg>
        <pc:spChg chg="add del">
          <ac:chgData name="Manuel Larsen Santos" userId="6b953df4-0cc0-4102-b9f4-a1e91040abce" providerId="ADAL" clId="{53EF528D-1880-43D7-BB4E-C679EEEF9815}" dt="2024-02-21T00:33:04.116" v="3076" actId="26606"/>
          <ac:spMkLst>
            <pc:docMk/>
            <pc:sldMk cId="3326166870" sldId="266"/>
            <ac:spMk id="81" creationId="{D1EA859B-E555-4109-94F3-6700E046E008}"/>
          </ac:spMkLst>
        </pc:spChg>
        <pc:grpChg chg="add del">
          <ac:chgData name="Manuel Larsen Santos" userId="6b953df4-0cc0-4102-b9f4-a1e91040abce" providerId="ADAL" clId="{53EF528D-1880-43D7-BB4E-C679EEEF9815}" dt="2024-02-20T08:05:17.770" v="1899" actId="26606"/>
          <ac:grpSpMkLst>
            <pc:docMk/>
            <pc:sldMk cId="3326166870" sldId="266"/>
            <ac:grpSpMk id="17" creationId="{1DE889C7-FAD6-4397-98E2-05D503484459}"/>
          </ac:grpSpMkLst>
        </pc:grpChg>
        <pc:picChg chg="add del mod ord">
          <ac:chgData name="Manuel Larsen Santos" userId="6b953df4-0cc0-4102-b9f4-a1e91040abce" providerId="ADAL" clId="{53EF528D-1880-43D7-BB4E-C679EEEF9815}" dt="2024-02-21T00:32:30.406" v="3071" actId="21"/>
          <ac:picMkLst>
            <pc:docMk/>
            <pc:sldMk cId="3326166870" sldId="266"/>
            <ac:picMk id="5" creationId="{F24EFF99-1F38-495F-2D3E-691855A4EC23}"/>
          </ac:picMkLst>
        </pc:picChg>
        <pc:picChg chg="add del mod ord">
          <ac:chgData name="Manuel Larsen Santos" userId="6b953df4-0cc0-4102-b9f4-a1e91040abce" providerId="ADAL" clId="{53EF528D-1880-43D7-BB4E-C679EEEF9815}" dt="2024-02-21T00:33:13.495" v="3078" actId="21"/>
          <ac:picMkLst>
            <pc:docMk/>
            <pc:sldMk cId="3326166870" sldId="266"/>
            <ac:picMk id="6" creationId="{37D767DB-93FF-FDA4-6245-E5CB09981232}"/>
          </ac:picMkLst>
        </pc:picChg>
      </pc:sldChg>
      <pc:sldChg chg="addSp delSp modSp add mod setBg addAnim delAnim">
        <pc:chgData name="Manuel Larsen Santos" userId="6b953df4-0cc0-4102-b9f4-a1e91040abce" providerId="ADAL" clId="{53EF528D-1880-43D7-BB4E-C679EEEF9815}" dt="2024-02-21T03:25:13.774" v="7917" actId="1076"/>
        <pc:sldMkLst>
          <pc:docMk/>
          <pc:sldMk cId="2549577994" sldId="267"/>
        </pc:sldMkLst>
        <pc:spChg chg="mod">
          <ac:chgData name="Manuel Larsen Santos" userId="6b953df4-0cc0-4102-b9f4-a1e91040abce" providerId="ADAL" clId="{53EF528D-1880-43D7-BB4E-C679EEEF9815}" dt="2024-02-21T00:25:39.007" v="2993"/>
          <ac:spMkLst>
            <pc:docMk/>
            <pc:sldMk cId="2549577994" sldId="267"/>
            <ac:spMk id="2" creationId="{2D92EAA0-0530-3D47-318E-A44E1B7D02B3}"/>
          </ac:spMkLst>
        </pc:spChg>
        <pc:spChg chg="mod">
          <ac:chgData name="Manuel Larsen Santos" userId="6b953df4-0cc0-4102-b9f4-a1e91040abce" providerId="ADAL" clId="{53EF528D-1880-43D7-BB4E-C679EEEF9815}" dt="2024-02-21T00:52:37.544" v="3930" actId="6549"/>
          <ac:spMkLst>
            <pc:docMk/>
            <pc:sldMk cId="2549577994" sldId="267"/>
            <ac:spMk id="3" creationId="{BC4CFBE9-EA4B-B0DD-9DA0-5C965361A3FF}"/>
          </ac:spMkLst>
        </pc:spChg>
        <pc:spChg chg="add del">
          <ac:chgData name="Manuel Larsen Santos" userId="6b953df4-0cc0-4102-b9f4-a1e91040abce" providerId="ADAL" clId="{53EF528D-1880-43D7-BB4E-C679EEEF9815}" dt="2024-02-21T03:24:50.667" v="7915" actId="22"/>
          <ac:spMkLst>
            <pc:docMk/>
            <pc:sldMk cId="2549577994" sldId="267"/>
            <ac:spMk id="7" creationId="{D28E4A31-36F0-59BF-36CA-CF924A8E6F45}"/>
          </ac:spMkLst>
        </pc:spChg>
        <pc:spChg chg="add mod">
          <ac:chgData name="Manuel Larsen Santos" userId="6b953df4-0cc0-4102-b9f4-a1e91040abce" providerId="ADAL" clId="{53EF528D-1880-43D7-BB4E-C679EEEF9815}" dt="2024-02-21T03:25:13.774" v="7917" actId="1076"/>
          <ac:spMkLst>
            <pc:docMk/>
            <pc:sldMk cId="2549577994" sldId="267"/>
            <ac:spMk id="8" creationId="{A48CB65C-9287-DD78-B4E6-05FC02821A45}"/>
          </ac:spMkLst>
        </pc:spChg>
        <pc:spChg chg="add del">
          <ac:chgData name="Manuel Larsen Santos" userId="6b953df4-0cc0-4102-b9f4-a1e91040abce" providerId="ADAL" clId="{53EF528D-1880-43D7-BB4E-C679EEEF9815}" dt="2024-02-20T04:56:50.265" v="1025" actId="26606"/>
          <ac:spMkLst>
            <pc:docMk/>
            <pc:sldMk cId="2549577994" sldId="267"/>
            <ac:spMk id="10" creationId="{8FC9BE17-9A7B-462D-AE50-3D8777387304}"/>
          </ac:spMkLst>
        </pc:spChg>
        <pc:spChg chg="add del">
          <ac:chgData name="Manuel Larsen Santos" userId="6b953df4-0cc0-4102-b9f4-a1e91040abce" providerId="ADAL" clId="{53EF528D-1880-43D7-BB4E-C679EEEF9815}" dt="2024-02-20T04:56:50.265" v="1025" actId="26606"/>
          <ac:spMkLst>
            <pc:docMk/>
            <pc:sldMk cId="2549577994" sldId="267"/>
            <ac:spMk id="12" creationId="{3EBE8569-6AEC-4B8C-8D53-2DE337CDBA65}"/>
          </ac:spMkLst>
        </pc:spChg>
        <pc:spChg chg="add del">
          <ac:chgData name="Manuel Larsen Santos" userId="6b953df4-0cc0-4102-b9f4-a1e91040abce" providerId="ADAL" clId="{53EF528D-1880-43D7-BB4E-C679EEEF9815}" dt="2024-02-20T04:56:50.265" v="1025" actId="26606"/>
          <ac:spMkLst>
            <pc:docMk/>
            <pc:sldMk cId="2549577994" sldId="267"/>
            <ac:spMk id="14" creationId="{55D4142C-5077-457F-A6AD-3FECFDB39685}"/>
          </ac:spMkLst>
        </pc:spChg>
        <pc:spChg chg="add del">
          <ac:chgData name="Manuel Larsen Santos" userId="6b953df4-0cc0-4102-b9f4-a1e91040abce" providerId="ADAL" clId="{53EF528D-1880-43D7-BB4E-C679EEEF9815}" dt="2024-02-20T04:56:50.265" v="1025" actId="26606"/>
          <ac:spMkLst>
            <pc:docMk/>
            <pc:sldMk cId="2549577994" sldId="267"/>
            <ac:spMk id="16" creationId="{7A5F0580-5EE9-419F-96EE-B6529EF6E7D0}"/>
          </ac:spMkLst>
        </pc:spChg>
        <pc:spChg chg="add del">
          <ac:chgData name="Manuel Larsen Santos" userId="6b953df4-0cc0-4102-b9f4-a1e91040abce" providerId="ADAL" clId="{53EF528D-1880-43D7-BB4E-C679EEEF9815}" dt="2024-02-20T04:56:52.776" v="1028" actId="26606"/>
          <ac:spMkLst>
            <pc:docMk/>
            <pc:sldMk cId="2549577994" sldId="267"/>
            <ac:spMk id="18" creationId="{E91DC736-0EF8-4F87-9146-EBF1D2EE4D3D}"/>
          </ac:spMkLst>
        </pc:spChg>
        <pc:spChg chg="add del">
          <ac:chgData name="Manuel Larsen Santos" userId="6b953df4-0cc0-4102-b9f4-a1e91040abce" providerId="ADAL" clId="{53EF528D-1880-43D7-BB4E-C679EEEF9815}" dt="2024-02-20T04:56:52.776" v="1028" actId="26606"/>
          <ac:spMkLst>
            <pc:docMk/>
            <pc:sldMk cId="2549577994" sldId="267"/>
            <ac:spMk id="19" creationId="{097CD68E-23E3-4007-8847-CD0944C4F7BE}"/>
          </ac:spMkLst>
        </pc:spChg>
        <pc:spChg chg="add del">
          <ac:chgData name="Manuel Larsen Santos" userId="6b953df4-0cc0-4102-b9f4-a1e91040abce" providerId="ADAL" clId="{53EF528D-1880-43D7-BB4E-C679EEEF9815}" dt="2024-02-20T04:56:52.776" v="1028" actId="26606"/>
          <ac:spMkLst>
            <pc:docMk/>
            <pc:sldMk cId="2549577994" sldId="267"/>
            <ac:spMk id="20" creationId="{AF2F604E-43BE-4DC3-B983-E071523364F8}"/>
          </ac:spMkLst>
        </pc:spChg>
        <pc:spChg chg="add del">
          <ac:chgData name="Manuel Larsen Santos" userId="6b953df4-0cc0-4102-b9f4-a1e91040abce" providerId="ADAL" clId="{53EF528D-1880-43D7-BB4E-C679EEEF9815}" dt="2024-02-20T04:56:52.776" v="1028" actId="26606"/>
          <ac:spMkLst>
            <pc:docMk/>
            <pc:sldMk cId="2549577994" sldId="267"/>
            <ac:spMk id="21" creationId="{08C9B587-E65E-4B52-B37C-ABEBB6E87928}"/>
          </ac:spMkLst>
        </pc:spChg>
        <pc:spChg chg="add del">
          <ac:chgData name="Manuel Larsen Santos" userId="6b953df4-0cc0-4102-b9f4-a1e91040abce" providerId="ADAL" clId="{53EF528D-1880-43D7-BB4E-C679EEEF9815}" dt="2024-02-20T04:57:07.996" v="1031" actId="26606"/>
          <ac:spMkLst>
            <pc:docMk/>
            <pc:sldMk cId="2549577994" sldId="267"/>
            <ac:spMk id="23" creationId="{8FC9BE17-9A7B-462D-AE50-3D8777387304}"/>
          </ac:spMkLst>
        </pc:spChg>
        <pc:spChg chg="add del">
          <ac:chgData name="Manuel Larsen Santos" userId="6b953df4-0cc0-4102-b9f4-a1e91040abce" providerId="ADAL" clId="{53EF528D-1880-43D7-BB4E-C679EEEF9815}" dt="2024-02-20T04:57:07.996" v="1031" actId="26606"/>
          <ac:spMkLst>
            <pc:docMk/>
            <pc:sldMk cId="2549577994" sldId="267"/>
            <ac:spMk id="24" creationId="{3EBE8569-6AEC-4B8C-8D53-2DE337CDBA65}"/>
          </ac:spMkLst>
        </pc:spChg>
        <pc:spChg chg="add del">
          <ac:chgData name="Manuel Larsen Santos" userId="6b953df4-0cc0-4102-b9f4-a1e91040abce" providerId="ADAL" clId="{53EF528D-1880-43D7-BB4E-C679EEEF9815}" dt="2024-02-20T04:57:07.996" v="1031" actId="26606"/>
          <ac:spMkLst>
            <pc:docMk/>
            <pc:sldMk cId="2549577994" sldId="267"/>
            <ac:spMk id="25" creationId="{55D4142C-5077-457F-A6AD-3FECFDB39685}"/>
          </ac:spMkLst>
        </pc:spChg>
        <pc:spChg chg="add del">
          <ac:chgData name="Manuel Larsen Santos" userId="6b953df4-0cc0-4102-b9f4-a1e91040abce" providerId="ADAL" clId="{53EF528D-1880-43D7-BB4E-C679EEEF9815}" dt="2024-02-20T04:57:07.996" v="1031" actId="26606"/>
          <ac:spMkLst>
            <pc:docMk/>
            <pc:sldMk cId="2549577994" sldId="267"/>
            <ac:spMk id="26" creationId="{7A5F0580-5EE9-419F-96EE-B6529EF6E7D0}"/>
          </ac:spMkLst>
        </pc:spChg>
        <pc:spChg chg="add del">
          <ac:chgData name="Manuel Larsen Santos" userId="6b953df4-0cc0-4102-b9f4-a1e91040abce" providerId="ADAL" clId="{53EF528D-1880-43D7-BB4E-C679EEEF9815}" dt="2024-02-20T08:05:32.189" v="1901" actId="26606"/>
          <ac:spMkLst>
            <pc:docMk/>
            <pc:sldMk cId="2549577994" sldId="267"/>
            <ac:spMk id="28" creationId="{F94AA2BD-2E3F-4B1D-8127-5744B8115311}"/>
          </ac:spMkLst>
        </pc:spChg>
        <pc:spChg chg="add del">
          <ac:chgData name="Manuel Larsen Santos" userId="6b953df4-0cc0-4102-b9f4-a1e91040abce" providerId="ADAL" clId="{53EF528D-1880-43D7-BB4E-C679EEEF9815}" dt="2024-02-20T08:05:32.189" v="1901" actId="26606"/>
          <ac:spMkLst>
            <pc:docMk/>
            <pc:sldMk cId="2549577994" sldId="267"/>
            <ac:spMk id="29" creationId="{4BD02261-2DC8-4AA8-9E16-7751AE892445}"/>
          </ac:spMkLst>
        </pc:spChg>
        <pc:spChg chg="add del">
          <ac:chgData name="Manuel Larsen Santos" userId="6b953df4-0cc0-4102-b9f4-a1e91040abce" providerId="ADAL" clId="{53EF528D-1880-43D7-BB4E-C679EEEF9815}" dt="2024-02-20T08:05:32.189" v="1901" actId="26606"/>
          <ac:spMkLst>
            <pc:docMk/>
            <pc:sldMk cId="2549577994" sldId="267"/>
            <ac:spMk id="30" creationId="{3D752CF2-2291-40B5-B462-C17B174C10BC}"/>
          </ac:spMkLst>
        </pc:spChg>
        <pc:spChg chg="add">
          <ac:chgData name="Manuel Larsen Santos" userId="6b953df4-0cc0-4102-b9f4-a1e91040abce" providerId="ADAL" clId="{53EF528D-1880-43D7-BB4E-C679EEEF9815}" dt="2024-02-20T08:05:32.189" v="1901" actId="26606"/>
          <ac:spMkLst>
            <pc:docMk/>
            <pc:sldMk cId="2549577994" sldId="267"/>
            <ac:spMk id="35" creationId="{201CC55D-ED54-4C5C-95E6-10947BD1103B}"/>
          </ac:spMkLst>
        </pc:spChg>
        <pc:spChg chg="add">
          <ac:chgData name="Manuel Larsen Santos" userId="6b953df4-0cc0-4102-b9f4-a1e91040abce" providerId="ADAL" clId="{53EF528D-1880-43D7-BB4E-C679EEEF9815}" dt="2024-02-20T08:05:32.189" v="1901" actId="26606"/>
          <ac:spMkLst>
            <pc:docMk/>
            <pc:sldMk cId="2549577994" sldId="267"/>
            <ac:spMk id="41" creationId="{3873B707-463F-40B0-8227-E8CC6C67EB25}"/>
          </ac:spMkLst>
        </pc:spChg>
        <pc:spChg chg="add">
          <ac:chgData name="Manuel Larsen Santos" userId="6b953df4-0cc0-4102-b9f4-a1e91040abce" providerId="ADAL" clId="{53EF528D-1880-43D7-BB4E-C679EEEF9815}" dt="2024-02-20T08:05:32.189" v="1901" actId="26606"/>
          <ac:spMkLst>
            <pc:docMk/>
            <pc:sldMk cId="2549577994" sldId="267"/>
            <ac:spMk id="43" creationId="{C13237C8-E62C-4F0D-A318-BD6FB6C2D138}"/>
          </ac:spMkLst>
        </pc:spChg>
        <pc:spChg chg="add">
          <ac:chgData name="Manuel Larsen Santos" userId="6b953df4-0cc0-4102-b9f4-a1e91040abce" providerId="ADAL" clId="{53EF528D-1880-43D7-BB4E-C679EEEF9815}" dt="2024-02-20T08:05:32.189" v="1901" actId="26606"/>
          <ac:spMkLst>
            <pc:docMk/>
            <pc:sldMk cId="2549577994" sldId="267"/>
            <ac:spMk id="45" creationId="{19C9EAEA-39D0-4B0E-A0EB-51E7B26740B1}"/>
          </ac:spMkLst>
        </pc:spChg>
        <pc:grpChg chg="add">
          <ac:chgData name="Manuel Larsen Santos" userId="6b953df4-0cc0-4102-b9f4-a1e91040abce" providerId="ADAL" clId="{53EF528D-1880-43D7-BB4E-C679EEEF9815}" dt="2024-02-20T08:05:32.189" v="1901" actId="26606"/>
          <ac:grpSpMkLst>
            <pc:docMk/>
            <pc:sldMk cId="2549577994" sldId="267"/>
            <ac:grpSpMk id="37" creationId="{1DE889C7-FAD6-4397-98E2-05D503484459}"/>
          </ac:grpSpMkLst>
        </pc:grpChg>
        <pc:picChg chg="add mod ord">
          <ac:chgData name="Manuel Larsen Santos" userId="6b953df4-0cc0-4102-b9f4-a1e91040abce" providerId="ADAL" clId="{53EF528D-1880-43D7-BB4E-C679EEEF9815}" dt="2024-02-20T08:05:32.189" v="1901" actId="26606"/>
          <ac:picMkLst>
            <pc:docMk/>
            <pc:sldMk cId="2549577994" sldId="267"/>
            <ac:picMk id="5" creationId="{2189FF14-D843-39FB-F48B-1DB8C6022066}"/>
          </ac:picMkLst>
        </pc:picChg>
      </pc:sldChg>
      <pc:sldChg chg="addSp delSp modSp add mod setBg addAnim delAnim">
        <pc:chgData name="Manuel Larsen Santos" userId="6b953df4-0cc0-4102-b9f4-a1e91040abce" providerId="ADAL" clId="{53EF528D-1880-43D7-BB4E-C679EEEF9815}" dt="2024-02-21T03:50:50.073" v="8230" actId="1076"/>
        <pc:sldMkLst>
          <pc:docMk/>
          <pc:sldMk cId="3375347066" sldId="268"/>
        </pc:sldMkLst>
        <pc:spChg chg="mod ord">
          <ac:chgData name="Manuel Larsen Santos" userId="6b953df4-0cc0-4102-b9f4-a1e91040abce" providerId="ADAL" clId="{53EF528D-1880-43D7-BB4E-C679EEEF9815}" dt="2024-02-21T00:43:29.041" v="3541" actId="26606"/>
          <ac:spMkLst>
            <pc:docMk/>
            <pc:sldMk cId="3375347066" sldId="268"/>
            <ac:spMk id="2" creationId="{07501667-942F-2CDC-E99A-93D672F65B1B}"/>
          </ac:spMkLst>
        </pc:spChg>
        <pc:spChg chg="del mod ord">
          <ac:chgData name="Manuel Larsen Santos" userId="6b953df4-0cc0-4102-b9f4-a1e91040abce" providerId="ADAL" clId="{53EF528D-1880-43D7-BB4E-C679EEEF9815}" dt="2024-02-21T00:32:39.141" v="3072"/>
          <ac:spMkLst>
            <pc:docMk/>
            <pc:sldMk cId="3375347066" sldId="268"/>
            <ac:spMk id="3" creationId="{CB90E99F-C336-2831-AFE5-43F21325FBD5}"/>
          </ac:spMkLst>
        </pc:spChg>
        <pc:spChg chg="add mod">
          <ac:chgData name="Manuel Larsen Santos" userId="6b953df4-0cc0-4102-b9f4-a1e91040abce" providerId="ADAL" clId="{53EF528D-1880-43D7-BB4E-C679EEEF9815}" dt="2024-02-21T03:50:50.073" v="8230" actId="1076"/>
          <ac:spMkLst>
            <pc:docMk/>
            <pc:sldMk cId="3375347066" sldId="268"/>
            <ac:spMk id="7" creationId="{A0255689-7F38-77D9-59DA-AD5F385E5398}"/>
          </ac:spMkLst>
        </pc:spChg>
        <pc:spChg chg="add del">
          <ac:chgData name="Manuel Larsen Santos" userId="6b953df4-0cc0-4102-b9f4-a1e91040abce" providerId="ADAL" clId="{53EF528D-1880-43D7-BB4E-C679EEEF9815}" dt="2024-02-21T00:43:26.397" v="3536" actId="26606"/>
          <ac:spMkLst>
            <pc:docMk/>
            <pc:sldMk cId="3375347066" sldId="268"/>
            <ac:spMk id="8" creationId="{FDCC5B19-B9FA-ECDB-5DD6-0852623CAE3A}"/>
          </ac:spMkLst>
        </pc:spChg>
        <pc:spChg chg="add del">
          <ac:chgData name="Manuel Larsen Santos" userId="6b953df4-0cc0-4102-b9f4-a1e91040abce" providerId="ADAL" clId="{53EF528D-1880-43D7-BB4E-C679EEEF9815}" dt="2024-02-20T04:58:53.003" v="1067" actId="26606"/>
          <ac:spMkLst>
            <pc:docMk/>
            <pc:sldMk cId="3375347066" sldId="268"/>
            <ac:spMk id="10" creationId="{870A1295-61BC-4214-AA3E-D396673024D0}"/>
          </ac:spMkLst>
        </pc:spChg>
        <pc:spChg chg="add del">
          <ac:chgData name="Manuel Larsen Santos" userId="6b953df4-0cc0-4102-b9f4-a1e91040abce" providerId="ADAL" clId="{53EF528D-1880-43D7-BB4E-C679EEEF9815}" dt="2024-02-21T00:43:26.397" v="3536" actId="26606"/>
          <ac:spMkLst>
            <pc:docMk/>
            <pc:sldMk cId="3375347066" sldId="268"/>
            <ac:spMk id="13" creationId="{F13C74B1-5B17-4795-BED0-7140497B445A}"/>
          </ac:spMkLst>
        </pc:spChg>
        <pc:spChg chg="add del">
          <ac:chgData name="Manuel Larsen Santos" userId="6b953df4-0cc0-4102-b9f4-a1e91040abce" providerId="ADAL" clId="{53EF528D-1880-43D7-BB4E-C679EEEF9815}" dt="2024-02-20T04:59:00.763" v="1080" actId="26606"/>
          <ac:spMkLst>
            <pc:docMk/>
            <pc:sldMk cId="3375347066" sldId="268"/>
            <ac:spMk id="14" creationId="{3D752CF2-2291-40B5-B462-C17B174C10BC}"/>
          </ac:spMkLst>
        </pc:spChg>
        <pc:spChg chg="add del">
          <ac:chgData name="Manuel Larsen Santos" userId="6b953df4-0cc0-4102-b9f4-a1e91040abce" providerId="ADAL" clId="{53EF528D-1880-43D7-BB4E-C679EEEF9815}" dt="2024-02-21T00:43:26.397" v="3536" actId="26606"/>
          <ac:spMkLst>
            <pc:docMk/>
            <pc:sldMk cId="3375347066" sldId="268"/>
            <ac:spMk id="15" creationId="{D4974D33-8DC5-464E-8C6D-BE58F0669C17}"/>
          </ac:spMkLst>
        </pc:spChg>
        <pc:spChg chg="add del">
          <ac:chgData name="Manuel Larsen Santos" userId="6b953df4-0cc0-4102-b9f4-a1e91040abce" providerId="ADAL" clId="{53EF528D-1880-43D7-BB4E-C679EEEF9815}" dt="2024-02-21T00:43:27.508" v="3538" actId="26606"/>
          <ac:spMkLst>
            <pc:docMk/>
            <pc:sldMk cId="3375347066" sldId="268"/>
            <ac:spMk id="17" creationId="{80DF40B2-80F7-4E71-B46C-284163F3654A}"/>
          </ac:spMkLst>
        </pc:spChg>
        <pc:spChg chg="add del">
          <ac:chgData name="Manuel Larsen Santos" userId="6b953df4-0cc0-4102-b9f4-a1e91040abce" providerId="ADAL" clId="{53EF528D-1880-43D7-BB4E-C679EEEF9815}" dt="2024-02-20T04:58:53.954" v="1070" actId="26606"/>
          <ac:spMkLst>
            <pc:docMk/>
            <pc:sldMk cId="3375347066" sldId="268"/>
            <ac:spMk id="18" creationId="{8FC9BE17-9A7B-462D-AE50-3D8777387304}"/>
          </ac:spMkLst>
        </pc:spChg>
        <pc:spChg chg="add del">
          <ac:chgData name="Manuel Larsen Santos" userId="6b953df4-0cc0-4102-b9f4-a1e91040abce" providerId="ADAL" clId="{53EF528D-1880-43D7-BB4E-C679EEEF9815}" dt="2024-02-20T04:58:53.954" v="1070" actId="26606"/>
          <ac:spMkLst>
            <pc:docMk/>
            <pc:sldMk cId="3375347066" sldId="268"/>
            <ac:spMk id="19" creationId="{3EBE8569-6AEC-4B8C-8D53-2DE337CDBA65}"/>
          </ac:spMkLst>
        </pc:spChg>
        <pc:spChg chg="add del">
          <ac:chgData name="Manuel Larsen Santos" userId="6b953df4-0cc0-4102-b9f4-a1e91040abce" providerId="ADAL" clId="{53EF528D-1880-43D7-BB4E-C679EEEF9815}" dt="2024-02-20T04:58:53.954" v="1070" actId="26606"/>
          <ac:spMkLst>
            <pc:docMk/>
            <pc:sldMk cId="3375347066" sldId="268"/>
            <ac:spMk id="20" creationId="{55D4142C-5077-457F-A6AD-3FECFDB39685}"/>
          </ac:spMkLst>
        </pc:spChg>
        <pc:spChg chg="add del">
          <ac:chgData name="Manuel Larsen Santos" userId="6b953df4-0cc0-4102-b9f4-a1e91040abce" providerId="ADAL" clId="{53EF528D-1880-43D7-BB4E-C679EEEF9815}" dt="2024-02-20T04:58:53.954" v="1070" actId="26606"/>
          <ac:spMkLst>
            <pc:docMk/>
            <pc:sldMk cId="3375347066" sldId="268"/>
            <ac:spMk id="21" creationId="{7A5F0580-5EE9-419F-96EE-B6529EF6E7D0}"/>
          </ac:spMkLst>
        </pc:spChg>
        <pc:spChg chg="add del">
          <ac:chgData name="Manuel Larsen Santos" userId="6b953df4-0cc0-4102-b9f4-a1e91040abce" providerId="ADAL" clId="{53EF528D-1880-43D7-BB4E-C679EEEF9815}" dt="2024-02-21T00:43:27.508" v="3538" actId="26606"/>
          <ac:spMkLst>
            <pc:docMk/>
            <pc:sldMk cId="3375347066" sldId="268"/>
            <ac:spMk id="22" creationId="{28131748-80F6-F1F1-4431-22E9DD637AA6}"/>
          </ac:spMkLst>
        </pc:spChg>
        <pc:spChg chg="add del">
          <ac:chgData name="Manuel Larsen Santos" userId="6b953df4-0cc0-4102-b9f4-a1e91040abce" providerId="ADAL" clId="{53EF528D-1880-43D7-BB4E-C679EEEF9815}" dt="2024-02-20T04:58:54.767" v="1072" actId="26606"/>
          <ac:spMkLst>
            <pc:docMk/>
            <pc:sldMk cId="3375347066" sldId="268"/>
            <ac:spMk id="23" creationId="{870A1295-61BC-4214-AA3E-D396673024D0}"/>
          </ac:spMkLst>
        </pc:spChg>
        <pc:spChg chg="add del">
          <ac:chgData name="Manuel Larsen Santos" userId="6b953df4-0cc0-4102-b9f4-a1e91040abce" providerId="ADAL" clId="{53EF528D-1880-43D7-BB4E-C679EEEF9815}" dt="2024-02-21T00:43:29.033" v="3540" actId="26606"/>
          <ac:spMkLst>
            <pc:docMk/>
            <pc:sldMk cId="3375347066" sldId="268"/>
            <ac:spMk id="25" creationId="{04812C46-200A-4DEB-A05E-3ED6C68C2387}"/>
          </ac:spMkLst>
        </pc:spChg>
        <pc:spChg chg="add del">
          <ac:chgData name="Manuel Larsen Santos" userId="6b953df4-0cc0-4102-b9f4-a1e91040abce" providerId="ADAL" clId="{53EF528D-1880-43D7-BB4E-C679EEEF9815}" dt="2024-02-20T04:58:55.670" v="1074" actId="26606"/>
          <ac:spMkLst>
            <pc:docMk/>
            <pc:sldMk cId="3375347066" sldId="268"/>
            <ac:spMk id="26" creationId="{55666830-9A19-4E01-8505-D6C7F9AC5665}"/>
          </ac:spMkLst>
        </pc:spChg>
        <pc:spChg chg="add del">
          <ac:chgData name="Manuel Larsen Santos" userId="6b953df4-0cc0-4102-b9f4-a1e91040abce" providerId="ADAL" clId="{53EF528D-1880-43D7-BB4E-C679EEEF9815}" dt="2024-02-20T04:58:55.670" v="1074" actId="26606"/>
          <ac:spMkLst>
            <pc:docMk/>
            <pc:sldMk cId="3375347066" sldId="268"/>
            <ac:spMk id="27" creationId="{AE9FC877-7FB6-4D22-9988-35420644E202}"/>
          </ac:spMkLst>
        </pc:spChg>
        <pc:spChg chg="add del">
          <ac:chgData name="Manuel Larsen Santos" userId="6b953df4-0cc0-4102-b9f4-a1e91040abce" providerId="ADAL" clId="{53EF528D-1880-43D7-BB4E-C679EEEF9815}" dt="2024-02-20T04:58:55.670" v="1074" actId="26606"/>
          <ac:spMkLst>
            <pc:docMk/>
            <pc:sldMk cId="3375347066" sldId="268"/>
            <ac:spMk id="28" creationId="{E41809D1-F12E-46BB-B804-5F209D325E8B}"/>
          </ac:spMkLst>
        </pc:spChg>
        <pc:spChg chg="add del">
          <ac:chgData name="Manuel Larsen Santos" userId="6b953df4-0cc0-4102-b9f4-a1e91040abce" providerId="ADAL" clId="{53EF528D-1880-43D7-BB4E-C679EEEF9815}" dt="2024-02-20T04:58:55.670" v="1074" actId="26606"/>
          <ac:spMkLst>
            <pc:docMk/>
            <pc:sldMk cId="3375347066" sldId="268"/>
            <ac:spMk id="29" creationId="{AF2F604E-43BE-4DC3-B983-E071523364F8}"/>
          </ac:spMkLst>
        </pc:spChg>
        <pc:spChg chg="add del">
          <ac:chgData name="Manuel Larsen Santos" userId="6b953df4-0cc0-4102-b9f4-a1e91040abce" providerId="ADAL" clId="{53EF528D-1880-43D7-BB4E-C679EEEF9815}" dt="2024-02-20T04:58:55.670" v="1074" actId="26606"/>
          <ac:spMkLst>
            <pc:docMk/>
            <pc:sldMk cId="3375347066" sldId="268"/>
            <ac:spMk id="30" creationId="{08C9B587-E65E-4B52-B37C-ABEBB6E87928}"/>
          </ac:spMkLst>
        </pc:spChg>
        <pc:spChg chg="add del">
          <ac:chgData name="Manuel Larsen Santos" userId="6b953df4-0cc0-4102-b9f4-a1e91040abce" providerId="ADAL" clId="{53EF528D-1880-43D7-BB4E-C679EEEF9815}" dt="2024-02-21T00:43:29.033" v="3540" actId="26606"/>
          <ac:spMkLst>
            <pc:docMk/>
            <pc:sldMk cId="3375347066" sldId="268"/>
            <ac:spMk id="31" creationId="{D1EA859B-E555-4109-94F3-6700E046E008}"/>
          </ac:spMkLst>
        </pc:spChg>
        <pc:spChg chg="add del">
          <ac:chgData name="Manuel Larsen Santos" userId="6b953df4-0cc0-4102-b9f4-a1e91040abce" providerId="ADAL" clId="{53EF528D-1880-43D7-BB4E-C679EEEF9815}" dt="2024-02-20T04:58:56.405" v="1076" actId="26606"/>
          <ac:spMkLst>
            <pc:docMk/>
            <pc:sldMk cId="3375347066" sldId="268"/>
            <ac:spMk id="32" creationId="{0E91F5CA-B392-444C-88E3-BF5BAAEBDEB0}"/>
          </ac:spMkLst>
        </pc:spChg>
        <pc:spChg chg="add del">
          <ac:chgData name="Manuel Larsen Santos" userId="6b953df4-0cc0-4102-b9f4-a1e91040abce" providerId="ADAL" clId="{53EF528D-1880-43D7-BB4E-C679EEEF9815}" dt="2024-02-20T04:58:56.405" v="1076" actId="26606"/>
          <ac:spMkLst>
            <pc:docMk/>
            <pc:sldMk cId="3375347066" sldId="268"/>
            <ac:spMk id="33" creationId="{0459807F-B6FA-44D3-9A53-C55B6B56884A}"/>
          </ac:spMkLst>
        </pc:spChg>
        <pc:spChg chg="add del">
          <ac:chgData name="Manuel Larsen Santos" userId="6b953df4-0cc0-4102-b9f4-a1e91040abce" providerId="ADAL" clId="{53EF528D-1880-43D7-BB4E-C679EEEF9815}" dt="2024-02-21T00:43:29.033" v="3540" actId="26606"/>
          <ac:spMkLst>
            <pc:docMk/>
            <pc:sldMk cId="3375347066" sldId="268"/>
            <ac:spMk id="34" creationId="{0107E0BC-2968-8595-0895-88D8CFB6F2E3}"/>
          </ac:spMkLst>
        </pc:spChg>
        <pc:spChg chg="add del">
          <ac:chgData name="Manuel Larsen Santos" userId="6b953df4-0cc0-4102-b9f4-a1e91040abce" providerId="ADAL" clId="{53EF528D-1880-43D7-BB4E-C679EEEF9815}" dt="2024-02-20T04:58:57.620" v="1078" actId="26606"/>
          <ac:spMkLst>
            <pc:docMk/>
            <pc:sldMk cId="3375347066" sldId="268"/>
            <ac:spMk id="35" creationId="{68AF5748-FED8-45BA-8631-26D1D10F3246}"/>
          </ac:spMkLst>
        </pc:spChg>
        <pc:spChg chg="add del">
          <ac:chgData name="Manuel Larsen Santos" userId="6b953df4-0cc0-4102-b9f4-a1e91040abce" providerId="ADAL" clId="{53EF528D-1880-43D7-BB4E-C679EEEF9815}" dt="2024-02-20T04:58:57.620" v="1078" actId="26606"/>
          <ac:spMkLst>
            <pc:docMk/>
            <pc:sldMk cId="3375347066" sldId="268"/>
            <ac:spMk id="36" creationId="{AF2F604E-43BE-4DC3-B983-E071523364F8}"/>
          </ac:spMkLst>
        </pc:spChg>
        <pc:spChg chg="add del">
          <ac:chgData name="Manuel Larsen Santos" userId="6b953df4-0cc0-4102-b9f4-a1e91040abce" providerId="ADAL" clId="{53EF528D-1880-43D7-BB4E-C679EEEF9815}" dt="2024-02-20T04:58:57.620" v="1078" actId="26606"/>
          <ac:spMkLst>
            <pc:docMk/>
            <pc:sldMk cId="3375347066" sldId="268"/>
            <ac:spMk id="37" creationId="{08C9B587-E65E-4B52-B37C-ABEBB6E87928}"/>
          </ac:spMkLst>
        </pc:spChg>
        <pc:spChg chg="add">
          <ac:chgData name="Manuel Larsen Santos" userId="6b953df4-0cc0-4102-b9f4-a1e91040abce" providerId="ADAL" clId="{53EF528D-1880-43D7-BB4E-C679EEEF9815}" dt="2024-02-21T00:43:29.041" v="3541" actId="26606"/>
          <ac:spMkLst>
            <pc:docMk/>
            <pc:sldMk cId="3375347066" sldId="268"/>
            <ac:spMk id="38" creationId="{0FE2D22C-409B-48AF-B24F-7988A8F7F848}"/>
          </ac:spMkLst>
        </pc:spChg>
        <pc:spChg chg="add del">
          <ac:chgData name="Manuel Larsen Santos" userId="6b953df4-0cc0-4102-b9f4-a1e91040abce" providerId="ADAL" clId="{53EF528D-1880-43D7-BB4E-C679EEEF9815}" dt="2024-02-20T04:59:00.763" v="1080" actId="26606"/>
          <ac:spMkLst>
            <pc:docMk/>
            <pc:sldMk cId="3375347066" sldId="268"/>
            <ac:spMk id="39" creationId="{F94AA2BD-2E3F-4B1D-8127-5744B8115311}"/>
          </ac:spMkLst>
        </pc:spChg>
        <pc:spChg chg="add del">
          <ac:chgData name="Manuel Larsen Santos" userId="6b953df4-0cc0-4102-b9f4-a1e91040abce" providerId="ADAL" clId="{53EF528D-1880-43D7-BB4E-C679EEEF9815}" dt="2024-02-20T04:59:00.763" v="1080" actId="26606"/>
          <ac:spMkLst>
            <pc:docMk/>
            <pc:sldMk cId="3375347066" sldId="268"/>
            <ac:spMk id="40" creationId="{4BD02261-2DC8-4AA8-9E16-7751AE892445}"/>
          </ac:spMkLst>
        </pc:spChg>
        <pc:spChg chg="add">
          <ac:chgData name="Manuel Larsen Santos" userId="6b953df4-0cc0-4102-b9f4-a1e91040abce" providerId="ADAL" clId="{53EF528D-1880-43D7-BB4E-C679EEEF9815}" dt="2024-02-21T00:43:29.041" v="3541" actId="26606"/>
          <ac:spMkLst>
            <pc:docMk/>
            <pc:sldMk cId="3375347066" sldId="268"/>
            <ac:spMk id="41" creationId="{90464369-70FA-42AF-948F-80664CA7BFE5}"/>
          </ac:spMkLst>
        </pc:spChg>
        <pc:spChg chg="add">
          <ac:chgData name="Manuel Larsen Santos" userId="6b953df4-0cc0-4102-b9f4-a1e91040abce" providerId="ADAL" clId="{53EF528D-1880-43D7-BB4E-C679EEEF9815}" dt="2024-02-21T00:43:29.041" v="3541" actId="26606"/>
          <ac:spMkLst>
            <pc:docMk/>
            <pc:sldMk cId="3375347066" sldId="268"/>
            <ac:spMk id="42" creationId="{A648176E-454C-437C-B0FC-9B82FCF32B24}"/>
          </ac:spMkLst>
        </pc:spChg>
        <pc:spChg chg="add">
          <ac:chgData name="Manuel Larsen Santos" userId="6b953df4-0cc0-4102-b9f4-a1e91040abce" providerId="ADAL" clId="{53EF528D-1880-43D7-BB4E-C679EEEF9815}" dt="2024-02-21T00:43:29.041" v="3541" actId="26606"/>
          <ac:spMkLst>
            <pc:docMk/>
            <pc:sldMk cId="3375347066" sldId="268"/>
            <ac:spMk id="43" creationId="{A6604B49-AD5C-4590-B051-06C8222ECD99}"/>
          </ac:spMkLst>
        </pc:spChg>
        <pc:spChg chg="add">
          <ac:chgData name="Manuel Larsen Santos" userId="6b953df4-0cc0-4102-b9f4-a1e91040abce" providerId="ADAL" clId="{53EF528D-1880-43D7-BB4E-C679EEEF9815}" dt="2024-02-21T00:43:29.041" v="3541" actId="26606"/>
          <ac:spMkLst>
            <pc:docMk/>
            <pc:sldMk cId="3375347066" sldId="268"/>
            <ac:spMk id="44" creationId="{CC552A98-EF7D-4D42-AB69-066B786AB55B}"/>
          </ac:spMkLst>
        </pc:spChg>
        <pc:spChg chg="add mod">
          <ac:chgData name="Manuel Larsen Santos" userId="6b953df4-0cc0-4102-b9f4-a1e91040abce" providerId="ADAL" clId="{53EF528D-1880-43D7-BB4E-C679EEEF9815}" dt="2024-02-21T00:53:40.725" v="3989" actId="20577"/>
          <ac:spMkLst>
            <pc:docMk/>
            <pc:sldMk cId="3375347066" sldId="268"/>
            <ac:spMk id="45" creationId="{64BD4471-5189-6EE5-2284-85464DB1F7B2}"/>
          </ac:spMkLst>
        </pc:spChg>
        <pc:grpChg chg="add del">
          <ac:chgData name="Manuel Larsen Santos" userId="6b953df4-0cc0-4102-b9f4-a1e91040abce" providerId="ADAL" clId="{53EF528D-1880-43D7-BB4E-C679EEEF9815}" dt="2024-02-20T04:58:53.003" v="1067" actId="26606"/>
          <ac:grpSpMkLst>
            <pc:docMk/>
            <pc:sldMk cId="3375347066" sldId="268"/>
            <ac:grpSpMk id="12" creationId="{0B139475-2B26-4CA9-9413-DE741E49F7BB}"/>
          </ac:grpSpMkLst>
        </pc:grpChg>
        <pc:grpChg chg="add del">
          <ac:chgData name="Manuel Larsen Santos" userId="6b953df4-0cc0-4102-b9f4-a1e91040abce" providerId="ADAL" clId="{53EF528D-1880-43D7-BB4E-C679EEEF9815}" dt="2024-02-20T04:58:54.767" v="1072" actId="26606"/>
          <ac:grpSpMkLst>
            <pc:docMk/>
            <pc:sldMk cId="3375347066" sldId="268"/>
            <ac:grpSpMk id="24" creationId="{0B139475-2B26-4CA9-9413-DE741E49F7BB}"/>
          </ac:grpSpMkLst>
        </pc:grpChg>
        <pc:picChg chg="add del mod ord">
          <ac:chgData name="Manuel Larsen Santos" userId="6b953df4-0cc0-4102-b9f4-a1e91040abce" providerId="ADAL" clId="{53EF528D-1880-43D7-BB4E-C679EEEF9815}" dt="2024-02-21T00:32:11.258" v="3068" actId="21"/>
          <ac:picMkLst>
            <pc:docMk/>
            <pc:sldMk cId="3375347066" sldId="268"/>
            <ac:picMk id="5" creationId="{37D767DB-93FF-FDA4-6245-E5CB09981232}"/>
          </ac:picMkLst>
        </pc:picChg>
        <pc:picChg chg="add mod">
          <ac:chgData name="Manuel Larsen Santos" userId="6b953df4-0cc0-4102-b9f4-a1e91040abce" providerId="ADAL" clId="{53EF528D-1880-43D7-BB4E-C679EEEF9815}" dt="2024-02-21T00:43:29.041" v="3541" actId="26606"/>
          <ac:picMkLst>
            <pc:docMk/>
            <pc:sldMk cId="3375347066" sldId="268"/>
            <ac:picMk id="6" creationId="{F24EFF99-1F38-495F-2D3E-691855A4EC23}"/>
          </ac:picMkLst>
        </pc:picChg>
      </pc:sldChg>
      <pc:sldChg chg="addSp delSp modSp add mod setBg">
        <pc:chgData name="Manuel Larsen Santos" userId="6b953df4-0cc0-4102-b9f4-a1e91040abce" providerId="ADAL" clId="{53EF528D-1880-43D7-BB4E-C679EEEF9815}" dt="2024-02-21T03:58:42.414" v="8300" actId="113"/>
        <pc:sldMkLst>
          <pc:docMk/>
          <pc:sldMk cId="3479109423" sldId="269"/>
        </pc:sldMkLst>
        <pc:spChg chg="mod">
          <ac:chgData name="Manuel Larsen Santos" userId="6b953df4-0cc0-4102-b9f4-a1e91040abce" providerId="ADAL" clId="{53EF528D-1880-43D7-BB4E-C679EEEF9815}" dt="2024-02-21T00:55:43.179" v="4182" actId="26606"/>
          <ac:spMkLst>
            <pc:docMk/>
            <pc:sldMk cId="3479109423" sldId="269"/>
            <ac:spMk id="2" creationId="{7375810F-C69C-66E3-1D88-4638AC3B0268}"/>
          </ac:spMkLst>
        </pc:spChg>
        <pc:spChg chg="mod ord">
          <ac:chgData name="Manuel Larsen Santos" userId="6b953df4-0cc0-4102-b9f4-a1e91040abce" providerId="ADAL" clId="{53EF528D-1880-43D7-BB4E-C679EEEF9815}" dt="2024-02-21T03:58:42.414" v="8300" actId="113"/>
          <ac:spMkLst>
            <pc:docMk/>
            <pc:sldMk cId="3479109423" sldId="269"/>
            <ac:spMk id="3" creationId="{F66057F8-02A5-7E5B-273E-18073DD2F8F7}"/>
          </ac:spMkLst>
        </pc:spChg>
        <pc:spChg chg="add mod">
          <ac:chgData name="Manuel Larsen Santos" userId="6b953df4-0cc0-4102-b9f4-a1e91040abce" providerId="ADAL" clId="{53EF528D-1880-43D7-BB4E-C679EEEF9815}" dt="2024-02-21T03:49:04.901" v="8217" actId="1076"/>
          <ac:spMkLst>
            <pc:docMk/>
            <pc:sldMk cId="3479109423" sldId="269"/>
            <ac:spMk id="7" creationId="{2B3ABEED-CCC1-60B2-DEE1-536323D9E2E7}"/>
          </ac:spMkLst>
        </pc:spChg>
        <pc:spChg chg="add del">
          <ac:chgData name="Manuel Larsen Santos" userId="6b953df4-0cc0-4102-b9f4-a1e91040abce" providerId="ADAL" clId="{53EF528D-1880-43D7-BB4E-C679EEEF9815}" dt="2024-02-21T00:55:26.456" v="4179" actId="26606"/>
          <ac:spMkLst>
            <pc:docMk/>
            <pc:sldMk cId="3479109423" sldId="269"/>
            <ac:spMk id="3081" creationId="{2B97F24A-32CE-4C1C-A50D-3016B394DCFB}"/>
          </ac:spMkLst>
        </pc:spChg>
        <pc:spChg chg="add del">
          <ac:chgData name="Manuel Larsen Santos" userId="6b953df4-0cc0-4102-b9f4-a1e91040abce" providerId="ADAL" clId="{53EF528D-1880-43D7-BB4E-C679EEEF9815}" dt="2024-02-21T00:55:26.456" v="4179" actId="26606"/>
          <ac:spMkLst>
            <pc:docMk/>
            <pc:sldMk cId="3479109423" sldId="269"/>
            <ac:spMk id="3083" creationId="{CD8B4F24-440B-49E9-B85D-733523DC064B}"/>
          </ac:spMkLst>
        </pc:spChg>
        <pc:spChg chg="add del">
          <ac:chgData name="Manuel Larsen Santos" userId="6b953df4-0cc0-4102-b9f4-a1e91040abce" providerId="ADAL" clId="{53EF528D-1880-43D7-BB4E-C679EEEF9815}" dt="2024-02-21T00:55:22.480" v="4176" actId="26606"/>
          <ac:spMkLst>
            <pc:docMk/>
            <pc:sldMk cId="3479109423" sldId="269"/>
            <ac:spMk id="3088" creationId="{A8908DB7-C3A6-4FCB-9820-CEE02B398C4A}"/>
          </ac:spMkLst>
        </pc:spChg>
        <pc:spChg chg="add del">
          <ac:chgData name="Manuel Larsen Santos" userId="6b953df4-0cc0-4102-b9f4-a1e91040abce" providerId="ADAL" clId="{53EF528D-1880-43D7-BB4E-C679EEEF9815}" dt="2024-02-21T00:55:22.480" v="4176" actId="26606"/>
          <ac:spMkLst>
            <pc:docMk/>
            <pc:sldMk cId="3479109423" sldId="269"/>
            <ac:spMk id="3090" creationId="{535742DD-1B16-4E9D-B715-0D74B4574A68}"/>
          </ac:spMkLst>
        </pc:spChg>
        <pc:spChg chg="add del">
          <ac:chgData name="Manuel Larsen Santos" userId="6b953df4-0cc0-4102-b9f4-a1e91040abce" providerId="ADAL" clId="{53EF528D-1880-43D7-BB4E-C679EEEF9815}" dt="2024-02-21T00:55:26.448" v="4178" actId="26606"/>
          <ac:spMkLst>
            <pc:docMk/>
            <pc:sldMk cId="3479109423" sldId="269"/>
            <ac:spMk id="3092" creationId="{A648176E-454C-437C-B0FC-9B82FCF32B24}"/>
          </ac:spMkLst>
        </pc:spChg>
        <pc:spChg chg="add del">
          <ac:chgData name="Manuel Larsen Santos" userId="6b953df4-0cc0-4102-b9f4-a1e91040abce" providerId="ADAL" clId="{53EF528D-1880-43D7-BB4E-C679EEEF9815}" dt="2024-02-21T00:55:26.448" v="4178" actId="26606"/>
          <ac:spMkLst>
            <pc:docMk/>
            <pc:sldMk cId="3479109423" sldId="269"/>
            <ac:spMk id="3093" creationId="{0FE2D22C-409B-48AF-B24F-7988A8F7F848}"/>
          </ac:spMkLst>
        </pc:spChg>
        <pc:spChg chg="add del">
          <ac:chgData name="Manuel Larsen Santos" userId="6b953df4-0cc0-4102-b9f4-a1e91040abce" providerId="ADAL" clId="{53EF528D-1880-43D7-BB4E-C679EEEF9815}" dt="2024-02-21T00:55:26.448" v="4178" actId="26606"/>
          <ac:spMkLst>
            <pc:docMk/>
            <pc:sldMk cId="3479109423" sldId="269"/>
            <ac:spMk id="3094" creationId="{A6604B49-AD5C-4590-B051-06C8222ECD99}"/>
          </ac:spMkLst>
        </pc:spChg>
        <pc:spChg chg="add del">
          <ac:chgData name="Manuel Larsen Santos" userId="6b953df4-0cc0-4102-b9f4-a1e91040abce" providerId="ADAL" clId="{53EF528D-1880-43D7-BB4E-C679EEEF9815}" dt="2024-02-21T00:55:26.448" v="4178" actId="26606"/>
          <ac:spMkLst>
            <pc:docMk/>
            <pc:sldMk cId="3479109423" sldId="269"/>
            <ac:spMk id="3095" creationId="{90464369-70FA-42AF-948F-80664CA7BFE5}"/>
          </ac:spMkLst>
        </pc:spChg>
        <pc:spChg chg="add del">
          <ac:chgData name="Manuel Larsen Santos" userId="6b953df4-0cc0-4102-b9f4-a1e91040abce" providerId="ADAL" clId="{53EF528D-1880-43D7-BB4E-C679EEEF9815}" dt="2024-02-21T00:55:26.448" v="4178" actId="26606"/>
          <ac:spMkLst>
            <pc:docMk/>
            <pc:sldMk cId="3479109423" sldId="269"/>
            <ac:spMk id="3096" creationId="{CC552A98-EF7D-4D42-AB69-066B786AB55B}"/>
          </ac:spMkLst>
        </pc:spChg>
        <pc:spChg chg="add del">
          <ac:chgData name="Manuel Larsen Santos" userId="6b953df4-0cc0-4102-b9f4-a1e91040abce" providerId="ADAL" clId="{53EF528D-1880-43D7-BB4E-C679EEEF9815}" dt="2024-02-21T00:55:43.179" v="4182" actId="26606"/>
          <ac:spMkLst>
            <pc:docMk/>
            <pc:sldMk cId="3479109423" sldId="269"/>
            <ac:spMk id="3098" creationId="{2596F992-698C-48C0-9D89-70DA4CE927EF}"/>
          </ac:spMkLst>
        </pc:spChg>
        <pc:spChg chg="add del">
          <ac:chgData name="Manuel Larsen Santos" userId="6b953df4-0cc0-4102-b9f4-a1e91040abce" providerId="ADAL" clId="{53EF528D-1880-43D7-BB4E-C679EEEF9815}" dt="2024-02-21T00:55:43.179" v="4182" actId="26606"/>
          <ac:spMkLst>
            <pc:docMk/>
            <pc:sldMk cId="3479109423" sldId="269"/>
            <ac:spMk id="3099" creationId="{E7BFF8DC-0AE7-4AD2-9B28-2E5F26D62C30}"/>
          </ac:spMkLst>
        </pc:spChg>
        <pc:spChg chg="add del">
          <ac:chgData name="Manuel Larsen Santos" userId="6b953df4-0cc0-4102-b9f4-a1e91040abce" providerId="ADAL" clId="{53EF528D-1880-43D7-BB4E-C679EEEF9815}" dt="2024-02-21T00:55:43.179" v="4182" actId="26606"/>
          <ac:spMkLst>
            <pc:docMk/>
            <pc:sldMk cId="3479109423" sldId="269"/>
            <ac:spMk id="3100" creationId="{7E0162AD-C6E5-4BF8-A453-76ADB36877D3}"/>
          </ac:spMkLst>
        </pc:spChg>
        <pc:spChg chg="add del">
          <ac:chgData name="Manuel Larsen Santos" userId="6b953df4-0cc0-4102-b9f4-a1e91040abce" providerId="ADAL" clId="{53EF528D-1880-43D7-BB4E-C679EEEF9815}" dt="2024-02-21T00:55:43.172" v="4181" actId="26606"/>
          <ac:spMkLst>
            <pc:docMk/>
            <pc:sldMk cId="3479109423" sldId="269"/>
            <ac:spMk id="3105" creationId="{8B3A2D1A-45FC-4F95-B150-1C13EF2F6D09}"/>
          </ac:spMkLst>
        </pc:spChg>
        <pc:spChg chg="add del">
          <ac:chgData name="Manuel Larsen Santos" userId="6b953df4-0cc0-4102-b9f4-a1e91040abce" providerId="ADAL" clId="{53EF528D-1880-43D7-BB4E-C679EEEF9815}" dt="2024-02-21T00:55:43.172" v="4181" actId="26606"/>
          <ac:spMkLst>
            <pc:docMk/>
            <pc:sldMk cId="3479109423" sldId="269"/>
            <ac:spMk id="3107" creationId="{F3768FD5-DD7A-43C7-8DEA-1F5DB3CB5B95}"/>
          </ac:spMkLst>
        </pc:spChg>
        <pc:spChg chg="add">
          <ac:chgData name="Manuel Larsen Santos" userId="6b953df4-0cc0-4102-b9f4-a1e91040abce" providerId="ADAL" clId="{53EF528D-1880-43D7-BB4E-C679EEEF9815}" dt="2024-02-21T00:55:43.179" v="4182" actId="26606"/>
          <ac:spMkLst>
            <pc:docMk/>
            <pc:sldMk cId="3479109423" sldId="269"/>
            <ac:spMk id="3109" creationId="{66E48AFA-8884-4F68-A44F-D2C1E8609C5A}"/>
          </ac:spMkLst>
        </pc:spChg>
        <pc:spChg chg="add">
          <ac:chgData name="Manuel Larsen Santos" userId="6b953df4-0cc0-4102-b9f4-a1e91040abce" providerId="ADAL" clId="{53EF528D-1880-43D7-BB4E-C679EEEF9815}" dt="2024-02-21T00:55:43.179" v="4182" actId="26606"/>
          <ac:spMkLst>
            <pc:docMk/>
            <pc:sldMk cId="3479109423" sldId="269"/>
            <ac:spMk id="3110" creationId="{969D19A6-08CB-498C-93EC-3FFB021FC68A}"/>
          </ac:spMkLst>
        </pc:spChg>
        <pc:picChg chg="add del">
          <ac:chgData name="Manuel Larsen Santos" userId="6b953df4-0cc0-4102-b9f4-a1e91040abce" providerId="ADAL" clId="{53EF528D-1880-43D7-BB4E-C679EEEF9815}" dt="2024-02-20T05:11:28.078" v="1111" actId="21"/>
          <ac:picMkLst>
            <pc:docMk/>
            <pc:sldMk cId="3479109423" sldId="269"/>
            <ac:picMk id="5" creationId="{F7C97655-F8C3-AC4B-87F9-1552DF7969E4}"/>
          </ac:picMkLst>
        </pc:picChg>
        <pc:picChg chg="add mod">
          <ac:chgData name="Manuel Larsen Santos" userId="6b953df4-0cc0-4102-b9f4-a1e91040abce" providerId="ADAL" clId="{53EF528D-1880-43D7-BB4E-C679EEEF9815}" dt="2024-02-21T00:55:43.179" v="4182" actId="26606"/>
          <ac:picMkLst>
            <pc:docMk/>
            <pc:sldMk cId="3479109423" sldId="269"/>
            <ac:picMk id="6" creationId="{F7C97655-F8C3-AC4B-87F9-1552DF7969E4}"/>
          </ac:picMkLst>
        </pc:picChg>
        <pc:picChg chg="add del mod">
          <ac:chgData name="Manuel Larsen Santos" userId="6b953df4-0cc0-4102-b9f4-a1e91040abce" providerId="ADAL" clId="{53EF528D-1880-43D7-BB4E-C679EEEF9815}" dt="2024-02-21T00:02:01.230" v="2460" actId="21"/>
          <ac:picMkLst>
            <pc:docMk/>
            <pc:sldMk cId="3479109423" sldId="269"/>
            <ac:picMk id="3076" creationId="{715A0EE2-B727-0A28-C16D-3B4F974CE943}"/>
          </ac:picMkLst>
        </pc:picChg>
      </pc:sldChg>
      <pc:sldChg chg="addSp delSp modSp add mod setBg">
        <pc:chgData name="Manuel Larsen Santos" userId="6b953df4-0cc0-4102-b9f4-a1e91040abce" providerId="ADAL" clId="{53EF528D-1880-43D7-BB4E-C679EEEF9815}" dt="2024-02-21T03:09:17.374" v="7656" actId="14"/>
        <pc:sldMkLst>
          <pc:docMk/>
          <pc:sldMk cId="234887277" sldId="270"/>
        </pc:sldMkLst>
        <pc:spChg chg="mod">
          <ac:chgData name="Manuel Larsen Santos" userId="6b953df4-0cc0-4102-b9f4-a1e91040abce" providerId="ADAL" clId="{53EF528D-1880-43D7-BB4E-C679EEEF9815}" dt="2024-02-21T02:12:07.687" v="5170" actId="20577"/>
          <ac:spMkLst>
            <pc:docMk/>
            <pc:sldMk cId="234887277" sldId="270"/>
            <ac:spMk id="2" creationId="{0AB4A7C3-CE90-F87D-62CC-912A0D3792E3}"/>
          </ac:spMkLst>
        </pc:spChg>
        <pc:spChg chg="mod ord">
          <ac:chgData name="Manuel Larsen Santos" userId="6b953df4-0cc0-4102-b9f4-a1e91040abce" providerId="ADAL" clId="{53EF528D-1880-43D7-BB4E-C679EEEF9815}" dt="2024-02-21T03:09:17.374" v="7656" actId="14"/>
          <ac:spMkLst>
            <pc:docMk/>
            <pc:sldMk cId="234887277" sldId="270"/>
            <ac:spMk id="3" creationId="{921ACE75-7777-1DDE-2811-6980F494FDDE}"/>
          </ac:spMkLst>
        </pc:spChg>
        <pc:spChg chg="add del">
          <ac:chgData name="Manuel Larsen Santos" userId="6b953df4-0cc0-4102-b9f4-a1e91040abce" providerId="ADAL" clId="{53EF528D-1880-43D7-BB4E-C679EEEF9815}" dt="2024-02-21T01:04:03.190" v="4815" actId="26606"/>
          <ac:spMkLst>
            <pc:docMk/>
            <pc:sldMk cId="234887277" sldId="270"/>
            <ac:spMk id="8199" creationId="{6D24BC9E-AC6A-42EE-AFD8-B290720B841F}"/>
          </ac:spMkLst>
        </pc:spChg>
        <pc:spChg chg="add del">
          <ac:chgData name="Manuel Larsen Santos" userId="6b953df4-0cc0-4102-b9f4-a1e91040abce" providerId="ADAL" clId="{53EF528D-1880-43D7-BB4E-C679EEEF9815}" dt="2024-02-21T01:04:03.190" v="4815" actId="26606"/>
          <ac:spMkLst>
            <pc:docMk/>
            <pc:sldMk cId="234887277" sldId="270"/>
            <ac:spMk id="8201" creationId="{0990C621-3B8B-4820-8328-D47EF7CE823C}"/>
          </ac:spMkLst>
        </pc:spChg>
        <pc:spChg chg="add del">
          <ac:chgData name="Manuel Larsen Santos" userId="6b953df4-0cc0-4102-b9f4-a1e91040abce" providerId="ADAL" clId="{53EF528D-1880-43D7-BB4E-C679EEEF9815}" dt="2024-02-21T01:04:03.190" v="4815" actId="26606"/>
          <ac:spMkLst>
            <pc:docMk/>
            <pc:sldMk cId="234887277" sldId="270"/>
            <ac:spMk id="8203" creationId="{C1A2385B-1D2A-4E17-84FA-6CB7F0AAE473}"/>
          </ac:spMkLst>
        </pc:spChg>
        <pc:spChg chg="add del">
          <ac:chgData name="Manuel Larsen Santos" userId="6b953df4-0cc0-4102-b9f4-a1e91040abce" providerId="ADAL" clId="{53EF528D-1880-43D7-BB4E-C679EEEF9815}" dt="2024-02-21T01:04:03.190" v="4815" actId="26606"/>
          <ac:spMkLst>
            <pc:docMk/>
            <pc:sldMk cId="234887277" sldId="270"/>
            <ac:spMk id="8205" creationId="{5E791F2F-79DB-4CC0-9FA1-001E3E91E8B7}"/>
          </ac:spMkLst>
        </pc:spChg>
        <pc:spChg chg="add">
          <ac:chgData name="Manuel Larsen Santos" userId="6b953df4-0cc0-4102-b9f4-a1e91040abce" providerId="ADAL" clId="{53EF528D-1880-43D7-BB4E-C679EEEF9815}" dt="2024-02-21T01:04:03.190" v="4815" actId="26606"/>
          <ac:spMkLst>
            <pc:docMk/>
            <pc:sldMk cId="234887277" sldId="270"/>
            <ac:spMk id="8210" creationId="{1022CA72-2A63-428F-B586-37BA5AB6D265}"/>
          </ac:spMkLst>
        </pc:spChg>
        <pc:spChg chg="add">
          <ac:chgData name="Manuel Larsen Santos" userId="6b953df4-0cc0-4102-b9f4-a1e91040abce" providerId="ADAL" clId="{53EF528D-1880-43D7-BB4E-C679EEEF9815}" dt="2024-02-21T01:04:03.190" v="4815" actId="26606"/>
          <ac:spMkLst>
            <pc:docMk/>
            <pc:sldMk cId="234887277" sldId="270"/>
            <ac:spMk id="8212" creationId="{95C8260E-968F-44E8-A823-ABB431311926}"/>
          </ac:spMkLst>
        </pc:spChg>
        <pc:spChg chg="add">
          <ac:chgData name="Manuel Larsen Santos" userId="6b953df4-0cc0-4102-b9f4-a1e91040abce" providerId="ADAL" clId="{53EF528D-1880-43D7-BB4E-C679EEEF9815}" dt="2024-02-21T01:04:03.190" v="4815" actId="26606"/>
          <ac:spMkLst>
            <pc:docMk/>
            <pc:sldMk cId="234887277" sldId="270"/>
            <ac:spMk id="8214" creationId="{2C1BBA94-3F40-40AA-8BB9-E69E25E537C1}"/>
          </ac:spMkLst>
        </pc:spChg>
        <pc:spChg chg="add">
          <ac:chgData name="Manuel Larsen Santos" userId="6b953df4-0cc0-4102-b9f4-a1e91040abce" providerId="ADAL" clId="{53EF528D-1880-43D7-BB4E-C679EEEF9815}" dt="2024-02-21T01:04:03.190" v="4815" actId="26606"/>
          <ac:spMkLst>
            <pc:docMk/>
            <pc:sldMk cId="234887277" sldId="270"/>
            <ac:spMk id="8216" creationId="{FE43805F-24A6-46A4-B19B-54F28347355C}"/>
          </ac:spMkLst>
        </pc:spChg>
        <pc:picChg chg="add mod">
          <ac:chgData name="Manuel Larsen Santos" userId="6b953df4-0cc0-4102-b9f4-a1e91040abce" providerId="ADAL" clId="{53EF528D-1880-43D7-BB4E-C679EEEF9815}" dt="2024-02-21T01:04:03.190" v="4815" actId="26606"/>
          <ac:picMkLst>
            <pc:docMk/>
            <pc:sldMk cId="234887277" sldId="270"/>
            <ac:picMk id="5" creationId="{94AFA197-F4B0-6D19-18A1-08BAC42E14FB}"/>
          </ac:picMkLst>
        </pc:picChg>
        <pc:picChg chg="add mod ord">
          <ac:chgData name="Manuel Larsen Santos" userId="6b953df4-0cc0-4102-b9f4-a1e91040abce" providerId="ADAL" clId="{53EF528D-1880-43D7-BB4E-C679EEEF9815}" dt="2024-02-21T01:04:03.190" v="4815" actId="26606"/>
          <ac:picMkLst>
            <pc:docMk/>
            <pc:sldMk cId="234887277" sldId="270"/>
            <ac:picMk id="8194" creationId="{F21DA3D1-7526-818E-5761-B5226C74EC68}"/>
          </ac:picMkLst>
        </pc:picChg>
      </pc:sldChg>
      <pc:sldChg chg="addSp delSp modSp add mod setBg">
        <pc:chgData name="Manuel Larsen Santos" userId="6b953df4-0cc0-4102-b9f4-a1e91040abce" providerId="ADAL" clId="{53EF528D-1880-43D7-BB4E-C679EEEF9815}" dt="2024-02-21T02:11:46.686" v="5163" actId="20577"/>
        <pc:sldMkLst>
          <pc:docMk/>
          <pc:sldMk cId="2545105156" sldId="271"/>
        </pc:sldMkLst>
        <pc:spChg chg="mod">
          <ac:chgData name="Manuel Larsen Santos" userId="6b953df4-0cc0-4102-b9f4-a1e91040abce" providerId="ADAL" clId="{53EF528D-1880-43D7-BB4E-C679EEEF9815}" dt="2024-02-21T02:11:46.686" v="5163" actId="20577"/>
          <ac:spMkLst>
            <pc:docMk/>
            <pc:sldMk cId="2545105156" sldId="271"/>
            <ac:spMk id="2" creationId="{CB6CD6A1-ABD8-0B2D-D434-81BFE0365444}"/>
          </ac:spMkLst>
        </pc:spChg>
        <pc:spChg chg="mod ord">
          <ac:chgData name="Manuel Larsen Santos" userId="6b953df4-0cc0-4102-b9f4-a1e91040abce" providerId="ADAL" clId="{53EF528D-1880-43D7-BB4E-C679EEEF9815}" dt="2024-02-21T02:11:04.368" v="5158" actId="21"/>
          <ac:spMkLst>
            <pc:docMk/>
            <pc:sldMk cId="2545105156" sldId="271"/>
            <ac:spMk id="3" creationId="{DB99F1B5-4C8C-8E16-DDF6-55EF2B09BFEC}"/>
          </ac:spMkLst>
        </pc:spChg>
        <pc:spChg chg="add del">
          <ac:chgData name="Manuel Larsen Santos" userId="6b953df4-0cc0-4102-b9f4-a1e91040abce" providerId="ADAL" clId="{53EF528D-1880-43D7-BB4E-C679EEEF9815}" dt="2024-02-21T01:07:48.955" v="5017" actId="26606"/>
          <ac:spMkLst>
            <pc:docMk/>
            <pc:sldMk cId="2545105156" sldId="271"/>
            <ac:spMk id="12" creationId="{8F7AFB9A-7364-478C-B48B-8523CDD9AE8D}"/>
          </ac:spMkLst>
        </pc:spChg>
        <pc:spChg chg="add del">
          <ac:chgData name="Manuel Larsen Santos" userId="6b953df4-0cc0-4102-b9f4-a1e91040abce" providerId="ADAL" clId="{53EF528D-1880-43D7-BB4E-C679EEEF9815}" dt="2024-02-21T01:07:48.955" v="5017" actId="26606"/>
          <ac:spMkLst>
            <pc:docMk/>
            <pc:sldMk cId="2545105156" sldId="271"/>
            <ac:spMk id="14" creationId="{36678033-86B6-40E6-BE90-78D8ED4E3A31}"/>
          </ac:spMkLst>
        </pc:spChg>
        <pc:spChg chg="add del">
          <ac:chgData name="Manuel Larsen Santos" userId="6b953df4-0cc0-4102-b9f4-a1e91040abce" providerId="ADAL" clId="{53EF528D-1880-43D7-BB4E-C679EEEF9815}" dt="2024-02-21T01:07:48.955" v="5017" actId="26606"/>
          <ac:spMkLst>
            <pc:docMk/>
            <pc:sldMk cId="2545105156" sldId="271"/>
            <ac:spMk id="16" creationId="{D2542E1A-076E-4A34-BB67-2BF961754E0C}"/>
          </ac:spMkLst>
        </pc:spChg>
        <pc:spChg chg="add del">
          <ac:chgData name="Manuel Larsen Santos" userId="6b953df4-0cc0-4102-b9f4-a1e91040abce" providerId="ADAL" clId="{53EF528D-1880-43D7-BB4E-C679EEEF9815}" dt="2024-02-21T01:07:48.955" v="5017" actId="26606"/>
          <ac:spMkLst>
            <pc:docMk/>
            <pc:sldMk cId="2545105156" sldId="271"/>
            <ac:spMk id="18" creationId="{75C56826-D4E5-42ED-8529-079651CB3005}"/>
          </ac:spMkLst>
        </pc:spChg>
        <pc:spChg chg="add del">
          <ac:chgData name="Manuel Larsen Santos" userId="6b953df4-0cc0-4102-b9f4-a1e91040abce" providerId="ADAL" clId="{53EF528D-1880-43D7-BB4E-C679EEEF9815}" dt="2024-02-21T01:07:48.955" v="5017" actId="26606"/>
          <ac:spMkLst>
            <pc:docMk/>
            <pc:sldMk cId="2545105156" sldId="271"/>
            <ac:spMk id="20" creationId="{82095FCE-EF05-4443-B97A-85DEE3A5CA17}"/>
          </ac:spMkLst>
        </pc:spChg>
        <pc:spChg chg="add">
          <ac:chgData name="Manuel Larsen Santos" userId="6b953df4-0cc0-4102-b9f4-a1e91040abce" providerId="ADAL" clId="{53EF528D-1880-43D7-BB4E-C679EEEF9815}" dt="2024-02-21T01:07:48.962" v="5018" actId="26606"/>
          <ac:spMkLst>
            <pc:docMk/>
            <pc:sldMk cId="2545105156" sldId="271"/>
            <ac:spMk id="22" creationId="{1022CA72-2A63-428F-B586-37BA5AB6D265}"/>
          </ac:spMkLst>
        </pc:spChg>
        <pc:spChg chg="add">
          <ac:chgData name="Manuel Larsen Santos" userId="6b953df4-0cc0-4102-b9f4-a1e91040abce" providerId="ADAL" clId="{53EF528D-1880-43D7-BB4E-C679EEEF9815}" dt="2024-02-21T01:07:48.962" v="5018" actId="26606"/>
          <ac:spMkLst>
            <pc:docMk/>
            <pc:sldMk cId="2545105156" sldId="271"/>
            <ac:spMk id="23" creationId="{95C8260E-968F-44E8-A823-ABB431311926}"/>
          </ac:spMkLst>
        </pc:spChg>
        <pc:spChg chg="add">
          <ac:chgData name="Manuel Larsen Santos" userId="6b953df4-0cc0-4102-b9f4-a1e91040abce" providerId="ADAL" clId="{53EF528D-1880-43D7-BB4E-C679EEEF9815}" dt="2024-02-21T01:07:48.962" v="5018" actId="26606"/>
          <ac:spMkLst>
            <pc:docMk/>
            <pc:sldMk cId="2545105156" sldId="271"/>
            <ac:spMk id="24" creationId="{2C1BBA94-3F40-40AA-8BB9-E69E25E537C1}"/>
          </ac:spMkLst>
        </pc:spChg>
        <pc:spChg chg="add">
          <ac:chgData name="Manuel Larsen Santos" userId="6b953df4-0cc0-4102-b9f4-a1e91040abce" providerId="ADAL" clId="{53EF528D-1880-43D7-BB4E-C679EEEF9815}" dt="2024-02-21T01:07:48.962" v="5018" actId="26606"/>
          <ac:spMkLst>
            <pc:docMk/>
            <pc:sldMk cId="2545105156" sldId="271"/>
            <ac:spMk id="25" creationId="{FE43805F-24A6-46A4-B19B-54F28347355C}"/>
          </ac:spMkLst>
        </pc:spChg>
        <pc:picChg chg="add mod ord">
          <ac:chgData name="Manuel Larsen Santos" userId="6b953df4-0cc0-4102-b9f4-a1e91040abce" providerId="ADAL" clId="{53EF528D-1880-43D7-BB4E-C679EEEF9815}" dt="2024-02-21T01:07:48.962" v="5018" actId="26606"/>
          <ac:picMkLst>
            <pc:docMk/>
            <pc:sldMk cId="2545105156" sldId="271"/>
            <ac:picMk id="5" creationId="{205E79EB-6198-8AAF-9E23-E8EC3CB60673}"/>
          </ac:picMkLst>
        </pc:picChg>
        <pc:picChg chg="add mod">
          <ac:chgData name="Manuel Larsen Santos" userId="6b953df4-0cc0-4102-b9f4-a1e91040abce" providerId="ADAL" clId="{53EF528D-1880-43D7-BB4E-C679EEEF9815}" dt="2024-02-21T01:07:48.962" v="5018" actId="26606"/>
          <ac:picMkLst>
            <pc:docMk/>
            <pc:sldMk cId="2545105156" sldId="271"/>
            <ac:picMk id="7" creationId="{2B1D7834-3AC8-8C0E-7736-2EC94F382431}"/>
          </ac:picMkLst>
        </pc:picChg>
      </pc:sldChg>
      <pc:sldChg chg="addSp modSp add mod setBg">
        <pc:chgData name="Manuel Larsen Santos" userId="6b953df4-0cc0-4102-b9f4-a1e91040abce" providerId="ADAL" clId="{53EF528D-1880-43D7-BB4E-C679EEEF9815}" dt="2024-02-21T03:46:03.352" v="8157" actId="1076"/>
        <pc:sldMkLst>
          <pc:docMk/>
          <pc:sldMk cId="1347513809" sldId="272"/>
        </pc:sldMkLst>
        <pc:spChg chg="mod">
          <ac:chgData name="Manuel Larsen Santos" userId="6b953df4-0cc0-4102-b9f4-a1e91040abce" providerId="ADAL" clId="{53EF528D-1880-43D7-BB4E-C679EEEF9815}" dt="2024-02-21T02:23:18.021" v="5776" actId="27636"/>
          <ac:spMkLst>
            <pc:docMk/>
            <pc:sldMk cId="1347513809" sldId="272"/>
            <ac:spMk id="2" creationId="{968AA599-DAC4-C0C3-9B61-CA06FC6089BC}"/>
          </ac:spMkLst>
        </pc:spChg>
        <pc:spChg chg="mod">
          <ac:chgData name="Manuel Larsen Santos" userId="6b953df4-0cc0-4102-b9f4-a1e91040abce" providerId="ADAL" clId="{53EF528D-1880-43D7-BB4E-C679EEEF9815}" dt="2024-02-21T03:09:00.647" v="7655" actId="27636"/>
          <ac:spMkLst>
            <pc:docMk/>
            <pc:sldMk cId="1347513809" sldId="272"/>
            <ac:spMk id="3" creationId="{98207180-2F20-C000-8AF8-0D38AB3900B3}"/>
          </ac:spMkLst>
        </pc:spChg>
        <pc:spChg chg="add mod">
          <ac:chgData name="Manuel Larsen Santos" userId="6b953df4-0cc0-4102-b9f4-a1e91040abce" providerId="ADAL" clId="{53EF528D-1880-43D7-BB4E-C679EEEF9815}" dt="2024-02-21T03:46:03.352" v="8157" actId="1076"/>
          <ac:spMkLst>
            <pc:docMk/>
            <pc:sldMk cId="1347513809" sldId="272"/>
            <ac:spMk id="4" creationId="{7AC85AB1-B69E-6A46-D567-FF7897CADCA5}"/>
          </ac:spMkLst>
        </pc:spChg>
        <pc:spChg chg="add">
          <ac:chgData name="Manuel Larsen Santos" userId="6b953df4-0cc0-4102-b9f4-a1e91040abce" providerId="ADAL" clId="{53EF528D-1880-43D7-BB4E-C679EEEF9815}" dt="2024-02-21T02:21:39.394" v="5703" actId="26606"/>
          <ac:spMkLst>
            <pc:docMk/>
            <pc:sldMk cId="1347513809" sldId="272"/>
            <ac:spMk id="4103" creationId="{DBC6133C-0615-4CE4-9132-37E609A9BDFA}"/>
          </ac:spMkLst>
        </pc:spChg>
        <pc:spChg chg="add">
          <ac:chgData name="Manuel Larsen Santos" userId="6b953df4-0cc0-4102-b9f4-a1e91040abce" providerId="ADAL" clId="{53EF528D-1880-43D7-BB4E-C679EEEF9815}" dt="2024-02-21T02:21:39.394" v="5703" actId="26606"/>
          <ac:spMkLst>
            <pc:docMk/>
            <pc:sldMk cId="1347513809" sldId="272"/>
            <ac:spMk id="4105" creationId="{169CC832-2974-4E8D-90ED-3E2941BA7336}"/>
          </ac:spMkLst>
        </pc:spChg>
        <pc:spChg chg="add">
          <ac:chgData name="Manuel Larsen Santos" userId="6b953df4-0cc0-4102-b9f4-a1e91040abce" providerId="ADAL" clId="{53EF528D-1880-43D7-BB4E-C679EEEF9815}" dt="2024-02-21T02:21:39.394" v="5703" actId="26606"/>
          <ac:spMkLst>
            <pc:docMk/>
            <pc:sldMk cId="1347513809" sldId="272"/>
            <ac:spMk id="4107" creationId="{55222F96-971A-4F90-B841-6BAB416C7AC1}"/>
          </ac:spMkLst>
        </pc:spChg>
        <pc:spChg chg="add">
          <ac:chgData name="Manuel Larsen Santos" userId="6b953df4-0cc0-4102-b9f4-a1e91040abce" providerId="ADAL" clId="{53EF528D-1880-43D7-BB4E-C679EEEF9815}" dt="2024-02-21T02:21:39.394" v="5703" actId="26606"/>
          <ac:spMkLst>
            <pc:docMk/>
            <pc:sldMk cId="1347513809" sldId="272"/>
            <ac:spMk id="4109" creationId="{08980754-6F4B-43C9-B9BE-127B6BED6586}"/>
          </ac:spMkLst>
        </pc:spChg>
        <pc:spChg chg="add">
          <ac:chgData name="Manuel Larsen Santos" userId="6b953df4-0cc0-4102-b9f4-a1e91040abce" providerId="ADAL" clId="{53EF528D-1880-43D7-BB4E-C679EEEF9815}" dt="2024-02-21T02:21:39.394" v="5703" actId="26606"/>
          <ac:spMkLst>
            <pc:docMk/>
            <pc:sldMk cId="1347513809" sldId="272"/>
            <ac:spMk id="4111" creationId="{2C1BBA94-3F40-40AA-8BB9-E69E25E537C1}"/>
          </ac:spMkLst>
        </pc:spChg>
        <pc:picChg chg="add mod">
          <ac:chgData name="Manuel Larsen Santos" userId="6b953df4-0cc0-4102-b9f4-a1e91040abce" providerId="ADAL" clId="{53EF528D-1880-43D7-BB4E-C679EEEF9815}" dt="2024-02-21T02:21:39.394" v="5703" actId="26606"/>
          <ac:picMkLst>
            <pc:docMk/>
            <pc:sldMk cId="1347513809" sldId="272"/>
            <ac:picMk id="4098" creationId="{BAA4BA6F-A638-ED45-6816-B0132CDF5E69}"/>
          </ac:picMkLst>
        </pc:picChg>
      </pc:sldChg>
      <pc:sldChg chg="addSp delSp modSp add mod setBg">
        <pc:chgData name="Manuel Larsen Santos" userId="6b953df4-0cc0-4102-b9f4-a1e91040abce" providerId="ADAL" clId="{53EF528D-1880-43D7-BB4E-C679EEEF9815}" dt="2024-02-21T02:42:40.343" v="6740" actId="255"/>
        <pc:sldMkLst>
          <pc:docMk/>
          <pc:sldMk cId="2832896294" sldId="273"/>
        </pc:sldMkLst>
        <pc:spChg chg="mod">
          <ac:chgData name="Manuel Larsen Santos" userId="6b953df4-0cc0-4102-b9f4-a1e91040abce" providerId="ADAL" clId="{53EF528D-1880-43D7-BB4E-C679EEEF9815}" dt="2024-02-21T02:32:35.778" v="6307" actId="26606"/>
          <ac:spMkLst>
            <pc:docMk/>
            <pc:sldMk cId="2832896294" sldId="273"/>
            <ac:spMk id="2" creationId="{17A6C2C7-5D6B-A7C2-9227-AA12D4D59C12}"/>
          </ac:spMkLst>
        </pc:spChg>
        <pc:spChg chg="mod ord">
          <ac:chgData name="Manuel Larsen Santos" userId="6b953df4-0cc0-4102-b9f4-a1e91040abce" providerId="ADAL" clId="{53EF528D-1880-43D7-BB4E-C679EEEF9815}" dt="2024-02-21T02:42:40.343" v="6740" actId="255"/>
          <ac:spMkLst>
            <pc:docMk/>
            <pc:sldMk cId="2832896294" sldId="273"/>
            <ac:spMk id="3" creationId="{60F28E75-3E9F-33D9-6AFF-95EBAF9EA056}"/>
          </ac:spMkLst>
        </pc:spChg>
        <pc:spChg chg="add del">
          <ac:chgData name="Manuel Larsen Santos" userId="6b953df4-0cc0-4102-b9f4-a1e91040abce" providerId="ADAL" clId="{53EF528D-1880-43D7-BB4E-C679EEEF9815}" dt="2024-02-20T06:44:53.143" v="1278" actId="26606"/>
          <ac:spMkLst>
            <pc:docMk/>
            <pc:sldMk cId="2832896294" sldId="273"/>
            <ac:spMk id="7" creationId="{04812C46-200A-4DEB-A05E-3ED6C68C2387}"/>
          </ac:spMkLst>
        </pc:spChg>
        <pc:spChg chg="add del">
          <ac:chgData name="Manuel Larsen Santos" userId="6b953df4-0cc0-4102-b9f4-a1e91040abce" providerId="ADAL" clId="{53EF528D-1880-43D7-BB4E-C679EEEF9815}" dt="2024-02-20T06:44:53.143" v="1278" actId="26606"/>
          <ac:spMkLst>
            <pc:docMk/>
            <pc:sldMk cId="2832896294" sldId="273"/>
            <ac:spMk id="8" creationId="{D1EA859B-E555-4109-94F3-6700E046E008}"/>
          </ac:spMkLst>
        </pc:spChg>
        <pc:spChg chg="add del">
          <ac:chgData name="Manuel Larsen Santos" userId="6b953df4-0cc0-4102-b9f4-a1e91040abce" providerId="ADAL" clId="{53EF528D-1880-43D7-BB4E-C679EEEF9815}" dt="2024-02-20T06:43:12.067" v="1240" actId="26606"/>
          <ac:spMkLst>
            <pc:docMk/>
            <pc:sldMk cId="2832896294" sldId="273"/>
            <ac:spMk id="10" creationId="{94E4D846-3AFC-4F86-8C35-24B0542A269D}"/>
          </ac:spMkLst>
        </pc:spChg>
        <pc:spChg chg="add del">
          <ac:chgData name="Manuel Larsen Santos" userId="6b953df4-0cc0-4102-b9f4-a1e91040abce" providerId="ADAL" clId="{53EF528D-1880-43D7-BB4E-C679EEEF9815}" dt="2024-02-20T06:44:55.394" v="1280" actId="26606"/>
          <ac:spMkLst>
            <pc:docMk/>
            <pc:sldMk cId="2832896294" sldId="273"/>
            <ac:spMk id="11" creationId="{D1D34770-47A8-402C-AF23-2B653F2D88C1}"/>
          </ac:spMkLst>
        </pc:spChg>
        <pc:spChg chg="add del">
          <ac:chgData name="Manuel Larsen Santos" userId="6b953df4-0cc0-4102-b9f4-a1e91040abce" providerId="ADAL" clId="{53EF528D-1880-43D7-BB4E-C679EEEF9815}" dt="2024-02-20T06:43:12.067" v="1240" actId="26606"/>
          <ac:spMkLst>
            <pc:docMk/>
            <pc:sldMk cId="2832896294" sldId="273"/>
            <ac:spMk id="12" creationId="{284781B9-12CB-45C3-907A-9ED93FF72C65}"/>
          </ac:spMkLst>
        </pc:spChg>
        <pc:spChg chg="add del">
          <ac:chgData name="Manuel Larsen Santos" userId="6b953df4-0cc0-4102-b9f4-a1e91040abce" providerId="ADAL" clId="{53EF528D-1880-43D7-BB4E-C679EEEF9815}" dt="2024-02-20T06:44:58.321" v="1282" actId="26606"/>
          <ac:spMkLst>
            <pc:docMk/>
            <pc:sldMk cId="2832896294" sldId="273"/>
            <ac:spMk id="13" creationId="{F94AA2BD-2E3F-4B1D-8127-5744B8115311}"/>
          </ac:spMkLst>
        </pc:spChg>
        <pc:spChg chg="add del">
          <ac:chgData name="Manuel Larsen Santos" userId="6b953df4-0cc0-4102-b9f4-a1e91040abce" providerId="ADAL" clId="{53EF528D-1880-43D7-BB4E-C679EEEF9815}" dt="2024-02-20T06:43:12.067" v="1240" actId="26606"/>
          <ac:spMkLst>
            <pc:docMk/>
            <pc:sldMk cId="2832896294" sldId="273"/>
            <ac:spMk id="14" creationId="{55D4142C-5077-457F-A6AD-3FECFDB39685}"/>
          </ac:spMkLst>
        </pc:spChg>
        <pc:spChg chg="add del">
          <ac:chgData name="Manuel Larsen Santos" userId="6b953df4-0cc0-4102-b9f4-a1e91040abce" providerId="ADAL" clId="{53EF528D-1880-43D7-BB4E-C679EEEF9815}" dt="2024-02-20T06:44:58.321" v="1282" actId="26606"/>
          <ac:spMkLst>
            <pc:docMk/>
            <pc:sldMk cId="2832896294" sldId="273"/>
            <ac:spMk id="15" creationId="{4BD02261-2DC8-4AA8-9E16-7751AE892445}"/>
          </ac:spMkLst>
        </pc:spChg>
        <pc:spChg chg="add del">
          <ac:chgData name="Manuel Larsen Santos" userId="6b953df4-0cc0-4102-b9f4-a1e91040abce" providerId="ADAL" clId="{53EF528D-1880-43D7-BB4E-C679EEEF9815}" dt="2024-02-20T06:43:12.067" v="1240" actId="26606"/>
          <ac:spMkLst>
            <pc:docMk/>
            <pc:sldMk cId="2832896294" sldId="273"/>
            <ac:spMk id="16" creationId="{7A5F0580-5EE9-419F-96EE-B6529EF6E7D0}"/>
          </ac:spMkLst>
        </pc:spChg>
        <pc:spChg chg="add del">
          <ac:chgData name="Manuel Larsen Santos" userId="6b953df4-0cc0-4102-b9f4-a1e91040abce" providerId="ADAL" clId="{53EF528D-1880-43D7-BB4E-C679EEEF9815}" dt="2024-02-20T06:44:58.321" v="1282" actId="26606"/>
          <ac:spMkLst>
            <pc:docMk/>
            <pc:sldMk cId="2832896294" sldId="273"/>
            <ac:spMk id="17" creationId="{3D752CF2-2291-40B5-B462-C17B174C10BC}"/>
          </ac:spMkLst>
        </pc:spChg>
        <pc:spChg chg="add del">
          <ac:chgData name="Manuel Larsen Santos" userId="6b953df4-0cc0-4102-b9f4-a1e91040abce" providerId="ADAL" clId="{53EF528D-1880-43D7-BB4E-C679EEEF9815}" dt="2024-02-20T06:43:13.492" v="1242" actId="26606"/>
          <ac:spMkLst>
            <pc:docMk/>
            <pc:sldMk cId="2832896294" sldId="273"/>
            <ac:spMk id="18" creationId="{04812C46-200A-4DEB-A05E-3ED6C68C2387}"/>
          </ac:spMkLst>
        </pc:spChg>
        <pc:spChg chg="add del">
          <ac:chgData name="Manuel Larsen Santos" userId="6b953df4-0cc0-4102-b9f4-a1e91040abce" providerId="ADAL" clId="{53EF528D-1880-43D7-BB4E-C679EEEF9815}" dt="2024-02-20T06:43:13.492" v="1242" actId="26606"/>
          <ac:spMkLst>
            <pc:docMk/>
            <pc:sldMk cId="2832896294" sldId="273"/>
            <ac:spMk id="19" creationId="{D1EA859B-E555-4109-94F3-6700E046E008}"/>
          </ac:spMkLst>
        </pc:spChg>
        <pc:spChg chg="add del">
          <ac:chgData name="Manuel Larsen Santos" userId="6b953df4-0cc0-4102-b9f4-a1e91040abce" providerId="ADAL" clId="{53EF528D-1880-43D7-BB4E-C679EEEF9815}" dt="2024-02-20T06:44:59.403" v="1284" actId="26606"/>
          <ac:spMkLst>
            <pc:docMk/>
            <pc:sldMk cId="2832896294" sldId="273"/>
            <ac:spMk id="20" creationId="{560AFAAC-EA6C-45A9-9E03-C9C9F0193B4F}"/>
          </ac:spMkLst>
        </pc:spChg>
        <pc:spChg chg="add del">
          <ac:chgData name="Manuel Larsen Santos" userId="6b953df4-0cc0-4102-b9f4-a1e91040abce" providerId="ADAL" clId="{53EF528D-1880-43D7-BB4E-C679EEEF9815}" dt="2024-02-20T06:43:14.143" v="1244" actId="26606"/>
          <ac:spMkLst>
            <pc:docMk/>
            <pc:sldMk cId="2832896294" sldId="273"/>
            <ac:spMk id="21" creationId="{94E4D846-3AFC-4F86-8C35-24B0542A269D}"/>
          </ac:spMkLst>
        </pc:spChg>
        <pc:spChg chg="add del">
          <ac:chgData name="Manuel Larsen Santos" userId="6b953df4-0cc0-4102-b9f4-a1e91040abce" providerId="ADAL" clId="{53EF528D-1880-43D7-BB4E-C679EEEF9815}" dt="2024-02-20T06:43:14.143" v="1244" actId="26606"/>
          <ac:spMkLst>
            <pc:docMk/>
            <pc:sldMk cId="2832896294" sldId="273"/>
            <ac:spMk id="22" creationId="{284781B9-12CB-45C3-907A-9ED93FF72C65}"/>
          </ac:spMkLst>
        </pc:spChg>
        <pc:spChg chg="add del">
          <ac:chgData name="Manuel Larsen Santos" userId="6b953df4-0cc0-4102-b9f4-a1e91040abce" providerId="ADAL" clId="{53EF528D-1880-43D7-BB4E-C679EEEF9815}" dt="2024-02-20T06:43:14.143" v="1244" actId="26606"/>
          <ac:spMkLst>
            <pc:docMk/>
            <pc:sldMk cId="2832896294" sldId="273"/>
            <ac:spMk id="23" creationId="{55D4142C-5077-457F-A6AD-3FECFDB39685}"/>
          </ac:spMkLst>
        </pc:spChg>
        <pc:spChg chg="add del">
          <ac:chgData name="Manuel Larsen Santos" userId="6b953df4-0cc0-4102-b9f4-a1e91040abce" providerId="ADAL" clId="{53EF528D-1880-43D7-BB4E-C679EEEF9815}" dt="2024-02-20T06:43:14.143" v="1244" actId="26606"/>
          <ac:spMkLst>
            <pc:docMk/>
            <pc:sldMk cId="2832896294" sldId="273"/>
            <ac:spMk id="24" creationId="{7A5F0580-5EE9-419F-96EE-B6529EF6E7D0}"/>
          </ac:spMkLst>
        </pc:spChg>
        <pc:spChg chg="add del">
          <ac:chgData name="Manuel Larsen Santos" userId="6b953df4-0cc0-4102-b9f4-a1e91040abce" providerId="ADAL" clId="{53EF528D-1880-43D7-BB4E-C679EEEF9815}" dt="2024-02-20T06:44:59.403" v="1284" actId="26606"/>
          <ac:spMkLst>
            <pc:docMk/>
            <pc:sldMk cId="2832896294" sldId="273"/>
            <ac:spMk id="25" creationId="{83549E37-C86B-4401-90BD-D8BF83859F14}"/>
          </ac:spMkLst>
        </pc:spChg>
        <pc:spChg chg="add del">
          <ac:chgData name="Manuel Larsen Santos" userId="6b953df4-0cc0-4102-b9f4-a1e91040abce" providerId="ADAL" clId="{53EF528D-1880-43D7-BB4E-C679EEEF9815}" dt="2024-02-20T06:43:15.814" v="1246" actId="26606"/>
          <ac:spMkLst>
            <pc:docMk/>
            <pc:sldMk cId="2832896294" sldId="273"/>
            <ac:spMk id="26" creationId="{04812C46-200A-4DEB-A05E-3ED6C68C2387}"/>
          </ac:spMkLst>
        </pc:spChg>
        <pc:spChg chg="add del">
          <ac:chgData name="Manuel Larsen Santos" userId="6b953df4-0cc0-4102-b9f4-a1e91040abce" providerId="ADAL" clId="{53EF528D-1880-43D7-BB4E-C679EEEF9815}" dt="2024-02-20T06:43:15.814" v="1246" actId="26606"/>
          <ac:spMkLst>
            <pc:docMk/>
            <pc:sldMk cId="2832896294" sldId="273"/>
            <ac:spMk id="27" creationId="{D1EA859B-E555-4109-94F3-6700E046E008}"/>
          </ac:spMkLst>
        </pc:spChg>
        <pc:spChg chg="add del">
          <ac:chgData name="Manuel Larsen Santos" userId="6b953df4-0cc0-4102-b9f4-a1e91040abce" providerId="ADAL" clId="{53EF528D-1880-43D7-BB4E-C679EEEF9815}" dt="2024-02-20T06:44:59.403" v="1284" actId="26606"/>
          <ac:spMkLst>
            <pc:docMk/>
            <pc:sldMk cId="2832896294" sldId="273"/>
            <ac:spMk id="28" creationId="{8A17784E-76D8-4521-A77D-0D2EBB923004}"/>
          </ac:spMkLst>
        </pc:spChg>
        <pc:spChg chg="add del">
          <ac:chgData name="Manuel Larsen Santos" userId="6b953df4-0cc0-4102-b9f4-a1e91040abce" providerId="ADAL" clId="{53EF528D-1880-43D7-BB4E-C679EEEF9815}" dt="2024-02-20T06:43:17.423" v="1248" actId="26606"/>
          <ac:spMkLst>
            <pc:docMk/>
            <pc:sldMk cId="2832896294" sldId="273"/>
            <ac:spMk id="29" creationId="{3BA513B0-82FF-4F41-8178-885375D1CFB5}"/>
          </ac:spMkLst>
        </pc:spChg>
        <pc:spChg chg="add del">
          <ac:chgData name="Manuel Larsen Santos" userId="6b953df4-0cc0-4102-b9f4-a1e91040abce" providerId="ADAL" clId="{53EF528D-1880-43D7-BB4E-C679EEEF9815}" dt="2024-02-20T06:44:59.403" v="1284" actId="26606"/>
          <ac:spMkLst>
            <pc:docMk/>
            <pc:sldMk cId="2832896294" sldId="273"/>
            <ac:spMk id="31" creationId="{C0036C6B-F09C-4EAB-AE02-8D056EE74856}"/>
          </ac:spMkLst>
        </pc:spChg>
        <pc:spChg chg="add del">
          <ac:chgData name="Manuel Larsen Santos" userId="6b953df4-0cc0-4102-b9f4-a1e91040abce" providerId="ADAL" clId="{53EF528D-1880-43D7-BB4E-C679EEEF9815}" dt="2024-02-20T06:44:59.403" v="1284" actId="26606"/>
          <ac:spMkLst>
            <pc:docMk/>
            <pc:sldMk cId="2832896294" sldId="273"/>
            <ac:spMk id="32" creationId="{FC8D5885-2804-4D3C-BE31-902E4D3279B0}"/>
          </ac:spMkLst>
        </pc:spChg>
        <pc:spChg chg="add del">
          <ac:chgData name="Manuel Larsen Santos" userId="6b953df4-0cc0-4102-b9f4-a1e91040abce" providerId="ADAL" clId="{53EF528D-1880-43D7-BB4E-C679EEEF9815}" dt="2024-02-20T06:43:18.606" v="1250" actId="26606"/>
          <ac:spMkLst>
            <pc:docMk/>
            <pc:sldMk cId="2832896294" sldId="273"/>
            <ac:spMk id="34" creationId="{04812C46-200A-4DEB-A05E-3ED6C68C2387}"/>
          </ac:spMkLst>
        </pc:spChg>
        <pc:spChg chg="add del">
          <ac:chgData name="Manuel Larsen Santos" userId="6b953df4-0cc0-4102-b9f4-a1e91040abce" providerId="ADAL" clId="{53EF528D-1880-43D7-BB4E-C679EEEF9815}" dt="2024-02-20T06:43:18.606" v="1250" actId="26606"/>
          <ac:spMkLst>
            <pc:docMk/>
            <pc:sldMk cId="2832896294" sldId="273"/>
            <ac:spMk id="35" creationId="{D1EA859B-E555-4109-94F3-6700E046E008}"/>
          </ac:spMkLst>
        </pc:spChg>
        <pc:spChg chg="add del">
          <ac:chgData name="Manuel Larsen Santos" userId="6b953df4-0cc0-4102-b9f4-a1e91040abce" providerId="ADAL" clId="{53EF528D-1880-43D7-BB4E-C679EEEF9815}" dt="2024-02-21T02:32:35.778" v="6307" actId="26606"/>
          <ac:spMkLst>
            <pc:docMk/>
            <pc:sldMk cId="2832896294" sldId="273"/>
            <ac:spMk id="36" creationId="{80DF40B2-80F7-4E71-B46C-284163F3654A}"/>
          </ac:spMkLst>
        </pc:spChg>
        <pc:spChg chg="add del">
          <ac:chgData name="Manuel Larsen Santos" userId="6b953df4-0cc0-4102-b9f4-a1e91040abce" providerId="ADAL" clId="{53EF528D-1880-43D7-BB4E-C679EEEF9815}" dt="2024-02-20T06:43:19.402" v="1252" actId="26606"/>
          <ac:spMkLst>
            <pc:docMk/>
            <pc:sldMk cId="2832896294" sldId="273"/>
            <ac:spMk id="37" creationId="{F13C74B1-5B17-4795-BED0-7140497B445A}"/>
          </ac:spMkLst>
        </pc:spChg>
        <pc:spChg chg="add del">
          <ac:chgData name="Manuel Larsen Santos" userId="6b953df4-0cc0-4102-b9f4-a1e91040abce" providerId="ADAL" clId="{53EF528D-1880-43D7-BB4E-C679EEEF9815}" dt="2024-02-20T06:43:19.402" v="1252" actId="26606"/>
          <ac:spMkLst>
            <pc:docMk/>
            <pc:sldMk cId="2832896294" sldId="273"/>
            <ac:spMk id="38" creationId="{D4974D33-8DC5-464E-8C6D-BE58F0669C17}"/>
          </ac:spMkLst>
        </pc:spChg>
        <pc:spChg chg="add">
          <ac:chgData name="Manuel Larsen Santos" userId="6b953df4-0cc0-4102-b9f4-a1e91040abce" providerId="ADAL" clId="{53EF528D-1880-43D7-BB4E-C679EEEF9815}" dt="2024-02-21T02:32:35.778" v="6307" actId="26606"/>
          <ac:spMkLst>
            <pc:docMk/>
            <pc:sldMk cId="2832896294" sldId="273"/>
            <ac:spMk id="39" creationId="{3756B343-807D-456E-AA26-80E96B75D13B}"/>
          </ac:spMkLst>
        </pc:spChg>
        <pc:spChg chg="add del">
          <ac:chgData name="Manuel Larsen Santos" userId="6b953df4-0cc0-4102-b9f4-a1e91040abce" providerId="ADAL" clId="{53EF528D-1880-43D7-BB4E-C679EEEF9815}" dt="2024-02-20T06:44:25.048" v="1276" actId="26606"/>
          <ac:spMkLst>
            <pc:docMk/>
            <pc:sldMk cId="2832896294" sldId="273"/>
            <ac:spMk id="40" creationId="{6B5E2835-4E47-45B3-9CFE-732FF7B05472}"/>
          </ac:spMkLst>
        </pc:spChg>
        <pc:spChg chg="add del">
          <ac:chgData name="Manuel Larsen Santos" userId="6b953df4-0cc0-4102-b9f4-a1e91040abce" providerId="ADAL" clId="{53EF528D-1880-43D7-BB4E-C679EEEF9815}" dt="2024-02-20T06:44:25.048" v="1276" actId="26606"/>
          <ac:spMkLst>
            <pc:docMk/>
            <pc:sldMk cId="2832896294" sldId="273"/>
            <ac:spMk id="41" creationId="{5B45AD5D-AA52-4F7B-9362-576A39AD9E09}"/>
          </ac:spMkLst>
        </pc:spChg>
        <pc:spChg chg="add del">
          <ac:chgData name="Manuel Larsen Santos" userId="6b953df4-0cc0-4102-b9f4-a1e91040abce" providerId="ADAL" clId="{53EF528D-1880-43D7-BB4E-C679EEEF9815}" dt="2024-02-20T06:44:25.048" v="1276" actId="26606"/>
          <ac:spMkLst>
            <pc:docMk/>
            <pc:sldMk cId="2832896294" sldId="273"/>
            <ac:spMk id="42" creationId="{AEDD7960-4866-4399-BEF6-DD1431AB4E34}"/>
          </ac:spMkLst>
        </pc:spChg>
        <pc:spChg chg="add del">
          <ac:chgData name="Manuel Larsen Santos" userId="6b953df4-0cc0-4102-b9f4-a1e91040abce" providerId="ADAL" clId="{53EF528D-1880-43D7-BB4E-C679EEEF9815}" dt="2024-02-20T06:44:25.048" v="1276" actId="26606"/>
          <ac:spMkLst>
            <pc:docMk/>
            <pc:sldMk cId="2832896294" sldId="273"/>
            <ac:spMk id="43" creationId="{55D4142C-5077-457F-A6AD-3FECFDB39685}"/>
          </ac:spMkLst>
        </pc:spChg>
        <pc:spChg chg="add del">
          <ac:chgData name="Manuel Larsen Santos" userId="6b953df4-0cc0-4102-b9f4-a1e91040abce" providerId="ADAL" clId="{53EF528D-1880-43D7-BB4E-C679EEEF9815}" dt="2024-02-20T06:44:25.048" v="1276" actId="26606"/>
          <ac:spMkLst>
            <pc:docMk/>
            <pc:sldMk cId="2832896294" sldId="273"/>
            <ac:spMk id="44" creationId="{7A5F0580-5EE9-419F-96EE-B6529EF6E7D0}"/>
          </ac:spMkLst>
        </pc:spChg>
        <pc:spChg chg="add">
          <ac:chgData name="Manuel Larsen Santos" userId="6b953df4-0cc0-4102-b9f4-a1e91040abce" providerId="ADAL" clId="{53EF528D-1880-43D7-BB4E-C679EEEF9815}" dt="2024-02-21T02:32:35.778" v="6307" actId="26606"/>
          <ac:spMkLst>
            <pc:docMk/>
            <pc:sldMk cId="2832896294" sldId="273"/>
            <ac:spMk id="45" creationId="{2C1BBA94-3F40-40AA-8BB9-E69E25E537C1}"/>
          </ac:spMkLst>
        </pc:spChg>
        <pc:spChg chg="add">
          <ac:chgData name="Manuel Larsen Santos" userId="6b953df4-0cc0-4102-b9f4-a1e91040abce" providerId="ADAL" clId="{53EF528D-1880-43D7-BB4E-C679EEEF9815}" dt="2024-02-21T02:32:35.778" v="6307" actId="26606"/>
          <ac:spMkLst>
            <pc:docMk/>
            <pc:sldMk cId="2832896294" sldId="273"/>
            <ac:spMk id="46" creationId="{08980754-6F4B-43C9-B9BE-127B6BED6586}"/>
          </ac:spMkLst>
        </pc:spChg>
        <pc:spChg chg="add">
          <ac:chgData name="Manuel Larsen Santos" userId="6b953df4-0cc0-4102-b9f4-a1e91040abce" providerId="ADAL" clId="{53EF528D-1880-43D7-BB4E-C679EEEF9815}" dt="2024-02-21T02:32:35.778" v="6307" actId="26606"/>
          <ac:spMkLst>
            <pc:docMk/>
            <pc:sldMk cId="2832896294" sldId="273"/>
            <ac:spMk id="47" creationId="{169CC832-2974-4E8D-90ED-3E2941BA7336}"/>
          </ac:spMkLst>
        </pc:spChg>
        <pc:spChg chg="add">
          <ac:chgData name="Manuel Larsen Santos" userId="6b953df4-0cc0-4102-b9f4-a1e91040abce" providerId="ADAL" clId="{53EF528D-1880-43D7-BB4E-C679EEEF9815}" dt="2024-02-21T02:32:35.778" v="6307" actId="26606"/>
          <ac:spMkLst>
            <pc:docMk/>
            <pc:sldMk cId="2832896294" sldId="273"/>
            <ac:spMk id="49" creationId="{55222F96-971A-4F90-B841-6BAB416C7AC1}"/>
          </ac:spMkLst>
        </pc:spChg>
        <pc:grpChg chg="add del">
          <ac:chgData name="Manuel Larsen Santos" userId="6b953df4-0cc0-4102-b9f4-a1e91040abce" providerId="ADAL" clId="{53EF528D-1880-43D7-BB4E-C679EEEF9815}" dt="2024-02-20T06:43:17.423" v="1248" actId="26606"/>
          <ac:grpSpMkLst>
            <pc:docMk/>
            <pc:sldMk cId="2832896294" sldId="273"/>
            <ac:grpSpMk id="30" creationId="{93DB8501-F9F2-4ACD-B56A-9019CD5006D6}"/>
          </ac:grpSpMkLst>
        </pc:grpChg>
        <pc:picChg chg="add mod ord">
          <ac:chgData name="Manuel Larsen Santos" userId="6b953df4-0cc0-4102-b9f4-a1e91040abce" providerId="ADAL" clId="{53EF528D-1880-43D7-BB4E-C679EEEF9815}" dt="2024-02-21T02:32:35.778" v="6307" actId="26606"/>
          <ac:picMkLst>
            <pc:docMk/>
            <pc:sldMk cId="2832896294" sldId="273"/>
            <ac:picMk id="5" creationId="{FEA670F6-99C5-9846-2AE4-BD4CDDE8F73F}"/>
          </ac:picMkLst>
        </pc:picChg>
        <pc:picChg chg="add del mod">
          <ac:chgData name="Manuel Larsen Santos" userId="6b953df4-0cc0-4102-b9f4-a1e91040abce" providerId="ADAL" clId="{53EF528D-1880-43D7-BB4E-C679EEEF9815}" dt="2024-02-21T02:31:50.666" v="6306" actId="21"/>
          <ac:picMkLst>
            <pc:docMk/>
            <pc:sldMk cId="2832896294" sldId="273"/>
            <ac:picMk id="9" creationId="{2855DB36-EFBB-2E16-30B9-10858B5AD97A}"/>
          </ac:picMkLst>
        </pc:picChg>
        <pc:picChg chg="add mod">
          <ac:chgData name="Manuel Larsen Santos" userId="6b953df4-0cc0-4102-b9f4-a1e91040abce" providerId="ADAL" clId="{53EF528D-1880-43D7-BB4E-C679EEEF9815}" dt="2024-02-21T02:32:44.705" v="6309" actId="1076"/>
          <ac:picMkLst>
            <pc:docMk/>
            <pc:sldMk cId="2832896294" sldId="273"/>
            <ac:picMk id="33" creationId="{2855DB36-EFBB-2E16-30B9-10858B5AD97A}"/>
          </ac:picMkLst>
        </pc:picChg>
      </pc:sldChg>
      <pc:sldChg chg="addSp delSp modSp add mod setBg addAnim delAnim">
        <pc:chgData name="Manuel Larsen Santos" userId="6b953df4-0cc0-4102-b9f4-a1e91040abce" providerId="ADAL" clId="{53EF528D-1880-43D7-BB4E-C679EEEF9815}" dt="2024-02-21T03:10:09.419" v="7669" actId="5793"/>
        <pc:sldMkLst>
          <pc:docMk/>
          <pc:sldMk cId="1009030112" sldId="274"/>
        </pc:sldMkLst>
        <pc:spChg chg="mod">
          <ac:chgData name="Manuel Larsen Santos" userId="6b953df4-0cc0-4102-b9f4-a1e91040abce" providerId="ADAL" clId="{53EF528D-1880-43D7-BB4E-C679EEEF9815}" dt="2024-02-21T02:58:39.654" v="7227" actId="6549"/>
          <ac:spMkLst>
            <pc:docMk/>
            <pc:sldMk cId="1009030112" sldId="274"/>
            <ac:spMk id="2" creationId="{C333E839-78E4-D091-0F2B-69F491DA3C1D}"/>
          </ac:spMkLst>
        </pc:spChg>
        <pc:spChg chg="mod ord">
          <ac:chgData name="Manuel Larsen Santos" userId="6b953df4-0cc0-4102-b9f4-a1e91040abce" providerId="ADAL" clId="{53EF528D-1880-43D7-BB4E-C679EEEF9815}" dt="2024-02-21T03:10:09.419" v="7669" actId="5793"/>
          <ac:spMkLst>
            <pc:docMk/>
            <pc:sldMk cId="1009030112" sldId="274"/>
            <ac:spMk id="3" creationId="{02658F1E-1ED4-64C3-C793-4FACAE38E697}"/>
          </ac:spMkLst>
        </pc:spChg>
        <pc:spChg chg="add del">
          <ac:chgData name="Manuel Larsen Santos" userId="6b953df4-0cc0-4102-b9f4-a1e91040abce" providerId="ADAL" clId="{53EF528D-1880-43D7-BB4E-C679EEEF9815}" dt="2024-02-20T06:48:53.079" v="1456" actId="26606"/>
          <ac:spMkLst>
            <pc:docMk/>
            <pc:sldMk cId="1009030112" sldId="274"/>
            <ac:spMk id="6" creationId="{6B5E2835-4E47-45B3-9CFE-732FF7B05472}"/>
          </ac:spMkLst>
        </pc:spChg>
        <pc:spChg chg="add del">
          <ac:chgData name="Manuel Larsen Santos" userId="6b953df4-0cc0-4102-b9f4-a1e91040abce" providerId="ADAL" clId="{53EF528D-1880-43D7-BB4E-C679EEEF9815}" dt="2024-02-20T06:48:53.079" v="1456" actId="26606"/>
          <ac:spMkLst>
            <pc:docMk/>
            <pc:sldMk cId="1009030112" sldId="274"/>
            <ac:spMk id="8" creationId="{5B45AD5D-AA52-4F7B-9362-576A39AD9E09}"/>
          </ac:spMkLst>
        </pc:spChg>
        <pc:spChg chg="add del">
          <ac:chgData name="Manuel Larsen Santos" userId="6b953df4-0cc0-4102-b9f4-a1e91040abce" providerId="ADAL" clId="{53EF528D-1880-43D7-BB4E-C679EEEF9815}" dt="2024-02-20T06:48:29.020" v="1453" actId="26606"/>
          <ac:spMkLst>
            <pc:docMk/>
            <pc:sldMk cId="1009030112" sldId="274"/>
            <ac:spMk id="9" creationId="{6B5E2835-4E47-45B3-9CFE-732FF7B05472}"/>
          </ac:spMkLst>
        </pc:spChg>
        <pc:spChg chg="add del">
          <ac:chgData name="Manuel Larsen Santos" userId="6b953df4-0cc0-4102-b9f4-a1e91040abce" providerId="ADAL" clId="{53EF528D-1880-43D7-BB4E-C679EEEF9815}" dt="2024-02-20T06:48:53.079" v="1456" actId="26606"/>
          <ac:spMkLst>
            <pc:docMk/>
            <pc:sldMk cId="1009030112" sldId="274"/>
            <ac:spMk id="10" creationId="{AEDD7960-4866-4399-BEF6-DD1431AB4E34}"/>
          </ac:spMkLst>
        </pc:spChg>
        <pc:spChg chg="add del">
          <ac:chgData name="Manuel Larsen Santos" userId="6b953df4-0cc0-4102-b9f4-a1e91040abce" providerId="ADAL" clId="{53EF528D-1880-43D7-BB4E-C679EEEF9815}" dt="2024-02-20T06:48:29.020" v="1453" actId="26606"/>
          <ac:spMkLst>
            <pc:docMk/>
            <pc:sldMk cId="1009030112" sldId="274"/>
            <ac:spMk id="11" creationId="{5B45AD5D-AA52-4F7B-9362-576A39AD9E09}"/>
          </ac:spMkLst>
        </pc:spChg>
        <pc:spChg chg="add del">
          <ac:chgData name="Manuel Larsen Santos" userId="6b953df4-0cc0-4102-b9f4-a1e91040abce" providerId="ADAL" clId="{53EF528D-1880-43D7-BB4E-C679EEEF9815}" dt="2024-02-20T06:48:53.079" v="1456" actId="26606"/>
          <ac:spMkLst>
            <pc:docMk/>
            <pc:sldMk cId="1009030112" sldId="274"/>
            <ac:spMk id="12" creationId="{55D4142C-5077-457F-A6AD-3FECFDB39685}"/>
          </ac:spMkLst>
        </pc:spChg>
        <pc:spChg chg="add del">
          <ac:chgData name="Manuel Larsen Santos" userId="6b953df4-0cc0-4102-b9f4-a1e91040abce" providerId="ADAL" clId="{53EF528D-1880-43D7-BB4E-C679EEEF9815}" dt="2024-02-20T06:48:29.020" v="1453" actId="26606"/>
          <ac:spMkLst>
            <pc:docMk/>
            <pc:sldMk cId="1009030112" sldId="274"/>
            <ac:spMk id="13" creationId="{AEDD7960-4866-4399-BEF6-DD1431AB4E34}"/>
          </ac:spMkLst>
        </pc:spChg>
        <pc:spChg chg="add del">
          <ac:chgData name="Manuel Larsen Santos" userId="6b953df4-0cc0-4102-b9f4-a1e91040abce" providerId="ADAL" clId="{53EF528D-1880-43D7-BB4E-C679EEEF9815}" dt="2024-02-20T06:48:53.079" v="1456" actId="26606"/>
          <ac:spMkLst>
            <pc:docMk/>
            <pc:sldMk cId="1009030112" sldId="274"/>
            <ac:spMk id="14" creationId="{7A5F0580-5EE9-419F-96EE-B6529EF6E7D0}"/>
          </ac:spMkLst>
        </pc:spChg>
        <pc:spChg chg="add del">
          <ac:chgData name="Manuel Larsen Santos" userId="6b953df4-0cc0-4102-b9f4-a1e91040abce" providerId="ADAL" clId="{53EF528D-1880-43D7-BB4E-C679EEEF9815}" dt="2024-02-20T06:48:29.020" v="1453" actId="26606"/>
          <ac:spMkLst>
            <pc:docMk/>
            <pc:sldMk cId="1009030112" sldId="274"/>
            <ac:spMk id="15" creationId="{55D4142C-5077-457F-A6AD-3FECFDB39685}"/>
          </ac:spMkLst>
        </pc:spChg>
        <pc:spChg chg="add del">
          <ac:chgData name="Manuel Larsen Santos" userId="6b953df4-0cc0-4102-b9f4-a1e91040abce" providerId="ADAL" clId="{53EF528D-1880-43D7-BB4E-C679EEEF9815}" dt="2024-02-20T06:48:56.469" v="1459" actId="26606"/>
          <ac:spMkLst>
            <pc:docMk/>
            <pc:sldMk cId="1009030112" sldId="274"/>
            <ac:spMk id="16" creationId="{04812C46-200A-4DEB-A05E-3ED6C68C2387}"/>
          </ac:spMkLst>
        </pc:spChg>
        <pc:spChg chg="add del">
          <ac:chgData name="Manuel Larsen Santos" userId="6b953df4-0cc0-4102-b9f4-a1e91040abce" providerId="ADAL" clId="{53EF528D-1880-43D7-BB4E-C679EEEF9815}" dt="2024-02-20T06:48:29.020" v="1453" actId="26606"/>
          <ac:spMkLst>
            <pc:docMk/>
            <pc:sldMk cId="1009030112" sldId="274"/>
            <ac:spMk id="17" creationId="{7A5F0580-5EE9-419F-96EE-B6529EF6E7D0}"/>
          </ac:spMkLst>
        </pc:spChg>
        <pc:spChg chg="add del">
          <ac:chgData name="Manuel Larsen Santos" userId="6b953df4-0cc0-4102-b9f4-a1e91040abce" providerId="ADAL" clId="{53EF528D-1880-43D7-BB4E-C679EEEF9815}" dt="2024-02-20T06:48:56.469" v="1459" actId="26606"/>
          <ac:spMkLst>
            <pc:docMk/>
            <pc:sldMk cId="1009030112" sldId="274"/>
            <ac:spMk id="19" creationId="{D1EA859B-E555-4109-94F3-6700E046E008}"/>
          </ac:spMkLst>
        </pc:spChg>
        <pc:spChg chg="add del">
          <ac:chgData name="Manuel Larsen Santos" userId="6b953df4-0cc0-4102-b9f4-a1e91040abce" providerId="ADAL" clId="{53EF528D-1880-43D7-BB4E-C679EEEF9815}" dt="2024-02-21T02:51:01.656" v="7068" actId="26606"/>
          <ac:spMkLst>
            <pc:docMk/>
            <pc:sldMk cId="1009030112" sldId="274"/>
            <ac:spMk id="20" creationId="{9F7D5CDA-D291-4307-BF55-1381FED29634}"/>
          </ac:spMkLst>
        </pc:spChg>
        <pc:spChg chg="add del">
          <ac:chgData name="Manuel Larsen Santos" userId="6b953df4-0cc0-4102-b9f4-a1e91040abce" providerId="ADAL" clId="{53EF528D-1880-43D7-BB4E-C679EEEF9815}" dt="2024-02-20T06:48:57.167" v="1461" actId="26606"/>
          <ac:spMkLst>
            <pc:docMk/>
            <pc:sldMk cId="1009030112" sldId="274"/>
            <ac:spMk id="21" creationId="{8FC9BE17-9A7B-462D-AE50-3D8777387304}"/>
          </ac:spMkLst>
        </pc:spChg>
        <pc:spChg chg="add del">
          <ac:chgData name="Manuel Larsen Santos" userId="6b953df4-0cc0-4102-b9f4-a1e91040abce" providerId="ADAL" clId="{53EF528D-1880-43D7-BB4E-C679EEEF9815}" dt="2024-02-20T06:48:57.167" v="1461" actId="26606"/>
          <ac:spMkLst>
            <pc:docMk/>
            <pc:sldMk cId="1009030112" sldId="274"/>
            <ac:spMk id="23" creationId="{3EBE8569-6AEC-4B8C-8D53-2DE337CDBA65}"/>
          </ac:spMkLst>
        </pc:spChg>
        <pc:spChg chg="add del">
          <ac:chgData name="Manuel Larsen Santos" userId="6b953df4-0cc0-4102-b9f4-a1e91040abce" providerId="ADAL" clId="{53EF528D-1880-43D7-BB4E-C679EEEF9815}" dt="2024-02-20T06:48:57.167" v="1461" actId="26606"/>
          <ac:spMkLst>
            <pc:docMk/>
            <pc:sldMk cId="1009030112" sldId="274"/>
            <ac:spMk id="24" creationId="{55D4142C-5077-457F-A6AD-3FECFDB39685}"/>
          </ac:spMkLst>
        </pc:spChg>
        <pc:spChg chg="add del">
          <ac:chgData name="Manuel Larsen Santos" userId="6b953df4-0cc0-4102-b9f4-a1e91040abce" providerId="ADAL" clId="{53EF528D-1880-43D7-BB4E-C679EEEF9815}" dt="2024-02-20T06:48:57.167" v="1461" actId="26606"/>
          <ac:spMkLst>
            <pc:docMk/>
            <pc:sldMk cId="1009030112" sldId="274"/>
            <ac:spMk id="25" creationId="{7A5F0580-5EE9-419F-96EE-B6529EF6E7D0}"/>
          </ac:spMkLst>
        </pc:spChg>
        <pc:spChg chg="add del">
          <ac:chgData name="Manuel Larsen Santos" userId="6b953df4-0cc0-4102-b9f4-a1e91040abce" providerId="ADAL" clId="{53EF528D-1880-43D7-BB4E-C679EEEF9815}" dt="2024-02-20T06:48:57.933" v="1464" actId="26606"/>
          <ac:spMkLst>
            <pc:docMk/>
            <pc:sldMk cId="1009030112" sldId="274"/>
            <ac:spMk id="27" creationId="{04812C46-200A-4DEB-A05E-3ED6C68C2387}"/>
          </ac:spMkLst>
        </pc:spChg>
        <pc:spChg chg="add del">
          <ac:chgData name="Manuel Larsen Santos" userId="6b953df4-0cc0-4102-b9f4-a1e91040abce" providerId="ADAL" clId="{53EF528D-1880-43D7-BB4E-C679EEEF9815}" dt="2024-02-20T06:48:57.933" v="1464" actId="26606"/>
          <ac:spMkLst>
            <pc:docMk/>
            <pc:sldMk cId="1009030112" sldId="274"/>
            <ac:spMk id="29" creationId="{D1EA859B-E555-4109-94F3-6700E046E008}"/>
          </ac:spMkLst>
        </pc:spChg>
        <pc:spChg chg="add del">
          <ac:chgData name="Manuel Larsen Santos" userId="6b953df4-0cc0-4102-b9f4-a1e91040abce" providerId="ADAL" clId="{53EF528D-1880-43D7-BB4E-C679EEEF9815}" dt="2024-02-21T02:51:01.656" v="7068" actId="26606"/>
          <ac:spMkLst>
            <pc:docMk/>
            <pc:sldMk cId="1009030112" sldId="274"/>
            <ac:spMk id="30" creationId="{59B296B9-C5A5-4E4F-9B60-C907B5F1466C}"/>
          </ac:spMkLst>
        </pc:spChg>
        <pc:spChg chg="add del">
          <ac:chgData name="Manuel Larsen Santos" userId="6b953df4-0cc0-4102-b9f4-a1e91040abce" providerId="ADAL" clId="{53EF528D-1880-43D7-BB4E-C679EEEF9815}" dt="2024-02-20T06:48:58.560" v="1466" actId="26606"/>
          <ac:spMkLst>
            <pc:docMk/>
            <pc:sldMk cId="1009030112" sldId="274"/>
            <ac:spMk id="31" creationId="{C1DD1A8A-57D5-4A81-AD04-532B043C5611}"/>
          </ac:spMkLst>
        </pc:spChg>
        <pc:spChg chg="add del">
          <ac:chgData name="Manuel Larsen Santos" userId="6b953df4-0cc0-4102-b9f4-a1e91040abce" providerId="ADAL" clId="{53EF528D-1880-43D7-BB4E-C679EEEF9815}" dt="2024-02-20T06:48:58.560" v="1466" actId="26606"/>
          <ac:spMkLst>
            <pc:docMk/>
            <pc:sldMk cId="1009030112" sldId="274"/>
            <ac:spMk id="33" creationId="{007891EC-4501-44ED-A8C8-B11B6DB767AB}"/>
          </ac:spMkLst>
        </pc:spChg>
        <pc:spChg chg="add del">
          <ac:chgData name="Manuel Larsen Santos" userId="6b953df4-0cc0-4102-b9f4-a1e91040abce" providerId="ADAL" clId="{53EF528D-1880-43D7-BB4E-C679EEEF9815}" dt="2024-02-21T02:51:01.656" v="7068" actId="26606"/>
          <ac:spMkLst>
            <pc:docMk/>
            <pc:sldMk cId="1009030112" sldId="274"/>
            <ac:spMk id="34" creationId="{D0300FD3-5AF1-6305-15FA-9078072672E2}"/>
          </ac:spMkLst>
        </pc:spChg>
        <pc:spChg chg="add del">
          <ac:chgData name="Manuel Larsen Santos" userId="6b953df4-0cc0-4102-b9f4-a1e91040abce" providerId="ADAL" clId="{53EF528D-1880-43D7-BB4E-C679EEEF9815}" dt="2024-02-20T06:49:00.784" v="1468" actId="26606"/>
          <ac:spMkLst>
            <pc:docMk/>
            <pc:sldMk cId="1009030112" sldId="274"/>
            <ac:spMk id="35" creationId="{A3363022-C969-41E9-8EB2-E4C94908C1FA}"/>
          </ac:spMkLst>
        </pc:spChg>
        <pc:spChg chg="add del">
          <ac:chgData name="Manuel Larsen Santos" userId="6b953df4-0cc0-4102-b9f4-a1e91040abce" providerId="ADAL" clId="{53EF528D-1880-43D7-BB4E-C679EEEF9815}" dt="2024-02-20T06:49:00.784" v="1468" actId="26606"/>
          <ac:spMkLst>
            <pc:docMk/>
            <pc:sldMk cId="1009030112" sldId="274"/>
            <ac:spMk id="36" creationId="{8D1AD6B3-BE88-4CEB-BA17-790657CC4729}"/>
          </ac:spMkLst>
        </pc:spChg>
        <pc:spChg chg="add del">
          <ac:chgData name="Manuel Larsen Santos" userId="6b953df4-0cc0-4102-b9f4-a1e91040abce" providerId="ADAL" clId="{53EF528D-1880-43D7-BB4E-C679EEEF9815}" dt="2024-02-21T02:51:02.764" v="7070" actId="26606"/>
          <ac:spMkLst>
            <pc:docMk/>
            <pc:sldMk cId="1009030112" sldId="274"/>
            <ac:spMk id="39" creationId="{100EDD19-6802-4EC3-95CE-CFFAB042CFD6}"/>
          </ac:spMkLst>
        </pc:spChg>
        <pc:spChg chg="add del">
          <ac:chgData name="Manuel Larsen Santos" userId="6b953df4-0cc0-4102-b9f4-a1e91040abce" providerId="ADAL" clId="{53EF528D-1880-43D7-BB4E-C679EEEF9815}" dt="2024-02-21T02:51:02.764" v="7070" actId="26606"/>
          <ac:spMkLst>
            <pc:docMk/>
            <pc:sldMk cId="1009030112" sldId="274"/>
            <ac:spMk id="40" creationId="{DB17E863-922E-4C26-BD64-E8FD41D28661}"/>
          </ac:spMkLst>
        </pc:spChg>
        <pc:spChg chg="add del">
          <ac:chgData name="Manuel Larsen Santos" userId="6b953df4-0cc0-4102-b9f4-a1e91040abce" providerId="ADAL" clId="{53EF528D-1880-43D7-BB4E-C679EEEF9815}" dt="2024-02-21T02:51:04.054" v="7072" actId="26606"/>
          <ac:spMkLst>
            <pc:docMk/>
            <pc:sldMk cId="1009030112" sldId="274"/>
            <ac:spMk id="42" creationId="{2C61293E-6EBE-43EF-A52C-9BEBFD7679D4}"/>
          </ac:spMkLst>
        </pc:spChg>
        <pc:spChg chg="add del">
          <ac:chgData name="Manuel Larsen Santos" userId="6b953df4-0cc0-4102-b9f4-a1e91040abce" providerId="ADAL" clId="{53EF528D-1880-43D7-BB4E-C679EEEF9815}" dt="2024-02-20T06:49:04.546" v="1470" actId="26606"/>
          <ac:spMkLst>
            <pc:docMk/>
            <pc:sldMk cId="1009030112" sldId="274"/>
            <ac:spMk id="43" creationId="{A3363022-C969-41E9-8EB2-E4C94908C1FA}"/>
          </ac:spMkLst>
        </pc:spChg>
        <pc:spChg chg="add del">
          <ac:chgData name="Manuel Larsen Santos" userId="6b953df4-0cc0-4102-b9f4-a1e91040abce" providerId="ADAL" clId="{53EF528D-1880-43D7-BB4E-C679EEEF9815}" dt="2024-02-20T06:49:04.546" v="1470" actId="26606"/>
          <ac:spMkLst>
            <pc:docMk/>
            <pc:sldMk cId="1009030112" sldId="274"/>
            <ac:spMk id="44" creationId="{8D1AD6B3-BE88-4CEB-BA17-790657CC4729}"/>
          </ac:spMkLst>
        </pc:spChg>
        <pc:spChg chg="add del">
          <ac:chgData name="Manuel Larsen Santos" userId="6b953df4-0cc0-4102-b9f4-a1e91040abce" providerId="ADAL" clId="{53EF528D-1880-43D7-BB4E-C679EEEF9815}" dt="2024-02-21T02:51:04.054" v="7072" actId="26606"/>
          <ac:spMkLst>
            <pc:docMk/>
            <pc:sldMk cId="1009030112" sldId="274"/>
            <ac:spMk id="48" creationId="{21540236-BFD5-4A9D-8840-4703E7F76825}"/>
          </ac:spMkLst>
        </pc:spChg>
        <pc:spChg chg="add del">
          <ac:chgData name="Manuel Larsen Santos" userId="6b953df4-0cc0-4102-b9f4-a1e91040abce" providerId="ADAL" clId="{53EF528D-1880-43D7-BB4E-C679EEEF9815}" dt="2024-02-21T02:51:08.097" v="7074" actId="26606"/>
          <ac:spMkLst>
            <pc:docMk/>
            <pc:sldMk cId="1009030112" sldId="274"/>
            <ac:spMk id="50" creationId="{1BB867FF-FC45-48F7-8104-F89BE54909F1}"/>
          </ac:spMkLst>
        </pc:spChg>
        <pc:spChg chg="add del">
          <ac:chgData name="Manuel Larsen Santos" userId="6b953df4-0cc0-4102-b9f4-a1e91040abce" providerId="ADAL" clId="{53EF528D-1880-43D7-BB4E-C679EEEF9815}" dt="2024-02-21T02:51:08.097" v="7074" actId="26606"/>
          <ac:spMkLst>
            <pc:docMk/>
            <pc:sldMk cId="1009030112" sldId="274"/>
            <ac:spMk id="51" creationId="{8BB56887-D0D5-4F0C-9E19-7247EB83C8B7}"/>
          </ac:spMkLst>
        </pc:spChg>
        <pc:spChg chg="add del">
          <ac:chgData name="Manuel Larsen Santos" userId="6b953df4-0cc0-4102-b9f4-a1e91040abce" providerId="ADAL" clId="{53EF528D-1880-43D7-BB4E-C679EEEF9815}" dt="2024-02-21T02:51:08.097" v="7074" actId="26606"/>
          <ac:spMkLst>
            <pc:docMk/>
            <pc:sldMk cId="1009030112" sldId="274"/>
            <ac:spMk id="52" creationId="{081E4A58-353D-44AE-B2FC-2A74E2E400F7}"/>
          </ac:spMkLst>
        </pc:spChg>
        <pc:spChg chg="add del">
          <ac:chgData name="Manuel Larsen Santos" userId="6b953df4-0cc0-4102-b9f4-a1e91040abce" providerId="ADAL" clId="{53EF528D-1880-43D7-BB4E-C679EEEF9815}" dt="2024-02-21T02:52:51.358" v="7079" actId="26606"/>
          <ac:spMkLst>
            <pc:docMk/>
            <pc:sldMk cId="1009030112" sldId="274"/>
            <ac:spMk id="54" creationId="{B6CDA21F-E7AF-4C75-8395-33F58D5B0E45}"/>
          </ac:spMkLst>
        </pc:spChg>
        <pc:spChg chg="add del">
          <ac:chgData name="Manuel Larsen Santos" userId="6b953df4-0cc0-4102-b9f4-a1e91040abce" providerId="ADAL" clId="{53EF528D-1880-43D7-BB4E-C679EEEF9815}" dt="2024-02-21T02:52:51.358" v="7079" actId="26606"/>
          <ac:spMkLst>
            <pc:docMk/>
            <pc:sldMk cId="1009030112" sldId="274"/>
            <ac:spMk id="59" creationId="{D5B0017B-2ECA-49AF-B397-DC140825DF8D}"/>
          </ac:spMkLst>
        </pc:spChg>
        <pc:spChg chg="add del">
          <ac:chgData name="Manuel Larsen Santos" userId="6b953df4-0cc0-4102-b9f4-a1e91040abce" providerId="ADAL" clId="{53EF528D-1880-43D7-BB4E-C679EEEF9815}" dt="2024-02-21T02:53:02.525" v="7080" actId="26606"/>
          <ac:spMkLst>
            <pc:docMk/>
            <pc:sldMk cId="1009030112" sldId="274"/>
            <ac:spMk id="65" creationId="{D4C74C1C-EF2E-40CF-A712-656E694E6724}"/>
          </ac:spMkLst>
        </pc:spChg>
        <pc:spChg chg="add del">
          <ac:chgData name="Manuel Larsen Santos" userId="6b953df4-0cc0-4102-b9f4-a1e91040abce" providerId="ADAL" clId="{53EF528D-1880-43D7-BB4E-C679EEEF9815}" dt="2024-02-21T02:53:02.525" v="7080" actId="26606"/>
          <ac:spMkLst>
            <pc:docMk/>
            <pc:sldMk cId="1009030112" sldId="274"/>
            <ac:spMk id="67" creationId="{90464369-70FA-42AF-948F-80664CA7BFE5}"/>
          </ac:spMkLst>
        </pc:spChg>
        <pc:spChg chg="add del">
          <ac:chgData name="Manuel Larsen Santos" userId="6b953df4-0cc0-4102-b9f4-a1e91040abce" providerId="ADAL" clId="{53EF528D-1880-43D7-BB4E-C679EEEF9815}" dt="2024-02-21T02:53:02.525" v="7080" actId="26606"/>
          <ac:spMkLst>
            <pc:docMk/>
            <pc:sldMk cId="1009030112" sldId="274"/>
            <ac:spMk id="69" creationId="{A648176E-454C-437C-B0FC-9B82FCF32B24}"/>
          </ac:spMkLst>
        </pc:spChg>
        <pc:spChg chg="add del">
          <ac:chgData name="Manuel Larsen Santos" userId="6b953df4-0cc0-4102-b9f4-a1e91040abce" providerId="ADAL" clId="{53EF528D-1880-43D7-BB4E-C679EEEF9815}" dt="2024-02-21T02:53:02.525" v="7080" actId="26606"/>
          <ac:spMkLst>
            <pc:docMk/>
            <pc:sldMk cId="1009030112" sldId="274"/>
            <ac:spMk id="71" creationId="{A6604B49-AD5C-4590-B051-06C8222ECD99}"/>
          </ac:spMkLst>
        </pc:spChg>
        <pc:spChg chg="add del">
          <ac:chgData name="Manuel Larsen Santos" userId="6b953df4-0cc0-4102-b9f4-a1e91040abce" providerId="ADAL" clId="{53EF528D-1880-43D7-BB4E-C679EEEF9815}" dt="2024-02-21T02:53:02.525" v="7080" actId="26606"/>
          <ac:spMkLst>
            <pc:docMk/>
            <pc:sldMk cId="1009030112" sldId="274"/>
            <ac:spMk id="73" creationId="{CC552A98-EF7D-4D42-AB69-066B786AB55B}"/>
          </ac:spMkLst>
        </pc:spChg>
        <pc:spChg chg="add">
          <ac:chgData name="Manuel Larsen Santos" userId="6b953df4-0cc0-4102-b9f4-a1e91040abce" providerId="ADAL" clId="{53EF528D-1880-43D7-BB4E-C679EEEF9815}" dt="2024-02-21T02:53:02.525" v="7080" actId="26606"/>
          <ac:spMkLst>
            <pc:docMk/>
            <pc:sldMk cId="1009030112" sldId="274"/>
            <ac:spMk id="78" creationId="{28D31E1B-0407-4223-9642-0B642CBF57D9}"/>
          </ac:spMkLst>
        </pc:spChg>
        <pc:spChg chg="add">
          <ac:chgData name="Manuel Larsen Santos" userId="6b953df4-0cc0-4102-b9f4-a1e91040abce" providerId="ADAL" clId="{53EF528D-1880-43D7-BB4E-C679EEEF9815}" dt="2024-02-21T02:53:02.525" v="7080" actId="26606"/>
          <ac:spMkLst>
            <pc:docMk/>
            <pc:sldMk cId="1009030112" sldId="274"/>
            <ac:spMk id="85" creationId="{D5B0017B-2ECA-49AF-B397-DC140825DF8D}"/>
          </ac:spMkLst>
        </pc:spChg>
        <pc:spChg chg="add">
          <ac:chgData name="Manuel Larsen Santos" userId="6b953df4-0cc0-4102-b9f4-a1e91040abce" providerId="ADAL" clId="{53EF528D-1880-43D7-BB4E-C679EEEF9815}" dt="2024-02-21T02:53:02.525" v="7080" actId="26606"/>
          <ac:spMkLst>
            <pc:docMk/>
            <pc:sldMk cId="1009030112" sldId="274"/>
            <ac:spMk id="87" creationId="{70E96339-907C-46C3-99AC-31179B6F0EBD}"/>
          </ac:spMkLst>
        </pc:spChg>
        <pc:grpChg chg="add del">
          <ac:chgData name="Manuel Larsen Santos" userId="6b953df4-0cc0-4102-b9f4-a1e91040abce" providerId="ADAL" clId="{53EF528D-1880-43D7-BB4E-C679EEEF9815}" dt="2024-02-20T06:49:00.784" v="1468" actId="26606"/>
          <ac:grpSpMkLst>
            <pc:docMk/>
            <pc:sldMk cId="1009030112" sldId="274"/>
            <ac:grpSpMk id="38" creationId="{89D1390B-7E13-4B4F-9CB2-391063412E54}"/>
          </ac:grpSpMkLst>
        </pc:grpChg>
        <pc:grpChg chg="add del">
          <ac:chgData name="Manuel Larsen Santos" userId="6b953df4-0cc0-4102-b9f4-a1e91040abce" providerId="ADAL" clId="{53EF528D-1880-43D7-BB4E-C679EEEF9815}" dt="2024-02-20T06:49:04.546" v="1470" actId="26606"/>
          <ac:grpSpMkLst>
            <pc:docMk/>
            <pc:sldMk cId="1009030112" sldId="274"/>
            <ac:grpSpMk id="46" creationId="{89D1390B-7E13-4B4F-9CB2-391063412E54}"/>
          </ac:grpSpMkLst>
        </pc:grpChg>
        <pc:grpChg chg="add del">
          <ac:chgData name="Manuel Larsen Santos" userId="6b953df4-0cc0-4102-b9f4-a1e91040abce" providerId="ADAL" clId="{53EF528D-1880-43D7-BB4E-C679EEEF9815}" dt="2024-02-21T02:52:51.358" v="7079" actId="26606"/>
          <ac:grpSpMkLst>
            <pc:docMk/>
            <pc:sldMk cId="1009030112" sldId="274"/>
            <ac:grpSpMk id="55" creationId="{AE1C45F0-260A-458C-96ED-C1F6D2151219}"/>
          </ac:grpSpMkLst>
        </pc:grpChg>
        <pc:grpChg chg="add">
          <ac:chgData name="Manuel Larsen Santos" userId="6b953df4-0cc0-4102-b9f4-a1e91040abce" providerId="ADAL" clId="{53EF528D-1880-43D7-BB4E-C679EEEF9815}" dt="2024-02-21T02:53:02.525" v="7080" actId="26606"/>
          <ac:grpSpMkLst>
            <pc:docMk/>
            <pc:sldMk cId="1009030112" sldId="274"/>
            <ac:grpSpMk id="80" creationId="{AE1C45F0-260A-458C-96ED-C1F6D2151219}"/>
          </ac:grpSpMkLst>
        </pc:grpChg>
        <pc:picChg chg="add del">
          <ac:chgData name="Manuel Larsen Santos" userId="6b953df4-0cc0-4102-b9f4-a1e91040abce" providerId="ADAL" clId="{53EF528D-1880-43D7-BB4E-C679EEEF9815}" dt="2024-02-20T06:48:29.020" v="1453" actId="26606"/>
          <ac:picMkLst>
            <pc:docMk/>
            <pc:sldMk cId="1009030112" sldId="274"/>
            <ac:picMk id="5" creationId="{5BBC3190-FEDD-63F4-8FE2-23384D826A6B}"/>
          </ac:picMkLst>
        </pc:picChg>
        <pc:picChg chg="add del">
          <ac:chgData name="Manuel Larsen Santos" userId="6b953df4-0cc0-4102-b9f4-a1e91040abce" providerId="ADAL" clId="{53EF528D-1880-43D7-BB4E-C679EEEF9815}" dt="2024-02-20T06:48:53.079" v="1456" actId="26606"/>
          <ac:picMkLst>
            <pc:docMk/>
            <pc:sldMk cId="1009030112" sldId="274"/>
            <ac:picMk id="7" creationId="{FE534BF3-62DC-6B0F-77CE-D86EBA22BFDD}"/>
          </ac:picMkLst>
        </pc:picChg>
        <pc:picChg chg="add del">
          <ac:chgData name="Manuel Larsen Santos" userId="6b953df4-0cc0-4102-b9f4-a1e91040abce" providerId="ADAL" clId="{53EF528D-1880-43D7-BB4E-C679EEEF9815}" dt="2024-02-20T06:48:56.469" v="1459" actId="26606"/>
          <ac:picMkLst>
            <pc:docMk/>
            <pc:sldMk cId="1009030112" sldId="274"/>
            <ac:picMk id="18" creationId="{EFA4BD2A-D9EC-5931-D1AB-3A5D93A5120C}"/>
          </ac:picMkLst>
        </pc:picChg>
        <pc:picChg chg="add del">
          <ac:chgData name="Manuel Larsen Santos" userId="6b953df4-0cc0-4102-b9f4-a1e91040abce" providerId="ADAL" clId="{53EF528D-1880-43D7-BB4E-C679EEEF9815}" dt="2024-02-20T06:48:57.167" v="1461" actId="26606"/>
          <ac:picMkLst>
            <pc:docMk/>
            <pc:sldMk cId="1009030112" sldId="274"/>
            <ac:picMk id="22" creationId="{1C40D8B5-CBF1-BB1C-C851-3D0889B2095F}"/>
          </ac:picMkLst>
        </pc:picChg>
        <pc:picChg chg="add del">
          <ac:chgData name="Manuel Larsen Santos" userId="6b953df4-0cc0-4102-b9f4-a1e91040abce" providerId="ADAL" clId="{53EF528D-1880-43D7-BB4E-C679EEEF9815}" dt="2024-02-21T02:51:01.656" v="7068" actId="26606"/>
          <ac:picMkLst>
            <pc:docMk/>
            <pc:sldMk cId="1009030112" sldId="274"/>
            <ac:picMk id="26" creationId="{DE1C68AA-F64A-EB4B-31CA-D84B6B6D2382}"/>
          </ac:picMkLst>
        </pc:picChg>
        <pc:picChg chg="add del">
          <ac:chgData name="Manuel Larsen Santos" userId="6b953df4-0cc0-4102-b9f4-a1e91040abce" providerId="ADAL" clId="{53EF528D-1880-43D7-BB4E-C679EEEF9815}" dt="2024-02-20T06:48:57.933" v="1464" actId="26606"/>
          <ac:picMkLst>
            <pc:docMk/>
            <pc:sldMk cId="1009030112" sldId="274"/>
            <ac:picMk id="28" creationId="{EFA4BD2A-D9EC-5931-D1AB-3A5D93A5120C}"/>
          </ac:picMkLst>
        </pc:picChg>
        <pc:picChg chg="add del">
          <ac:chgData name="Manuel Larsen Santos" userId="6b953df4-0cc0-4102-b9f4-a1e91040abce" providerId="ADAL" clId="{53EF528D-1880-43D7-BB4E-C679EEEF9815}" dt="2024-02-20T06:48:58.560" v="1466" actId="26606"/>
          <ac:picMkLst>
            <pc:docMk/>
            <pc:sldMk cId="1009030112" sldId="274"/>
            <ac:picMk id="32" creationId="{983A720A-CE13-C931-A1C4-E767C7CFA19F}"/>
          </ac:picMkLst>
        </pc:picChg>
        <pc:picChg chg="add del">
          <ac:chgData name="Manuel Larsen Santos" userId="6b953df4-0cc0-4102-b9f4-a1e91040abce" providerId="ADAL" clId="{53EF528D-1880-43D7-BB4E-C679EEEF9815}" dt="2024-02-20T06:49:00.784" v="1468" actId="26606"/>
          <ac:picMkLst>
            <pc:docMk/>
            <pc:sldMk cId="1009030112" sldId="274"/>
            <ac:picMk id="37" creationId="{EE5E6D80-2A6B-EDE5-4056-5F28C102C9FE}"/>
          </ac:picMkLst>
        </pc:picChg>
        <pc:picChg chg="add del">
          <ac:chgData name="Manuel Larsen Santos" userId="6b953df4-0cc0-4102-b9f4-a1e91040abce" providerId="ADAL" clId="{53EF528D-1880-43D7-BB4E-C679EEEF9815}" dt="2024-02-20T06:49:04.546" v="1470" actId="26606"/>
          <ac:picMkLst>
            <pc:docMk/>
            <pc:sldMk cId="1009030112" sldId="274"/>
            <ac:picMk id="45" creationId="{E983DE03-57DB-28BD-A17E-FC52A76E8209}"/>
          </ac:picMkLst>
        </pc:picChg>
        <pc:picChg chg="add del">
          <ac:chgData name="Manuel Larsen Santos" userId="6b953df4-0cc0-4102-b9f4-a1e91040abce" providerId="ADAL" clId="{53EF528D-1880-43D7-BB4E-C679EEEF9815}" dt="2024-02-21T02:51:04.054" v="7072" actId="26606"/>
          <ac:picMkLst>
            <pc:docMk/>
            <pc:sldMk cId="1009030112" sldId="274"/>
            <ac:picMk id="47" creationId="{05B6EB85-496E-C545-60F6-0F7753BC2A9F}"/>
          </ac:picMkLst>
        </pc:picChg>
        <pc:picChg chg="add mod ord">
          <ac:chgData name="Manuel Larsen Santos" userId="6b953df4-0cc0-4102-b9f4-a1e91040abce" providerId="ADAL" clId="{53EF528D-1880-43D7-BB4E-C679EEEF9815}" dt="2024-02-21T02:53:02.525" v="7080" actId="26606"/>
          <ac:picMkLst>
            <pc:docMk/>
            <pc:sldMk cId="1009030112" sldId="274"/>
            <ac:picMk id="53" creationId="{21944CE1-22BC-167C-FFCE-AA24A25E9074}"/>
          </ac:picMkLst>
        </pc:picChg>
        <pc:cxnChg chg="add del">
          <ac:chgData name="Manuel Larsen Santos" userId="6b953df4-0cc0-4102-b9f4-a1e91040abce" providerId="ADAL" clId="{53EF528D-1880-43D7-BB4E-C679EEEF9815}" dt="2024-02-21T02:52:51.358" v="7079" actId="26606"/>
          <ac:cxnSpMkLst>
            <pc:docMk/>
            <pc:sldMk cId="1009030112" sldId="274"/>
            <ac:cxnSpMk id="60" creationId="{6CF1BAF6-AD41-4082-B212-8A1F9A2E8779}"/>
          </ac:cxnSpMkLst>
        </pc:cxnChg>
        <pc:cxnChg chg="add">
          <ac:chgData name="Manuel Larsen Santos" userId="6b953df4-0cc0-4102-b9f4-a1e91040abce" providerId="ADAL" clId="{53EF528D-1880-43D7-BB4E-C679EEEF9815}" dt="2024-02-21T02:53:02.525" v="7080" actId="26606"/>
          <ac:cxnSpMkLst>
            <pc:docMk/>
            <pc:sldMk cId="1009030112" sldId="274"/>
            <ac:cxnSpMk id="89" creationId="{6CF1BAF6-AD41-4082-B212-8A1F9A2E8779}"/>
          </ac:cxnSpMkLst>
        </pc:cxnChg>
      </pc:sldChg>
      <pc:sldChg chg="add del">
        <pc:chgData name="Manuel Larsen Santos" userId="6b953df4-0cc0-4102-b9f4-a1e91040abce" providerId="ADAL" clId="{53EF528D-1880-43D7-BB4E-C679EEEF9815}" dt="2024-02-19T22:43:33.735" v="707" actId="2890"/>
        <pc:sldMkLst>
          <pc:docMk/>
          <pc:sldMk cId="3784184986" sldId="274"/>
        </pc:sldMkLst>
      </pc:sldChg>
      <pc:sldChg chg="addSp delSp modSp add mod setBg">
        <pc:chgData name="Manuel Larsen Santos" userId="6b953df4-0cc0-4102-b9f4-a1e91040abce" providerId="ADAL" clId="{53EF528D-1880-43D7-BB4E-C679EEEF9815}" dt="2024-02-21T03:10:23.846" v="7671" actId="20577"/>
        <pc:sldMkLst>
          <pc:docMk/>
          <pc:sldMk cId="1507041335" sldId="275"/>
        </pc:sldMkLst>
        <pc:spChg chg="mod">
          <ac:chgData name="Manuel Larsen Santos" userId="6b953df4-0cc0-4102-b9f4-a1e91040abce" providerId="ADAL" clId="{53EF528D-1880-43D7-BB4E-C679EEEF9815}" dt="2024-02-21T02:58:29.876" v="7226" actId="255"/>
          <ac:spMkLst>
            <pc:docMk/>
            <pc:sldMk cId="1507041335" sldId="275"/>
            <ac:spMk id="2" creationId="{FFB66EE5-EEE5-80CB-0655-D02FFE378C23}"/>
          </ac:spMkLst>
        </pc:spChg>
        <pc:spChg chg="mod">
          <ac:chgData name="Manuel Larsen Santos" userId="6b953df4-0cc0-4102-b9f4-a1e91040abce" providerId="ADAL" clId="{53EF528D-1880-43D7-BB4E-C679EEEF9815}" dt="2024-02-21T03:10:23.846" v="7671" actId="20577"/>
          <ac:spMkLst>
            <pc:docMk/>
            <pc:sldMk cId="1507041335" sldId="275"/>
            <ac:spMk id="3" creationId="{52C3B495-C78F-AEEC-CC05-5E6722000405}"/>
          </ac:spMkLst>
        </pc:spChg>
        <pc:spChg chg="add del">
          <ac:chgData name="Manuel Larsen Santos" userId="6b953df4-0cc0-4102-b9f4-a1e91040abce" providerId="ADAL" clId="{53EF528D-1880-43D7-BB4E-C679EEEF9815}" dt="2024-02-21T02:57:52.989" v="7223" actId="26606"/>
          <ac:spMkLst>
            <pc:docMk/>
            <pc:sldMk cId="1507041335" sldId="275"/>
            <ac:spMk id="5" creationId="{28D31E1B-0407-4223-9642-0B642CBF57D9}"/>
          </ac:spMkLst>
        </pc:spChg>
        <pc:spChg chg="add del">
          <ac:chgData name="Manuel Larsen Santos" userId="6b953df4-0cc0-4102-b9f4-a1e91040abce" providerId="ADAL" clId="{53EF528D-1880-43D7-BB4E-C679EEEF9815}" dt="2024-02-20T06:49:30.600" v="1475" actId="26606"/>
          <ac:spMkLst>
            <pc:docMk/>
            <pc:sldMk cId="1507041335" sldId="275"/>
            <ac:spMk id="10" creationId="{A3363022-C969-41E9-8EB2-E4C94908C1FA}"/>
          </ac:spMkLst>
        </pc:spChg>
        <pc:spChg chg="add del">
          <ac:chgData name="Manuel Larsen Santos" userId="6b953df4-0cc0-4102-b9f4-a1e91040abce" providerId="ADAL" clId="{53EF528D-1880-43D7-BB4E-C679EEEF9815}" dt="2024-02-20T06:49:30.600" v="1475" actId="26606"/>
          <ac:spMkLst>
            <pc:docMk/>
            <pc:sldMk cId="1507041335" sldId="275"/>
            <ac:spMk id="12" creationId="{8D1AD6B3-BE88-4CEB-BA17-790657CC4729}"/>
          </ac:spMkLst>
        </pc:spChg>
        <pc:spChg chg="add del">
          <ac:chgData name="Manuel Larsen Santos" userId="6b953df4-0cc0-4102-b9f4-a1e91040abce" providerId="ADAL" clId="{53EF528D-1880-43D7-BB4E-C679EEEF9815}" dt="2024-02-21T02:57:52.989" v="7223" actId="26606"/>
          <ac:spMkLst>
            <pc:docMk/>
            <pc:sldMk cId="1507041335" sldId="275"/>
            <ac:spMk id="17" creationId="{D5B0017B-2ECA-49AF-B397-DC140825DF8D}"/>
          </ac:spMkLst>
        </pc:spChg>
        <pc:spChg chg="add del">
          <ac:chgData name="Manuel Larsen Santos" userId="6b953df4-0cc0-4102-b9f4-a1e91040abce" providerId="ADAL" clId="{53EF528D-1880-43D7-BB4E-C679EEEF9815}" dt="2024-02-21T02:57:52.989" v="7223" actId="26606"/>
          <ac:spMkLst>
            <pc:docMk/>
            <pc:sldMk cId="1507041335" sldId="275"/>
            <ac:spMk id="19" creationId="{70E96339-907C-46C3-99AC-31179B6F0EBD}"/>
          </ac:spMkLst>
        </pc:spChg>
        <pc:spChg chg="add">
          <ac:chgData name="Manuel Larsen Santos" userId="6b953df4-0cc0-4102-b9f4-a1e91040abce" providerId="ADAL" clId="{53EF528D-1880-43D7-BB4E-C679EEEF9815}" dt="2024-02-21T02:57:52.989" v="7223" actId="26606"/>
          <ac:spMkLst>
            <pc:docMk/>
            <pc:sldMk cId="1507041335" sldId="275"/>
            <ac:spMk id="26" creationId="{922F19F4-FE70-43DC-856F-2CE5F521DC48}"/>
          </ac:spMkLst>
        </pc:spChg>
        <pc:spChg chg="add">
          <ac:chgData name="Manuel Larsen Santos" userId="6b953df4-0cc0-4102-b9f4-a1e91040abce" providerId="ADAL" clId="{53EF528D-1880-43D7-BB4E-C679EEEF9815}" dt="2024-02-21T02:57:52.989" v="7223" actId="26606"/>
          <ac:spMkLst>
            <pc:docMk/>
            <pc:sldMk cId="1507041335" sldId="275"/>
            <ac:spMk id="33" creationId="{D5B0017B-2ECA-49AF-B397-DC140825DF8D}"/>
          </ac:spMkLst>
        </pc:spChg>
        <pc:spChg chg="add">
          <ac:chgData name="Manuel Larsen Santos" userId="6b953df4-0cc0-4102-b9f4-a1e91040abce" providerId="ADAL" clId="{53EF528D-1880-43D7-BB4E-C679EEEF9815}" dt="2024-02-21T02:57:52.989" v="7223" actId="26606"/>
          <ac:spMkLst>
            <pc:docMk/>
            <pc:sldMk cId="1507041335" sldId="275"/>
            <ac:spMk id="35" creationId="{395ECC94-3D5E-46A7-A7A1-DE807E1563B4}"/>
          </ac:spMkLst>
        </pc:spChg>
        <pc:spChg chg="add">
          <ac:chgData name="Manuel Larsen Santos" userId="6b953df4-0cc0-4102-b9f4-a1e91040abce" providerId="ADAL" clId="{53EF528D-1880-43D7-BB4E-C679EEEF9815}" dt="2024-02-21T02:57:52.989" v="7223" actId="26606"/>
          <ac:spMkLst>
            <pc:docMk/>
            <pc:sldMk cId="1507041335" sldId="275"/>
            <ac:spMk id="37" creationId="{7E549738-9961-462D-81B7-4A7A44691102}"/>
          </ac:spMkLst>
        </pc:spChg>
        <pc:grpChg chg="add del">
          <ac:chgData name="Manuel Larsen Santos" userId="6b953df4-0cc0-4102-b9f4-a1e91040abce" providerId="ADAL" clId="{53EF528D-1880-43D7-BB4E-C679EEEF9815}" dt="2024-02-21T02:57:52.989" v="7223" actId="26606"/>
          <ac:grpSpMkLst>
            <pc:docMk/>
            <pc:sldMk cId="1507041335" sldId="275"/>
            <ac:grpSpMk id="6" creationId="{AE1C45F0-260A-458C-96ED-C1F6D2151219}"/>
          </ac:grpSpMkLst>
        </pc:grpChg>
        <pc:grpChg chg="add del">
          <ac:chgData name="Manuel Larsen Santos" userId="6b953df4-0cc0-4102-b9f4-a1e91040abce" providerId="ADAL" clId="{53EF528D-1880-43D7-BB4E-C679EEEF9815}" dt="2024-02-20T06:49:30.600" v="1475" actId="26606"/>
          <ac:grpSpMkLst>
            <pc:docMk/>
            <pc:sldMk cId="1507041335" sldId="275"/>
            <ac:grpSpMk id="14" creationId="{89D1390B-7E13-4B4F-9CB2-391063412E54}"/>
          </ac:grpSpMkLst>
        </pc:grpChg>
        <pc:grpChg chg="add">
          <ac:chgData name="Manuel Larsen Santos" userId="6b953df4-0cc0-4102-b9f4-a1e91040abce" providerId="ADAL" clId="{53EF528D-1880-43D7-BB4E-C679EEEF9815}" dt="2024-02-21T02:57:52.989" v="7223" actId="26606"/>
          <ac:grpSpMkLst>
            <pc:docMk/>
            <pc:sldMk cId="1507041335" sldId="275"/>
            <ac:grpSpMk id="28" creationId="{AE1C45F0-260A-458C-96ED-C1F6D2151219}"/>
          </ac:grpSpMkLst>
        </pc:grpChg>
        <pc:picChg chg="add del">
          <ac:chgData name="Manuel Larsen Santos" userId="6b953df4-0cc0-4102-b9f4-a1e91040abce" providerId="ADAL" clId="{53EF528D-1880-43D7-BB4E-C679EEEF9815}" dt="2024-02-20T06:49:30.600" v="1475" actId="26606"/>
          <ac:picMkLst>
            <pc:docMk/>
            <pc:sldMk cId="1507041335" sldId="275"/>
            <ac:picMk id="7" creationId="{14B544C6-3EE4-E24A-3604-CCCEB2DCE1F8}"/>
          </ac:picMkLst>
        </pc:picChg>
        <pc:picChg chg="add del">
          <ac:chgData name="Manuel Larsen Santos" userId="6b953df4-0cc0-4102-b9f4-a1e91040abce" providerId="ADAL" clId="{53EF528D-1880-43D7-BB4E-C679EEEF9815}" dt="2024-02-21T02:57:20.437" v="7219" actId="478"/>
          <ac:picMkLst>
            <pc:docMk/>
            <pc:sldMk cId="1507041335" sldId="275"/>
            <ac:picMk id="9" creationId="{D09A3AA7-4CC2-B444-75CD-0B5C86F69D55}"/>
          </ac:picMkLst>
        </pc:picChg>
        <pc:picChg chg="add mod">
          <ac:chgData name="Manuel Larsen Santos" userId="6b953df4-0cc0-4102-b9f4-a1e91040abce" providerId="ADAL" clId="{53EF528D-1880-43D7-BB4E-C679EEEF9815}" dt="2024-02-21T02:57:52.989" v="7223" actId="26606"/>
          <ac:picMkLst>
            <pc:docMk/>
            <pc:sldMk cId="1507041335" sldId="275"/>
            <ac:picMk id="11" creationId="{4B45377B-5241-0BBD-4AD6-B93F29865F26}"/>
          </ac:picMkLst>
        </pc:picChg>
        <pc:picChg chg="add mod">
          <ac:chgData name="Manuel Larsen Santos" userId="6b953df4-0cc0-4102-b9f4-a1e91040abce" providerId="ADAL" clId="{53EF528D-1880-43D7-BB4E-C679EEEF9815}" dt="2024-02-21T02:57:52.989" v="7223" actId="26606"/>
          <ac:picMkLst>
            <pc:docMk/>
            <pc:sldMk cId="1507041335" sldId="275"/>
            <ac:picMk id="20" creationId="{8703E98F-3CBC-6934-0520-FC57AFE901FB}"/>
          </ac:picMkLst>
        </pc:picChg>
        <pc:cxnChg chg="add del">
          <ac:chgData name="Manuel Larsen Santos" userId="6b953df4-0cc0-4102-b9f4-a1e91040abce" providerId="ADAL" clId="{53EF528D-1880-43D7-BB4E-C679EEEF9815}" dt="2024-02-21T02:57:52.989" v="7223" actId="26606"/>
          <ac:cxnSpMkLst>
            <pc:docMk/>
            <pc:sldMk cId="1507041335" sldId="275"/>
            <ac:cxnSpMk id="21" creationId="{6CF1BAF6-AD41-4082-B212-8A1F9A2E8779}"/>
          </ac:cxnSpMkLst>
        </pc:cxnChg>
        <pc:cxnChg chg="add">
          <ac:chgData name="Manuel Larsen Santos" userId="6b953df4-0cc0-4102-b9f4-a1e91040abce" providerId="ADAL" clId="{53EF528D-1880-43D7-BB4E-C679EEEF9815}" dt="2024-02-21T02:57:52.989" v="7223" actId="26606"/>
          <ac:cxnSpMkLst>
            <pc:docMk/>
            <pc:sldMk cId="1507041335" sldId="275"/>
            <ac:cxnSpMk id="39" creationId="{6CF1BAF6-AD41-4082-B212-8A1F9A2E8779}"/>
          </ac:cxnSpMkLst>
        </pc:cxnChg>
      </pc:sldChg>
      <pc:sldChg chg="addSp delSp modSp add mod setBg">
        <pc:chgData name="Manuel Larsen Santos" userId="6b953df4-0cc0-4102-b9f4-a1e91040abce" providerId="ADAL" clId="{53EF528D-1880-43D7-BB4E-C679EEEF9815}" dt="2024-02-21T02:58:12.657" v="7224" actId="20577"/>
        <pc:sldMkLst>
          <pc:docMk/>
          <pc:sldMk cId="3621435413" sldId="276"/>
        </pc:sldMkLst>
        <pc:spChg chg="mod">
          <ac:chgData name="Manuel Larsen Santos" userId="6b953df4-0cc0-4102-b9f4-a1e91040abce" providerId="ADAL" clId="{53EF528D-1880-43D7-BB4E-C679EEEF9815}" dt="2024-02-21T02:58:12.657" v="7224" actId="20577"/>
          <ac:spMkLst>
            <pc:docMk/>
            <pc:sldMk cId="3621435413" sldId="276"/>
            <ac:spMk id="2" creationId="{7F9434F3-496D-2239-D670-3D99C2F2FD0F}"/>
          </ac:spMkLst>
        </pc:spChg>
        <pc:spChg chg="mod">
          <ac:chgData name="Manuel Larsen Santos" userId="6b953df4-0cc0-4102-b9f4-a1e91040abce" providerId="ADAL" clId="{53EF528D-1880-43D7-BB4E-C679EEEF9815}" dt="2024-02-21T02:56:21.696" v="7216" actId="26606"/>
          <ac:spMkLst>
            <pc:docMk/>
            <pc:sldMk cId="3621435413" sldId="276"/>
            <ac:spMk id="3" creationId="{DF48AA7C-49F2-3CB9-2A51-D99A6D6E9C62}"/>
          </ac:spMkLst>
        </pc:spChg>
        <pc:spChg chg="add del">
          <ac:chgData name="Manuel Larsen Santos" userId="6b953df4-0cc0-4102-b9f4-a1e91040abce" providerId="ADAL" clId="{53EF528D-1880-43D7-BB4E-C679EEEF9815}" dt="2024-02-20T06:47:51.850" v="1438" actId="26606"/>
          <ac:spMkLst>
            <pc:docMk/>
            <pc:sldMk cId="3621435413" sldId="276"/>
            <ac:spMk id="8" creationId="{43C823D3-D619-407C-89E0-C6F6B1E7A42A}"/>
          </ac:spMkLst>
        </pc:spChg>
        <pc:spChg chg="add del">
          <ac:chgData name="Manuel Larsen Santos" userId="6b953df4-0cc0-4102-b9f4-a1e91040abce" providerId="ADAL" clId="{53EF528D-1880-43D7-BB4E-C679EEEF9815}" dt="2024-02-20T06:47:51.850" v="1438" actId="26606"/>
          <ac:spMkLst>
            <pc:docMk/>
            <pc:sldMk cId="3621435413" sldId="276"/>
            <ac:spMk id="10" creationId="{047F8E3E-2FFA-4A0F-B3C7-E57ADDCFB415}"/>
          </ac:spMkLst>
        </pc:spChg>
        <pc:spChg chg="add del">
          <ac:chgData name="Manuel Larsen Santos" userId="6b953df4-0cc0-4102-b9f4-a1e91040abce" providerId="ADAL" clId="{53EF528D-1880-43D7-BB4E-C679EEEF9815}" dt="2024-02-20T06:47:50.430" v="1434" actId="26606"/>
          <ac:spMkLst>
            <pc:docMk/>
            <pc:sldMk cId="3621435413" sldId="276"/>
            <ac:spMk id="11" creationId="{80DF40B2-80F7-4E71-B46C-284163F3654A}"/>
          </ac:spMkLst>
        </pc:spChg>
        <pc:spChg chg="add del">
          <ac:chgData name="Manuel Larsen Santos" userId="6b953df4-0cc0-4102-b9f4-a1e91040abce" providerId="ADAL" clId="{53EF528D-1880-43D7-BB4E-C679EEEF9815}" dt="2024-02-21T02:55:17.488" v="7197" actId="26606"/>
          <ac:spMkLst>
            <pc:docMk/>
            <pc:sldMk cId="3621435413" sldId="276"/>
            <ac:spMk id="13" creationId="{3A9A4357-BD1D-4622-A4FE-766E6AB8DE84}"/>
          </ac:spMkLst>
        </pc:spChg>
        <pc:spChg chg="add del">
          <ac:chgData name="Manuel Larsen Santos" userId="6b953df4-0cc0-4102-b9f4-a1e91040abce" providerId="ADAL" clId="{53EF528D-1880-43D7-BB4E-C679EEEF9815}" dt="2024-02-21T02:55:17.488" v="7197" actId="26606"/>
          <ac:spMkLst>
            <pc:docMk/>
            <pc:sldMk cId="3621435413" sldId="276"/>
            <ac:spMk id="16" creationId="{058A14AF-9FB5-4CC7-BA35-E8E85D3EDF0E}"/>
          </ac:spMkLst>
        </pc:spChg>
        <pc:spChg chg="add del">
          <ac:chgData name="Manuel Larsen Santos" userId="6b953df4-0cc0-4102-b9f4-a1e91040abce" providerId="ADAL" clId="{53EF528D-1880-43D7-BB4E-C679EEEF9815}" dt="2024-02-21T02:55:17.488" v="7197" actId="26606"/>
          <ac:spMkLst>
            <pc:docMk/>
            <pc:sldMk cId="3621435413" sldId="276"/>
            <ac:spMk id="19" creationId="{E659831F-0D9A-4C63-9EBB-8435B85A440F}"/>
          </ac:spMkLst>
        </pc:spChg>
        <pc:spChg chg="add del">
          <ac:chgData name="Manuel Larsen Santos" userId="6b953df4-0cc0-4102-b9f4-a1e91040abce" providerId="ADAL" clId="{53EF528D-1880-43D7-BB4E-C679EEEF9815}" dt="2024-02-21T02:55:17.488" v="7197" actId="26606"/>
          <ac:spMkLst>
            <pc:docMk/>
            <pc:sldMk cId="3621435413" sldId="276"/>
            <ac:spMk id="20" creationId="{E6995CE5-F890-4ABA-82A2-26507CE8D2A3}"/>
          </ac:spMkLst>
        </pc:spChg>
        <pc:spChg chg="add del">
          <ac:chgData name="Manuel Larsen Santos" userId="6b953df4-0cc0-4102-b9f4-a1e91040abce" providerId="ADAL" clId="{53EF528D-1880-43D7-BB4E-C679EEEF9815}" dt="2024-02-20T06:47:54.058" v="1440" actId="26606"/>
          <ac:spMkLst>
            <pc:docMk/>
            <pc:sldMk cId="3621435413" sldId="276"/>
            <ac:spMk id="26" creationId="{D038248A-211C-4EEC-8401-C761B929FB52}"/>
          </ac:spMkLst>
        </pc:spChg>
        <pc:spChg chg="add del">
          <ac:chgData name="Manuel Larsen Santos" userId="6b953df4-0cc0-4102-b9f4-a1e91040abce" providerId="ADAL" clId="{53EF528D-1880-43D7-BB4E-C679EEEF9815}" dt="2024-02-20T06:47:54.058" v="1440" actId="26606"/>
          <ac:spMkLst>
            <pc:docMk/>
            <pc:sldMk cId="3621435413" sldId="276"/>
            <ac:spMk id="27" creationId="{C30A849F-66D9-40C8-BEC8-35AFF8F4568F}"/>
          </ac:spMkLst>
        </pc:spChg>
        <pc:spChg chg="add del">
          <ac:chgData name="Manuel Larsen Santos" userId="6b953df4-0cc0-4102-b9f4-a1e91040abce" providerId="ADAL" clId="{53EF528D-1880-43D7-BB4E-C679EEEF9815}" dt="2024-02-20T06:47:55.939" v="1442" actId="26606"/>
          <ac:spMkLst>
            <pc:docMk/>
            <pc:sldMk cId="3621435413" sldId="276"/>
            <ac:spMk id="39" creationId="{5D7F64A8-D625-4F61-A290-B499BB62ACFF}"/>
          </ac:spMkLst>
        </pc:spChg>
        <pc:spChg chg="add del">
          <ac:chgData name="Manuel Larsen Santos" userId="6b953df4-0cc0-4102-b9f4-a1e91040abce" providerId="ADAL" clId="{53EF528D-1880-43D7-BB4E-C679EEEF9815}" dt="2024-02-21T02:55:39.264" v="7201" actId="26606"/>
          <ac:spMkLst>
            <pc:docMk/>
            <pc:sldMk cId="3621435413" sldId="276"/>
            <ac:spMk id="41" creationId="{90D01200-0224-43C5-AB38-FB4D16B73FB7}"/>
          </ac:spMkLst>
        </pc:spChg>
        <pc:spChg chg="add del">
          <ac:chgData name="Manuel Larsen Santos" userId="6b953df4-0cc0-4102-b9f4-a1e91040abce" providerId="ADAL" clId="{53EF528D-1880-43D7-BB4E-C679EEEF9815}" dt="2024-02-20T06:47:56.886" v="1444" actId="26606"/>
          <ac:spMkLst>
            <pc:docMk/>
            <pc:sldMk cId="3621435413" sldId="276"/>
            <ac:spMk id="42" creationId="{5D7F64A8-D625-4F61-A290-B499BB62ACFF}"/>
          </ac:spMkLst>
        </pc:spChg>
        <pc:spChg chg="add del">
          <ac:chgData name="Manuel Larsen Santos" userId="6b953df4-0cc0-4102-b9f4-a1e91040abce" providerId="ADAL" clId="{53EF528D-1880-43D7-BB4E-C679EEEF9815}" dt="2024-02-21T02:55:39.264" v="7201" actId="26606"/>
          <ac:spMkLst>
            <pc:docMk/>
            <pc:sldMk cId="3621435413" sldId="276"/>
            <ac:spMk id="45" creationId="{728A44A4-A002-4A88-9FC9-1D0566C97A47}"/>
          </ac:spMkLst>
        </pc:spChg>
        <pc:spChg chg="add del">
          <ac:chgData name="Manuel Larsen Santos" userId="6b953df4-0cc0-4102-b9f4-a1e91040abce" providerId="ADAL" clId="{53EF528D-1880-43D7-BB4E-C679EEEF9815}" dt="2024-02-20T06:47:57.832" v="1446" actId="26606"/>
          <ac:spMkLst>
            <pc:docMk/>
            <pc:sldMk cId="3621435413" sldId="276"/>
            <ac:spMk id="46" creationId="{5D7F64A8-D625-4F61-A290-B499BB62ACFF}"/>
          </ac:spMkLst>
        </pc:spChg>
        <pc:spChg chg="add del">
          <ac:chgData name="Manuel Larsen Santos" userId="6b953df4-0cc0-4102-b9f4-a1e91040abce" providerId="ADAL" clId="{53EF528D-1880-43D7-BB4E-C679EEEF9815}" dt="2024-02-21T02:55:39.264" v="7201" actId="26606"/>
          <ac:spMkLst>
            <pc:docMk/>
            <pc:sldMk cId="3621435413" sldId="276"/>
            <ac:spMk id="49" creationId="{3E7D5C7B-DD16-401B-85CE-4AAA2A4F5136}"/>
          </ac:spMkLst>
        </pc:spChg>
        <pc:spChg chg="add del">
          <ac:chgData name="Manuel Larsen Santos" userId="6b953df4-0cc0-4102-b9f4-a1e91040abce" providerId="ADAL" clId="{53EF528D-1880-43D7-BB4E-C679EEEF9815}" dt="2024-02-20T06:47:59.215" v="1448" actId="26606"/>
          <ac:spMkLst>
            <pc:docMk/>
            <pc:sldMk cId="3621435413" sldId="276"/>
            <ac:spMk id="50" creationId="{5D7F64A8-D625-4F61-A290-B499BB62ACFF}"/>
          </ac:spMkLst>
        </pc:spChg>
        <pc:spChg chg="add del">
          <ac:chgData name="Manuel Larsen Santos" userId="6b953df4-0cc0-4102-b9f4-a1e91040abce" providerId="ADAL" clId="{53EF528D-1880-43D7-BB4E-C679EEEF9815}" dt="2024-02-21T02:56:21.696" v="7216" actId="26606"/>
          <ac:spMkLst>
            <pc:docMk/>
            <pc:sldMk cId="3621435413" sldId="276"/>
            <ac:spMk id="53" creationId="{DBC6133C-0615-4CE4-9132-37E609A9BDFA}"/>
          </ac:spMkLst>
        </pc:spChg>
        <pc:spChg chg="add del">
          <ac:chgData name="Manuel Larsen Santos" userId="6b953df4-0cc0-4102-b9f4-a1e91040abce" providerId="ADAL" clId="{53EF528D-1880-43D7-BB4E-C679EEEF9815}" dt="2024-02-20T06:48:03.864" v="1450" actId="26606"/>
          <ac:spMkLst>
            <pc:docMk/>
            <pc:sldMk cId="3621435413" sldId="276"/>
            <ac:spMk id="54" creationId="{5D7F64A8-D625-4F61-A290-B499BB62ACFF}"/>
          </ac:spMkLst>
        </pc:spChg>
        <pc:spChg chg="add del">
          <ac:chgData name="Manuel Larsen Santos" userId="6b953df4-0cc0-4102-b9f4-a1e91040abce" providerId="ADAL" clId="{53EF528D-1880-43D7-BB4E-C679EEEF9815}" dt="2024-02-21T02:56:21.696" v="7216" actId="26606"/>
          <ac:spMkLst>
            <pc:docMk/>
            <pc:sldMk cId="3621435413" sldId="276"/>
            <ac:spMk id="57" creationId="{169CC832-2974-4E8D-90ED-3E2941BA7336}"/>
          </ac:spMkLst>
        </pc:spChg>
        <pc:spChg chg="add del">
          <ac:chgData name="Manuel Larsen Santos" userId="6b953df4-0cc0-4102-b9f4-a1e91040abce" providerId="ADAL" clId="{53EF528D-1880-43D7-BB4E-C679EEEF9815}" dt="2024-02-20T06:49:12.357" v="1473" actId="26606"/>
          <ac:spMkLst>
            <pc:docMk/>
            <pc:sldMk cId="3621435413" sldId="276"/>
            <ac:spMk id="58" creationId="{80DF40B2-80F7-4E71-B46C-284163F3654A}"/>
          </ac:spMkLst>
        </pc:spChg>
        <pc:spChg chg="add del">
          <ac:chgData name="Manuel Larsen Santos" userId="6b953df4-0cc0-4102-b9f4-a1e91040abce" providerId="ADAL" clId="{53EF528D-1880-43D7-BB4E-C679EEEF9815}" dt="2024-02-21T02:56:21.696" v="7216" actId="26606"/>
          <ac:spMkLst>
            <pc:docMk/>
            <pc:sldMk cId="3621435413" sldId="276"/>
            <ac:spMk id="60" creationId="{55222F96-971A-4F90-B841-6BAB416C7AC1}"/>
          </ac:spMkLst>
        </pc:spChg>
        <pc:spChg chg="add del">
          <ac:chgData name="Manuel Larsen Santos" userId="6b953df4-0cc0-4102-b9f4-a1e91040abce" providerId="ADAL" clId="{53EF528D-1880-43D7-BB4E-C679EEEF9815}" dt="2024-02-21T02:56:21.696" v="7216" actId="26606"/>
          <ac:spMkLst>
            <pc:docMk/>
            <pc:sldMk cId="3621435413" sldId="276"/>
            <ac:spMk id="61" creationId="{08980754-6F4B-43C9-B9BE-127B6BED6586}"/>
          </ac:spMkLst>
        </pc:spChg>
        <pc:spChg chg="add del">
          <ac:chgData name="Manuel Larsen Santos" userId="6b953df4-0cc0-4102-b9f4-a1e91040abce" providerId="ADAL" clId="{53EF528D-1880-43D7-BB4E-C679EEEF9815}" dt="2024-02-21T02:56:21.696" v="7216" actId="26606"/>
          <ac:spMkLst>
            <pc:docMk/>
            <pc:sldMk cId="3621435413" sldId="276"/>
            <ac:spMk id="62" creationId="{2C1BBA94-3F40-40AA-8BB9-E69E25E537C1}"/>
          </ac:spMkLst>
        </pc:spChg>
        <pc:spChg chg="add del">
          <ac:chgData name="Manuel Larsen Santos" userId="6b953df4-0cc0-4102-b9f4-a1e91040abce" providerId="ADAL" clId="{53EF528D-1880-43D7-BB4E-C679EEEF9815}" dt="2024-02-21T02:56:20.767" v="7213" actId="26606"/>
          <ac:spMkLst>
            <pc:docMk/>
            <pc:sldMk cId="3621435413" sldId="276"/>
            <ac:spMk id="67" creationId="{28D31E1B-0407-4223-9642-0B642CBF57D9}"/>
          </ac:spMkLst>
        </pc:spChg>
        <pc:spChg chg="add del">
          <ac:chgData name="Manuel Larsen Santos" userId="6b953df4-0cc0-4102-b9f4-a1e91040abce" providerId="ADAL" clId="{53EF528D-1880-43D7-BB4E-C679EEEF9815}" dt="2024-02-21T02:56:20.767" v="7213" actId="26606"/>
          <ac:spMkLst>
            <pc:docMk/>
            <pc:sldMk cId="3621435413" sldId="276"/>
            <ac:spMk id="74" creationId="{D5B0017B-2ECA-49AF-B397-DC140825DF8D}"/>
          </ac:spMkLst>
        </pc:spChg>
        <pc:spChg chg="add del">
          <ac:chgData name="Manuel Larsen Santos" userId="6b953df4-0cc0-4102-b9f4-a1e91040abce" providerId="ADAL" clId="{53EF528D-1880-43D7-BB4E-C679EEEF9815}" dt="2024-02-21T02:56:20.767" v="7213" actId="26606"/>
          <ac:spMkLst>
            <pc:docMk/>
            <pc:sldMk cId="3621435413" sldId="276"/>
            <ac:spMk id="76" creationId="{70E96339-907C-46C3-99AC-31179B6F0EBD}"/>
          </ac:spMkLst>
        </pc:spChg>
        <pc:spChg chg="add del">
          <ac:chgData name="Manuel Larsen Santos" userId="6b953df4-0cc0-4102-b9f4-a1e91040abce" providerId="ADAL" clId="{53EF528D-1880-43D7-BB4E-C679EEEF9815}" dt="2024-02-21T02:56:21.686" v="7215" actId="26606"/>
          <ac:spMkLst>
            <pc:docMk/>
            <pc:sldMk cId="3621435413" sldId="276"/>
            <ac:spMk id="80" creationId="{90D01200-0224-43C5-AB38-FB4D16B73FB7}"/>
          </ac:spMkLst>
        </pc:spChg>
        <pc:spChg chg="add del">
          <ac:chgData name="Manuel Larsen Santos" userId="6b953df4-0cc0-4102-b9f4-a1e91040abce" providerId="ADAL" clId="{53EF528D-1880-43D7-BB4E-C679EEEF9815}" dt="2024-02-21T02:56:21.686" v="7215" actId="26606"/>
          <ac:spMkLst>
            <pc:docMk/>
            <pc:sldMk cId="3621435413" sldId="276"/>
            <ac:spMk id="81" creationId="{728A44A4-A002-4A88-9FC9-1D0566C97A47}"/>
          </ac:spMkLst>
        </pc:spChg>
        <pc:spChg chg="add del">
          <ac:chgData name="Manuel Larsen Santos" userId="6b953df4-0cc0-4102-b9f4-a1e91040abce" providerId="ADAL" clId="{53EF528D-1880-43D7-BB4E-C679EEEF9815}" dt="2024-02-21T02:56:21.686" v="7215" actId="26606"/>
          <ac:spMkLst>
            <pc:docMk/>
            <pc:sldMk cId="3621435413" sldId="276"/>
            <ac:spMk id="82" creationId="{3E7D5C7B-DD16-401B-85CE-4AAA2A4F5136}"/>
          </ac:spMkLst>
        </pc:spChg>
        <pc:spChg chg="add">
          <ac:chgData name="Manuel Larsen Santos" userId="6b953df4-0cc0-4102-b9f4-a1e91040abce" providerId="ADAL" clId="{53EF528D-1880-43D7-BB4E-C679EEEF9815}" dt="2024-02-21T02:56:21.696" v="7216" actId="26606"/>
          <ac:spMkLst>
            <pc:docMk/>
            <pc:sldMk cId="3621435413" sldId="276"/>
            <ac:spMk id="84" creationId="{28D31E1B-0407-4223-9642-0B642CBF57D9}"/>
          </ac:spMkLst>
        </pc:spChg>
        <pc:spChg chg="add">
          <ac:chgData name="Manuel Larsen Santos" userId="6b953df4-0cc0-4102-b9f4-a1e91040abce" providerId="ADAL" clId="{53EF528D-1880-43D7-BB4E-C679EEEF9815}" dt="2024-02-21T02:56:21.696" v="7216" actId="26606"/>
          <ac:spMkLst>
            <pc:docMk/>
            <pc:sldMk cId="3621435413" sldId="276"/>
            <ac:spMk id="89" creationId="{D5B0017B-2ECA-49AF-B397-DC140825DF8D}"/>
          </ac:spMkLst>
        </pc:spChg>
        <pc:spChg chg="add">
          <ac:chgData name="Manuel Larsen Santos" userId="6b953df4-0cc0-4102-b9f4-a1e91040abce" providerId="ADAL" clId="{53EF528D-1880-43D7-BB4E-C679EEEF9815}" dt="2024-02-21T02:56:21.696" v="7216" actId="26606"/>
          <ac:spMkLst>
            <pc:docMk/>
            <pc:sldMk cId="3621435413" sldId="276"/>
            <ac:spMk id="90" creationId="{70E96339-907C-46C3-99AC-31179B6F0EBD}"/>
          </ac:spMkLst>
        </pc:spChg>
        <pc:grpChg chg="add del">
          <ac:chgData name="Manuel Larsen Santos" userId="6b953df4-0cc0-4102-b9f4-a1e91040abce" providerId="ADAL" clId="{53EF528D-1880-43D7-BB4E-C679EEEF9815}" dt="2024-02-20T06:47:51.850" v="1438" actId="26606"/>
          <ac:grpSpMkLst>
            <pc:docMk/>
            <pc:sldMk cId="3621435413" sldId="276"/>
            <ac:grpSpMk id="17" creationId="{33D939F1-7ABE-4D0E-946A-43F37F556AFD}"/>
          </ac:grpSpMkLst>
        </pc:grpChg>
        <pc:grpChg chg="add del">
          <ac:chgData name="Manuel Larsen Santos" userId="6b953df4-0cc0-4102-b9f4-a1e91040abce" providerId="ADAL" clId="{53EF528D-1880-43D7-BB4E-C679EEEF9815}" dt="2024-02-20T06:47:51.850" v="1438" actId="26606"/>
          <ac:grpSpMkLst>
            <pc:docMk/>
            <pc:sldMk cId="3621435413" sldId="276"/>
            <ac:grpSpMk id="18" creationId="{9DB3963A-4187-4A72-9DA4-CA6BADE22931}"/>
          </ac:grpSpMkLst>
        </pc:grpChg>
        <pc:grpChg chg="add del">
          <ac:chgData name="Manuel Larsen Santos" userId="6b953df4-0cc0-4102-b9f4-a1e91040abce" providerId="ADAL" clId="{53EF528D-1880-43D7-BB4E-C679EEEF9815}" dt="2024-02-20T06:47:54.058" v="1440" actId="26606"/>
          <ac:grpSpMkLst>
            <pc:docMk/>
            <pc:sldMk cId="3621435413" sldId="276"/>
            <ac:grpSpMk id="28" creationId="{04542298-A2B1-480F-A11C-A40EDD19B857}"/>
          </ac:grpSpMkLst>
        </pc:grpChg>
        <pc:grpChg chg="add del">
          <ac:chgData name="Manuel Larsen Santos" userId="6b953df4-0cc0-4102-b9f4-a1e91040abce" providerId="ADAL" clId="{53EF528D-1880-43D7-BB4E-C679EEEF9815}" dt="2024-02-20T06:47:54.058" v="1440" actId="26606"/>
          <ac:grpSpMkLst>
            <pc:docMk/>
            <pc:sldMk cId="3621435413" sldId="276"/>
            <ac:grpSpMk id="33" creationId="{2A5C9C35-2375-49EB-B99C-17C87D42FE7C}"/>
          </ac:grpSpMkLst>
        </pc:grpChg>
        <pc:grpChg chg="add del">
          <ac:chgData name="Manuel Larsen Santos" userId="6b953df4-0cc0-4102-b9f4-a1e91040abce" providerId="ADAL" clId="{53EF528D-1880-43D7-BB4E-C679EEEF9815}" dt="2024-02-21T02:56:20.767" v="7213" actId="26606"/>
          <ac:grpSpMkLst>
            <pc:docMk/>
            <pc:sldMk cId="3621435413" sldId="276"/>
            <ac:grpSpMk id="69" creationId="{AE1C45F0-260A-458C-96ED-C1F6D2151219}"/>
          </ac:grpSpMkLst>
        </pc:grpChg>
        <pc:grpChg chg="add">
          <ac:chgData name="Manuel Larsen Santos" userId="6b953df4-0cc0-4102-b9f4-a1e91040abce" providerId="ADAL" clId="{53EF528D-1880-43D7-BB4E-C679EEEF9815}" dt="2024-02-21T02:56:21.696" v="7216" actId="26606"/>
          <ac:grpSpMkLst>
            <pc:docMk/>
            <pc:sldMk cId="3621435413" sldId="276"/>
            <ac:grpSpMk id="85" creationId="{AE1C45F0-260A-458C-96ED-C1F6D2151219}"/>
          </ac:grpSpMkLst>
        </pc:grpChg>
        <pc:picChg chg="add del">
          <ac:chgData name="Manuel Larsen Santos" userId="6b953df4-0cc0-4102-b9f4-a1e91040abce" providerId="ADAL" clId="{53EF528D-1880-43D7-BB4E-C679EEEF9815}" dt="2024-02-20T06:47:49.706" v="1432" actId="26606"/>
          <ac:picMkLst>
            <pc:docMk/>
            <pc:sldMk cId="3621435413" sldId="276"/>
            <ac:picMk id="5" creationId="{8FE6C656-44BC-FE9D-141D-BDA80C392D42}"/>
          </ac:picMkLst>
        </pc:picChg>
        <pc:picChg chg="add del mod">
          <ac:chgData name="Manuel Larsen Santos" userId="6b953df4-0cc0-4102-b9f4-a1e91040abce" providerId="ADAL" clId="{53EF528D-1880-43D7-BB4E-C679EEEF9815}" dt="2024-02-21T02:55:18.842" v="7198" actId="478"/>
          <ac:picMkLst>
            <pc:docMk/>
            <pc:sldMk cId="3621435413" sldId="276"/>
            <ac:picMk id="6" creationId="{BEF6BB96-5298-1F07-EE9C-B4A8C40D3369}"/>
          </ac:picMkLst>
        </pc:picChg>
        <pc:picChg chg="add del">
          <ac:chgData name="Manuel Larsen Santos" userId="6b953df4-0cc0-4102-b9f4-a1e91040abce" providerId="ADAL" clId="{53EF528D-1880-43D7-BB4E-C679EEEF9815}" dt="2024-02-20T06:47:55.939" v="1442" actId="26606"/>
          <ac:picMkLst>
            <pc:docMk/>
            <pc:sldMk cId="3621435413" sldId="276"/>
            <ac:picMk id="7" creationId="{0DDFC5B6-C89A-2EFA-A545-F688697FAAF6}"/>
          </ac:picMkLst>
        </pc:picChg>
        <pc:picChg chg="add del">
          <ac:chgData name="Manuel Larsen Santos" userId="6b953df4-0cc0-4102-b9f4-a1e91040abce" providerId="ADAL" clId="{53EF528D-1880-43D7-BB4E-C679EEEF9815}" dt="2024-02-20T06:47:50.430" v="1434" actId="26606"/>
          <ac:picMkLst>
            <pc:docMk/>
            <pc:sldMk cId="3621435413" sldId="276"/>
            <ac:picMk id="12" creationId="{DB0CC24E-B3CF-BCD0-58A2-EB7BD82ACED7}"/>
          </ac:picMkLst>
        </pc:picChg>
        <pc:picChg chg="add del">
          <ac:chgData name="Manuel Larsen Santos" userId="6b953df4-0cc0-4102-b9f4-a1e91040abce" providerId="ADAL" clId="{53EF528D-1880-43D7-BB4E-C679EEEF9815}" dt="2024-02-20T06:47:51.013" v="1436" actId="26606"/>
          <ac:picMkLst>
            <pc:docMk/>
            <pc:sldMk cId="3621435413" sldId="276"/>
            <ac:picMk id="14" creationId="{8FE6C656-44BC-FE9D-141D-BDA80C392D42}"/>
          </ac:picMkLst>
        </pc:picChg>
        <pc:picChg chg="add mod">
          <ac:chgData name="Manuel Larsen Santos" userId="6b953df4-0cc0-4102-b9f4-a1e91040abce" providerId="ADAL" clId="{53EF528D-1880-43D7-BB4E-C679EEEF9815}" dt="2024-02-21T02:56:21.696" v="7216" actId="26606"/>
          <ac:picMkLst>
            <pc:docMk/>
            <pc:sldMk cId="3621435413" sldId="276"/>
            <ac:picMk id="38" creationId="{44CEB8CE-2917-DD17-93C2-0ABFB8B432F9}"/>
          </ac:picMkLst>
        </pc:picChg>
        <pc:picChg chg="add del">
          <ac:chgData name="Manuel Larsen Santos" userId="6b953df4-0cc0-4102-b9f4-a1e91040abce" providerId="ADAL" clId="{53EF528D-1880-43D7-BB4E-C679EEEF9815}" dt="2024-02-20T06:47:55.939" v="1442" actId="26606"/>
          <ac:picMkLst>
            <pc:docMk/>
            <pc:sldMk cId="3621435413" sldId="276"/>
            <ac:picMk id="40" creationId="{1FACEA5A-FD73-46C7-9E50-4C064F8BD59D}"/>
          </ac:picMkLst>
        </pc:picChg>
        <pc:picChg chg="add del">
          <ac:chgData name="Manuel Larsen Santos" userId="6b953df4-0cc0-4102-b9f4-a1e91040abce" providerId="ADAL" clId="{53EF528D-1880-43D7-BB4E-C679EEEF9815}" dt="2024-02-20T06:47:56.886" v="1444" actId="26606"/>
          <ac:picMkLst>
            <pc:docMk/>
            <pc:sldMk cId="3621435413" sldId="276"/>
            <ac:picMk id="43" creationId="{98A6C40A-807E-1ECC-EA2C-A39FC460143C}"/>
          </ac:picMkLst>
        </pc:picChg>
        <pc:picChg chg="add del">
          <ac:chgData name="Manuel Larsen Santos" userId="6b953df4-0cc0-4102-b9f4-a1e91040abce" providerId="ADAL" clId="{53EF528D-1880-43D7-BB4E-C679EEEF9815}" dt="2024-02-20T06:47:56.886" v="1444" actId="26606"/>
          <ac:picMkLst>
            <pc:docMk/>
            <pc:sldMk cId="3621435413" sldId="276"/>
            <ac:picMk id="44" creationId="{0674478B-B263-4B05-BE3F-A5CF4FB930A1}"/>
          </ac:picMkLst>
        </pc:picChg>
        <pc:picChg chg="add del">
          <ac:chgData name="Manuel Larsen Santos" userId="6b953df4-0cc0-4102-b9f4-a1e91040abce" providerId="ADAL" clId="{53EF528D-1880-43D7-BB4E-C679EEEF9815}" dt="2024-02-20T06:47:57.832" v="1446" actId="26606"/>
          <ac:picMkLst>
            <pc:docMk/>
            <pc:sldMk cId="3621435413" sldId="276"/>
            <ac:picMk id="47" creationId="{0DDFC5B6-C89A-2EFA-A545-F688697FAAF6}"/>
          </ac:picMkLst>
        </pc:picChg>
        <pc:picChg chg="add del">
          <ac:chgData name="Manuel Larsen Santos" userId="6b953df4-0cc0-4102-b9f4-a1e91040abce" providerId="ADAL" clId="{53EF528D-1880-43D7-BB4E-C679EEEF9815}" dt="2024-02-20T06:47:57.832" v="1446" actId="26606"/>
          <ac:picMkLst>
            <pc:docMk/>
            <pc:sldMk cId="3621435413" sldId="276"/>
            <ac:picMk id="48" creationId="{1FACEA5A-FD73-46C7-9E50-4C064F8BD59D}"/>
          </ac:picMkLst>
        </pc:picChg>
        <pc:picChg chg="add del">
          <ac:chgData name="Manuel Larsen Santos" userId="6b953df4-0cc0-4102-b9f4-a1e91040abce" providerId="ADAL" clId="{53EF528D-1880-43D7-BB4E-C679EEEF9815}" dt="2024-02-20T06:47:59.215" v="1448" actId="26606"/>
          <ac:picMkLst>
            <pc:docMk/>
            <pc:sldMk cId="3621435413" sldId="276"/>
            <ac:picMk id="51" creationId="{98A6C40A-807E-1ECC-EA2C-A39FC460143C}"/>
          </ac:picMkLst>
        </pc:picChg>
        <pc:picChg chg="add del">
          <ac:chgData name="Manuel Larsen Santos" userId="6b953df4-0cc0-4102-b9f4-a1e91040abce" providerId="ADAL" clId="{53EF528D-1880-43D7-BB4E-C679EEEF9815}" dt="2024-02-20T06:47:59.215" v="1448" actId="26606"/>
          <ac:picMkLst>
            <pc:docMk/>
            <pc:sldMk cId="3621435413" sldId="276"/>
            <ac:picMk id="52" creationId="{0674478B-B263-4B05-BE3F-A5CF4FB930A1}"/>
          </ac:picMkLst>
        </pc:picChg>
        <pc:picChg chg="add del">
          <ac:chgData name="Manuel Larsen Santos" userId="6b953df4-0cc0-4102-b9f4-a1e91040abce" providerId="ADAL" clId="{53EF528D-1880-43D7-BB4E-C679EEEF9815}" dt="2024-02-20T06:48:03.864" v="1450" actId="26606"/>
          <ac:picMkLst>
            <pc:docMk/>
            <pc:sldMk cId="3621435413" sldId="276"/>
            <ac:picMk id="55" creationId="{0DDFC5B6-C89A-2EFA-A545-F688697FAAF6}"/>
          </ac:picMkLst>
        </pc:picChg>
        <pc:picChg chg="add del">
          <ac:chgData name="Manuel Larsen Santos" userId="6b953df4-0cc0-4102-b9f4-a1e91040abce" providerId="ADAL" clId="{53EF528D-1880-43D7-BB4E-C679EEEF9815}" dt="2024-02-20T06:48:03.864" v="1450" actId="26606"/>
          <ac:picMkLst>
            <pc:docMk/>
            <pc:sldMk cId="3621435413" sldId="276"/>
            <ac:picMk id="56" creationId="{1FACEA5A-FD73-46C7-9E50-4C064F8BD59D}"/>
          </ac:picMkLst>
        </pc:picChg>
        <pc:picChg chg="add del">
          <ac:chgData name="Manuel Larsen Santos" userId="6b953df4-0cc0-4102-b9f4-a1e91040abce" providerId="ADAL" clId="{53EF528D-1880-43D7-BB4E-C679EEEF9815}" dt="2024-02-20T06:49:12.357" v="1473" actId="26606"/>
          <ac:picMkLst>
            <pc:docMk/>
            <pc:sldMk cId="3621435413" sldId="276"/>
            <ac:picMk id="59" creationId="{DB0CC24E-B3CF-BCD0-58A2-EB7BD82ACED7}"/>
          </ac:picMkLst>
        </pc:picChg>
        <pc:cxnChg chg="add del">
          <ac:chgData name="Manuel Larsen Santos" userId="6b953df4-0cc0-4102-b9f4-a1e91040abce" providerId="ADAL" clId="{53EF528D-1880-43D7-BB4E-C679EEEF9815}" dt="2024-02-20T06:47:49.706" v="1432" actId="26606"/>
          <ac:cxnSpMkLst>
            <pc:docMk/>
            <pc:sldMk cId="3621435413" sldId="276"/>
            <ac:cxnSpMk id="9" creationId="{1503BFE4-729B-D9D0-C17B-501E6AF1127A}"/>
          </ac:cxnSpMkLst>
        </pc:cxnChg>
        <pc:cxnChg chg="add del">
          <ac:chgData name="Manuel Larsen Santos" userId="6b953df4-0cc0-4102-b9f4-a1e91040abce" providerId="ADAL" clId="{53EF528D-1880-43D7-BB4E-C679EEEF9815}" dt="2024-02-20T06:47:51.013" v="1436" actId="26606"/>
          <ac:cxnSpMkLst>
            <pc:docMk/>
            <pc:sldMk cId="3621435413" sldId="276"/>
            <ac:cxnSpMk id="15" creationId="{1503BFE4-729B-D9D0-C17B-501E6AF1127A}"/>
          </ac:cxnSpMkLst>
        </pc:cxnChg>
        <pc:cxnChg chg="add del">
          <ac:chgData name="Manuel Larsen Santos" userId="6b953df4-0cc0-4102-b9f4-a1e91040abce" providerId="ADAL" clId="{53EF528D-1880-43D7-BB4E-C679EEEF9815}" dt="2024-02-21T02:56:20.767" v="7213" actId="26606"/>
          <ac:cxnSpMkLst>
            <pc:docMk/>
            <pc:sldMk cId="3621435413" sldId="276"/>
            <ac:cxnSpMk id="78" creationId="{6CF1BAF6-AD41-4082-B212-8A1F9A2E8779}"/>
          </ac:cxnSpMkLst>
        </pc:cxnChg>
        <pc:cxnChg chg="add">
          <ac:chgData name="Manuel Larsen Santos" userId="6b953df4-0cc0-4102-b9f4-a1e91040abce" providerId="ADAL" clId="{53EF528D-1880-43D7-BB4E-C679EEEF9815}" dt="2024-02-21T02:56:21.696" v="7216" actId="26606"/>
          <ac:cxnSpMkLst>
            <pc:docMk/>
            <pc:sldMk cId="3621435413" sldId="276"/>
            <ac:cxnSpMk id="91" creationId="{6CF1BAF6-AD41-4082-B212-8A1F9A2E8779}"/>
          </ac:cxnSpMkLst>
        </pc:cxnChg>
      </pc:sldChg>
      <pc:sldChg chg="addSp delSp modSp add mod setBg">
        <pc:chgData name="Manuel Larsen Santos" userId="6b953df4-0cc0-4102-b9f4-a1e91040abce" providerId="ADAL" clId="{53EF528D-1880-43D7-BB4E-C679EEEF9815}" dt="2024-02-21T03:46:13.496" v="8159" actId="1076"/>
        <pc:sldMkLst>
          <pc:docMk/>
          <pc:sldMk cId="455314965" sldId="277"/>
        </pc:sldMkLst>
        <pc:spChg chg="mod">
          <ac:chgData name="Manuel Larsen Santos" userId="6b953df4-0cc0-4102-b9f4-a1e91040abce" providerId="ADAL" clId="{53EF528D-1880-43D7-BB4E-C679EEEF9815}" dt="2024-02-21T02:34:44.876" v="6441" actId="26606"/>
          <ac:spMkLst>
            <pc:docMk/>
            <pc:sldMk cId="455314965" sldId="277"/>
            <ac:spMk id="2" creationId="{A62008E9-BC96-F1D2-B063-5309B24E6AEA}"/>
          </ac:spMkLst>
        </pc:spChg>
        <pc:spChg chg="mod ord">
          <ac:chgData name="Manuel Larsen Santos" userId="6b953df4-0cc0-4102-b9f4-a1e91040abce" providerId="ADAL" clId="{53EF528D-1880-43D7-BB4E-C679EEEF9815}" dt="2024-02-21T03:09:58.698" v="7668" actId="20577"/>
          <ac:spMkLst>
            <pc:docMk/>
            <pc:sldMk cId="455314965" sldId="277"/>
            <ac:spMk id="3" creationId="{2513C5A8-059F-FA57-D00A-5C4FD8554BE4}"/>
          </ac:spMkLst>
        </pc:spChg>
        <pc:spChg chg="add mod">
          <ac:chgData name="Manuel Larsen Santos" userId="6b953df4-0cc0-4102-b9f4-a1e91040abce" providerId="ADAL" clId="{53EF528D-1880-43D7-BB4E-C679EEEF9815}" dt="2024-02-21T03:46:13.496" v="8159" actId="1076"/>
          <ac:spMkLst>
            <pc:docMk/>
            <pc:sldMk cId="455314965" sldId="277"/>
            <ac:spMk id="6" creationId="{B44E4F17-D5AD-7320-42B4-9EBA018FE93E}"/>
          </ac:spMkLst>
        </pc:spChg>
        <pc:spChg chg="add del">
          <ac:chgData name="Manuel Larsen Santos" userId="6b953df4-0cc0-4102-b9f4-a1e91040abce" providerId="ADAL" clId="{53EF528D-1880-43D7-BB4E-C679EEEF9815}" dt="2024-02-20T04:07:20.459" v="990" actId="26606"/>
          <ac:spMkLst>
            <pc:docMk/>
            <pc:sldMk cId="455314965" sldId="277"/>
            <ac:spMk id="1031" creationId="{117AB3D3-3C9C-4DED-809A-78734805B895}"/>
          </ac:spMkLst>
        </pc:spChg>
        <pc:spChg chg="add">
          <ac:chgData name="Manuel Larsen Santos" userId="6b953df4-0cc0-4102-b9f4-a1e91040abce" providerId="ADAL" clId="{53EF528D-1880-43D7-BB4E-C679EEEF9815}" dt="2024-02-21T02:34:44.876" v="6441" actId="26606"/>
          <ac:spMkLst>
            <pc:docMk/>
            <pc:sldMk cId="455314965" sldId="277"/>
            <ac:spMk id="1032" creationId="{1022CA72-2A63-428F-B586-37BA5AB6D265}"/>
          </ac:spMkLst>
        </pc:spChg>
        <pc:spChg chg="add del">
          <ac:chgData name="Manuel Larsen Santos" userId="6b953df4-0cc0-4102-b9f4-a1e91040abce" providerId="ADAL" clId="{53EF528D-1880-43D7-BB4E-C679EEEF9815}" dt="2024-02-20T04:07:20.459" v="990" actId="26606"/>
          <ac:spMkLst>
            <pc:docMk/>
            <pc:sldMk cId="455314965" sldId="277"/>
            <ac:spMk id="1033" creationId="{3A9A4357-BD1D-4622-A4FE-766E6AB8DE84}"/>
          </ac:spMkLst>
        </pc:spChg>
        <pc:spChg chg="add">
          <ac:chgData name="Manuel Larsen Santos" userId="6b953df4-0cc0-4102-b9f4-a1e91040abce" providerId="ADAL" clId="{53EF528D-1880-43D7-BB4E-C679EEEF9815}" dt="2024-02-21T02:34:44.876" v="6441" actId="26606"/>
          <ac:spMkLst>
            <pc:docMk/>
            <pc:sldMk cId="455314965" sldId="277"/>
            <ac:spMk id="1034" creationId="{95C8260E-968F-44E8-A823-ABB431311926}"/>
          </ac:spMkLst>
        </pc:spChg>
        <pc:spChg chg="add del">
          <ac:chgData name="Manuel Larsen Santos" userId="6b953df4-0cc0-4102-b9f4-a1e91040abce" providerId="ADAL" clId="{53EF528D-1880-43D7-BB4E-C679EEEF9815}" dt="2024-02-20T04:07:20.459" v="990" actId="26606"/>
          <ac:spMkLst>
            <pc:docMk/>
            <pc:sldMk cId="455314965" sldId="277"/>
            <ac:spMk id="1035" creationId="{E659831F-0D9A-4C63-9EBB-8435B85A440F}"/>
          </ac:spMkLst>
        </pc:spChg>
        <pc:spChg chg="add">
          <ac:chgData name="Manuel Larsen Santos" userId="6b953df4-0cc0-4102-b9f4-a1e91040abce" providerId="ADAL" clId="{53EF528D-1880-43D7-BB4E-C679EEEF9815}" dt="2024-02-21T02:34:44.876" v="6441" actId="26606"/>
          <ac:spMkLst>
            <pc:docMk/>
            <pc:sldMk cId="455314965" sldId="277"/>
            <ac:spMk id="1036" creationId="{2C1BBA94-3F40-40AA-8BB9-E69E25E537C1}"/>
          </ac:spMkLst>
        </pc:spChg>
        <pc:spChg chg="add del">
          <ac:chgData name="Manuel Larsen Santos" userId="6b953df4-0cc0-4102-b9f4-a1e91040abce" providerId="ADAL" clId="{53EF528D-1880-43D7-BB4E-C679EEEF9815}" dt="2024-02-20T04:07:20.459" v="990" actId="26606"/>
          <ac:spMkLst>
            <pc:docMk/>
            <pc:sldMk cId="455314965" sldId="277"/>
            <ac:spMk id="1037" creationId="{E6995CE5-F890-4ABA-82A2-26507CE8D2A3}"/>
          </ac:spMkLst>
        </pc:spChg>
        <pc:spChg chg="add">
          <ac:chgData name="Manuel Larsen Santos" userId="6b953df4-0cc0-4102-b9f4-a1e91040abce" providerId="ADAL" clId="{53EF528D-1880-43D7-BB4E-C679EEEF9815}" dt="2024-02-21T02:34:44.876" v="6441" actId="26606"/>
          <ac:spMkLst>
            <pc:docMk/>
            <pc:sldMk cId="455314965" sldId="277"/>
            <ac:spMk id="1038" creationId="{FE43805F-24A6-46A4-B19B-54F28347355C}"/>
          </ac:spMkLst>
        </pc:spChg>
        <pc:spChg chg="add del">
          <ac:chgData name="Manuel Larsen Santos" userId="6b953df4-0cc0-4102-b9f4-a1e91040abce" providerId="ADAL" clId="{53EF528D-1880-43D7-BB4E-C679EEEF9815}" dt="2024-02-20T04:07:21.680" v="992" actId="26606"/>
          <ac:spMkLst>
            <pc:docMk/>
            <pc:sldMk cId="455314965" sldId="277"/>
            <ac:spMk id="1039" creationId="{058A14AF-9FB5-4CC7-BA35-E8E85D3EDF0E}"/>
          </ac:spMkLst>
        </pc:spChg>
        <pc:spChg chg="add del">
          <ac:chgData name="Manuel Larsen Santos" userId="6b953df4-0cc0-4102-b9f4-a1e91040abce" providerId="ADAL" clId="{53EF528D-1880-43D7-BB4E-C679EEEF9815}" dt="2024-02-20T04:07:21.680" v="992" actId="26606"/>
          <ac:spMkLst>
            <pc:docMk/>
            <pc:sldMk cId="455314965" sldId="277"/>
            <ac:spMk id="1040" creationId="{3A9A4357-BD1D-4622-A4FE-766E6AB8DE84}"/>
          </ac:spMkLst>
        </pc:spChg>
        <pc:spChg chg="add del">
          <ac:chgData name="Manuel Larsen Santos" userId="6b953df4-0cc0-4102-b9f4-a1e91040abce" providerId="ADAL" clId="{53EF528D-1880-43D7-BB4E-C679EEEF9815}" dt="2024-02-20T04:07:21.680" v="992" actId="26606"/>
          <ac:spMkLst>
            <pc:docMk/>
            <pc:sldMk cId="455314965" sldId="277"/>
            <ac:spMk id="1041" creationId="{E659831F-0D9A-4C63-9EBB-8435B85A440F}"/>
          </ac:spMkLst>
        </pc:spChg>
        <pc:spChg chg="add del">
          <ac:chgData name="Manuel Larsen Santos" userId="6b953df4-0cc0-4102-b9f4-a1e91040abce" providerId="ADAL" clId="{53EF528D-1880-43D7-BB4E-C679EEEF9815}" dt="2024-02-20T04:07:21.680" v="992" actId="26606"/>
          <ac:spMkLst>
            <pc:docMk/>
            <pc:sldMk cId="455314965" sldId="277"/>
            <ac:spMk id="1042" creationId="{E6995CE5-F890-4ABA-82A2-26507CE8D2A3}"/>
          </ac:spMkLst>
        </pc:spChg>
        <pc:spChg chg="add del">
          <ac:chgData name="Manuel Larsen Santos" userId="6b953df4-0cc0-4102-b9f4-a1e91040abce" providerId="ADAL" clId="{53EF528D-1880-43D7-BB4E-C679EEEF9815}" dt="2024-02-20T04:07:27.594" v="994" actId="26606"/>
          <ac:spMkLst>
            <pc:docMk/>
            <pc:sldMk cId="455314965" sldId="277"/>
            <ac:spMk id="1044" creationId="{117AB3D3-3C9C-4DED-809A-78734805B895}"/>
          </ac:spMkLst>
        </pc:spChg>
        <pc:spChg chg="add del">
          <ac:chgData name="Manuel Larsen Santos" userId="6b953df4-0cc0-4102-b9f4-a1e91040abce" providerId="ADAL" clId="{53EF528D-1880-43D7-BB4E-C679EEEF9815}" dt="2024-02-20T04:07:27.594" v="994" actId="26606"/>
          <ac:spMkLst>
            <pc:docMk/>
            <pc:sldMk cId="455314965" sldId="277"/>
            <ac:spMk id="1045" creationId="{3A9A4357-BD1D-4622-A4FE-766E6AB8DE84}"/>
          </ac:spMkLst>
        </pc:spChg>
        <pc:spChg chg="add del">
          <ac:chgData name="Manuel Larsen Santos" userId="6b953df4-0cc0-4102-b9f4-a1e91040abce" providerId="ADAL" clId="{53EF528D-1880-43D7-BB4E-C679EEEF9815}" dt="2024-02-20T04:07:27.594" v="994" actId="26606"/>
          <ac:spMkLst>
            <pc:docMk/>
            <pc:sldMk cId="455314965" sldId="277"/>
            <ac:spMk id="1046" creationId="{E659831F-0D9A-4C63-9EBB-8435B85A440F}"/>
          </ac:spMkLst>
        </pc:spChg>
        <pc:spChg chg="add del">
          <ac:chgData name="Manuel Larsen Santos" userId="6b953df4-0cc0-4102-b9f4-a1e91040abce" providerId="ADAL" clId="{53EF528D-1880-43D7-BB4E-C679EEEF9815}" dt="2024-02-20T04:07:27.594" v="994" actId="26606"/>
          <ac:spMkLst>
            <pc:docMk/>
            <pc:sldMk cId="455314965" sldId="277"/>
            <ac:spMk id="1047" creationId="{E6995CE5-F890-4ABA-82A2-26507CE8D2A3}"/>
          </ac:spMkLst>
        </pc:spChg>
        <pc:picChg chg="add mod">
          <ac:chgData name="Manuel Larsen Santos" userId="6b953df4-0cc0-4102-b9f4-a1e91040abce" providerId="ADAL" clId="{53EF528D-1880-43D7-BB4E-C679EEEF9815}" dt="2024-02-21T02:34:28.625" v="6439"/>
          <ac:picMkLst>
            <pc:docMk/>
            <pc:sldMk cId="455314965" sldId="277"/>
            <ac:picMk id="4" creationId="{473089F4-A2FF-0FC2-333B-90479BAD8644}"/>
          </ac:picMkLst>
        </pc:picChg>
        <pc:picChg chg="add mod">
          <ac:chgData name="Manuel Larsen Santos" userId="6b953df4-0cc0-4102-b9f4-a1e91040abce" providerId="ADAL" clId="{53EF528D-1880-43D7-BB4E-C679EEEF9815}" dt="2024-02-21T02:34:44.876" v="6441" actId="26606"/>
          <ac:picMkLst>
            <pc:docMk/>
            <pc:sldMk cId="455314965" sldId="277"/>
            <ac:picMk id="5" creationId="{7ADE6B8D-C330-F09C-28DC-C5FEFB24CCA8}"/>
          </ac:picMkLst>
        </pc:picChg>
        <pc:picChg chg="add del mod">
          <ac:chgData name="Manuel Larsen Santos" userId="6b953df4-0cc0-4102-b9f4-a1e91040abce" providerId="ADAL" clId="{53EF528D-1880-43D7-BB4E-C679EEEF9815}" dt="2024-02-20T04:12:21.869" v="997" actId="478"/>
          <ac:picMkLst>
            <pc:docMk/>
            <pc:sldMk cId="455314965" sldId="277"/>
            <ac:picMk id="1026" creationId="{CE3FFC1B-97CB-9EBE-B259-95DC46F77BB6}"/>
          </ac:picMkLst>
        </pc:picChg>
        <pc:picChg chg="add mod ord">
          <ac:chgData name="Manuel Larsen Santos" userId="6b953df4-0cc0-4102-b9f4-a1e91040abce" providerId="ADAL" clId="{53EF528D-1880-43D7-BB4E-C679EEEF9815}" dt="2024-02-21T02:42:53.079" v="6750" actId="1037"/>
          <ac:picMkLst>
            <pc:docMk/>
            <pc:sldMk cId="455314965" sldId="277"/>
            <ac:picMk id="1028" creationId="{C258DD01-4D8D-A8B9-3A95-9B4FA14D0891}"/>
          </ac:picMkLst>
        </pc:picChg>
        <pc:picChg chg="add del mod">
          <ac:chgData name="Manuel Larsen Santos" userId="6b953df4-0cc0-4102-b9f4-a1e91040abce" providerId="ADAL" clId="{53EF528D-1880-43D7-BB4E-C679EEEF9815}" dt="2024-02-21T02:34:24.109" v="6438" actId="21"/>
          <ac:picMkLst>
            <pc:docMk/>
            <pc:sldMk cId="455314965" sldId="277"/>
            <ac:picMk id="1030" creationId="{473089F4-A2FF-0FC2-333B-90479BAD8644}"/>
          </ac:picMkLst>
        </pc:picChg>
      </pc:sldChg>
      <pc:sldChg chg="addSp delSp modSp add mod setBg">
        <pc:chgData name="Manuel Larsen Santos" userId="6b953df4-0cc0-4102-b9f4-a1e91040abce" providerId="ADAL" clId="{53EF528D-1880-43D7-BB4E-C679EEEF9815}" dt="2024-02-21T03:46:18.889" v="8161" actId="1076"/>
        <pc:sldMkLst>
          <pc:docMk/>
          <pc:sldMk cId="3636686765" sldId="278"/>
        </pc:sldMkLst>
        <pc:spChg chg="mod">
          <ac:chgData name="Manuel Larsen Santos" userId="6b953df4-0cc0-4102-b9f4-a1e91040abce" providerId="ADAL" clId="{53EF528D-1880-43D7-BB4E-C679EEEF9815}" dt="2024-02-21T02:41:19.751" v="6733" actId="26606"/>
          <ac:spMkLst>
            <pc:docMk/>
            <pc:sldMk cId="3636686765" sldId="278"/>
            <ac:spMk id="2" creationId="{76BF0E7F-0E81-1274-08C9-BADC5CDF5348}"/>
          </ac:spMkLst>
        </pc:spChg>
        <pc:spChg chg="mod">
          <ac:chgData name="Manuel Larsen Santos" userId="6b953df4-0cc0-4102-b9f4-a1e91040abce" providerId="ADAL" clId="{53EF528D-1880-43D7-BB4E-C679EEEF9815}" dt="2024-02-21T02:42:27.007" v="6739" actId="15"/>
          <ac:spMkLst>
            <pc:docMk/>
            <pc:sldMk cId="3636686765" sldId="278"/>
            <ac:spMk id="3" creationId="{8BD55E1C-5C0F-7E0D-5EE3-DC62A3E9C653}"/>
          </ac:spMkLst>
        </pc:spChg>
        <pc:spChg chg="add mod">
          <ac:chgData name="Manuel Larsen Santos" userId="6b953df4-0cc0-4102-b9f4-a1e91040abce" providerId="ADAL" clId="{53EF528D-1880-43D7-BB4E-C679EEEF9815}" dt="2024-02-21T03:46:18.889" v="8161" actId="1076"/>
          <ac:spMkLst>
            <pc:docMk/>
            <pc:sldMk cId="3636686765" sldId="278"/>
            <ac:spMk id="4" creationId="{36F85EEC-1DD7-BFF8-15B1-F369C2147298}"/>
          </ac:spMkLst>
        </pc:spChg>
        <pc:spChg chg="add del">
          <ac:chgData name="Manuel Larsen Santos" userId="6b953df4-0cc0-4102-b9f4-a1e91040abce" providerId="ADAL" clId="{53EF528D-1880-43D7-BB4E-C679EEEF9815}" dt="2024-02-21T02:41:17.213" v="6728" actId="26606"/>
          <ac:spMkLst>
            <pc:docMk/>
            <pc:sldMk cId="3636686765" sldId="278"/>
            <ac:spMk id="2055" creationId="{201CC55D-ED54-4C5C-95E6-10947BD1103B}"/>
          </ac:spMkLst>
        </pc:spChg>
        <pc:spChg chg="add del">
          <ac:chgData name="Manuel Larsen Santos" userId="6b953df4-0cc0-4102-b9f4-a1e91040abce" providerId="ADAL" clId="{53EF528D-1880-43D7-BB4E-C679EEEF9815}" dt="2024-02-21T02:41:17.213" v="6728" actId="26606"/>
          <ac:spMkLst>
            <pc:docMk/>
            <pc:sldMk cId="3636686765" sldId="278"/>
            <ac:spMk id="2061" creationId="{3873B707-463F-40B0-8227-E8CC6C67EB25}"/>
          </ac:spMkLst>
        </pc:spChg>
        <pc:spChg chg="add del">
          <ac:chgData name="Manuel Larsen Santos" userId="6b953df4-0cc0-4102-b9f4-a1e91040abce" providerId="ADAL" clId="{53EF528D-1880-43D7-BB4E-C679EEEF9815}" dt="2024-02-21T02:41:17.213" v="6728" actId="26606"/>
          <ac:spMkLst>
            <pc:docMk/>
            <pc:sldMk cId="3636686765" sldId="278"/>
            <ac:spMk id="2063" creationId="{C13237C8-E62C-4F0D-A318-BD6FB6C2D138}"/>
          </ac:spMkLst>
        </pc:spChg>
        <pc:spChg chg="add del">
          <ac:chgData name="Manuel Larsen Santos" userId="6b953df4-0cc0-4102-b9f4-a1e91040abce" providerId="ADAL" clId="{53EF528D-1880-43D7-BB4E-C679EEEF9815}" dt="2024-02-21T02:41:17.213" v="6728" actId="26606"/>
          <ac:spMkLst>
            <pc:docMk/>
            <pc:sldMk cId="3636686765" sldId="278"/>
            <ac:spMk id="2065" creationId="{19C9EAEA-39D0-4B0E-A0EB-51E7B26740B1}"/>
          </ac:spMkLst>
        </pc:spChg>
        <pc:spChg chg="add del">
          <ac:chgData name="Manuel Larsen Santos" userId="6b953df4-0cc0-4102-b9f4-a1e91040abce" providerId="ADAL" clId="{53EF528D-1880-43D7-BB4E-C679EEEF9815}" dt="2024-02-21T02:41:19.170" v="6730" actId="26606"/>
          <ac:spMkLst>
            <pc:docMk/>
            <pc:sldMk cId="3636686765" sldId="278"/>
            <ac:spMk id="2067" creationId="{0B9EE3F3-89B7-43C3-8651-C4C96830993D}"/>
          </ac:spMkLst>
        </pc:spChg>
        <pc:spChg chg="add del">
          <ac:chgData name="Manuel Larsen Santos" userId="6b953df4-0cc0-4102-b9f4-a1e91040abce" providerId="ADAL" clId="{53EF528D-1880-43D7-BB4E-C679EEEF9815}" dt="2024-02-21T02:41:19.170" v="6730" actId="26606"/>
          <ac:spMkLst>
            <pc:docMk/>
            <pc:sldMk cId="3636686765" sldId="278"/>
            <ac:spMk id="2068" creationId="{33AE4636-AEEC-45D6-84D4-7AC2DA48ECF8}"/>
          </ac:spMkLst>
        </pc:spChg>
        <pc:spChg chg="add del">
          <ac:chgData name="Manuel Larsen Santos" userId="6b953df4-0cc0-4102-b9f4-a1e91040abce" providerId="ADAL" clId="{53EF528D-1880-43D7-BB4E-C679EEEF9815}" dt="2024-02-21T02:41:19.170" v="6730" actId="26606"/>
          <ac:spMkLst>
            <pc:docMk/>
            <pc:sldMk cId="3636686765" sldId="278"/>
            <ac:spMk id="2069" creationId="{8D9CE0F4-2EB2-4F1F-8AAC-DB3571D9FE10}"/>
          </ac:spMkLst>
        </pc:spChg>
        <pc:spChg chg="add del">
          <ac:chgData name="Manuel Larsen Santos" userId="6b953df4-0cc0-4102-b9f4-a1e91040abce" providerId="ADAL" clId="{53EF528D-1880-43D7-BB4E-C679EEEF9815}" dt="2024-02-21T02:41:19.741" v="6732" actId="26606"/>
          <ac:spMkLst>
            <pc:docMk/>
            <pc:sldMk cId="3636686765" sldId="278"/>
            <ac:spMk id="2071" creationId="{201CC55D-ED54-4C5C-95E6-10947BD1103B}"/>
          </ac:spMkLst>
        </pc:spChg>
        <pc:spChg chg="add del">
          <ac:chgData name="Manuel Larsen Santos" userId="6b953df4-0cc0-4102-b9f4-a1e91040abce" providerId="ADAL" clId="{53EF528D-1880-43D7-BB4E-C679EEEF9815}" dt="2024-02-21T02:41:19.741" v="6732" actId="26606"/>
          <ac:spMkLst>
            <pc:docMk/>
            <pc:sldMk cId="3636686765" sldId="278"/>
            <ac:spMk id="2073" creationId="{3873B707-463F-40B0-8227-E8CC6C67EB25}"/>
          </ac:spMkLst>
        </pc:spChg>
        <pc:spChg chg="add del">
          <ac:chgData name="Manuel Larsen Santos" userId="6b953df4-0cc0-4102-b9f4-a1e91040abce" providerId="ADAL" clId="{53EF528D-1880-43D7-BB4E-C679EEEF9815}" dt="2024-02-21T02:41:19.741" v="6732" actId="26606"/>
          <ac:spMkLst>
            <pc:docMk/>
            <pc:sldMk cId="3636686765" sldId="278"/>
            <ac:spMk id="2074" creationId="{C13237C8-E62C-4F0D-A318-BD6FB6C2D138}"/>
          </ac:spMkLst>
        </pc:spChg>
        <pc:spChg chg="add del">
          <ac:chgData name="Manuel Larsen Santos" userId="6b953df4-0cc0-4102-b9f4-a1e91040abce" providerId="ADAL" clId="{53EF528D-1880-43D7-BB4E-C679EEEF9815}" dt="2024-02-21T02:41:19.741" v="6732" actId="26606"/>
          <ac:spMkLst>
            <pc:docMk/>
            <pc:sldMk cId="3636686765" sldId="278"/>
            <ac:spMk id="2075" creationId="{19C9EAEA-39D0-4B0E-A0EB-51E7B26740B1}"/>
          </ac:spMkLst>
        </pc:spChg>
        <pc:spChg chg="add">
          <ac:chgData name="Manuel Larsen Santos" userId="6b953df4-0cc0-4102-b9f4-a1e91040abce" providerId="ADAL" clId="{53EF528D-1880-43D7-BB4E-C679EEEF9815}" dt="2024-02-21T02:41:19.751" v="6733" actId="26606"/>
          <ac:spMkLst>
            <pc:docMk/>
            <pc:sldMk cId="3636686765" sldId="278"/>
            <ac:spMk id="2077" creationId="{DBC6133C-0615-4CE4-9132-37E609A9BDFA}"/>
          </ac:spMkLst>
        </pc:spChg>
        <pc:spChg chg="add">
          <ac:chgData name="Manuel Larsen Santos" userId="6b953df4-0cc0-4102-b9f4-a1e91040abce" providerId="ADAL" clId="{53EF528D-1880-43D7-BB4E-C679EEEF9815}" dt="2024-02-21T02:41:19.751" v="6733" actId="26606"/>
          <ac:spMkLst>
            <pc:docMk/>
            <pc:sldMk cId="3636686765" sldId="278"/>
            <ac:spMk id="2078" creationId="{169CC832-2974-4E8D-90ED-3E2941BA7336}"/>
          </ac:spMkLst>
        </pc:spChg>
        <pc:spChg chg="add">
          <ac:chgData name="Manuel Larsen Santos" userId="6b953df4-0cc0-4102-b9f4-a1e91040abce" providerId="ADAL" clId="{53EF528D-1880-43D7-BB4E-C679EEEF9815}" dt="2024-02-21T02:41:19.751" v="6733" actId="26606"/>
          <ac:spMkLst>
            <pc:docMk/>
            <pc:sldMk cId="3636686765" sldId="278"/>
            <ac:spMk id="2079" creationId="{55222F96-971A-4F90-B841-6BAB416C7AC1}"/>
          </ac:spMkLst>
        </pc:spChg>
        <pc:spChg chg="add">
          <ac:chgData name="Manuel Larsen Santos" userId="6b953df4-0cc0-4102-b9f4-a1e91040abce" providerId="ADAL" clId="{53EF528D-1880-43D7-BB4E-C679EEEF9815}" dt="2024-02-21T02:41:19.751" v="6733" actId="26606"/>
          <ac:spMkLst>
            <pc:docMk/>
            <pc:sldMk cId="3636686765" sldId="278"/>
            <ac:spMk id="2080" creationId="{08980754-6F4B-43C9-B9BE-127B6BED6586}"/>
          </ac:spMkLst>
        </pc:spChg>
        <pc:spChg chg="add">
          <ac:chgData name="Manuel Larsen Santos" userId="6b953df4-0cc0-4102-b9f4-a1e91040abce" providerId="ADAL" clId="{53EF528D-1880-43D7-BB4E-C679EEEF9815}" dt="2024-02-21T02:41:19.751" v="6733" actId="26606"/>
          <ac:spMkLst>
            <pc:docMk/>
            <pc:sldMk cId="3636686765" sldId="278"/>
            <ac:spMk id="2081" creationId="{2C1BBA94-3F40-40AA-8BB9-E69E25E537C1}"/>
          </ac:spMkLst>
        </pc:spChg>
        <pc:grpChg chg="add del">
          <ac:chgData name="Manuel Larsen Santos" userId="6b953df4-0cc0-4102-b9f4-a1e91040abce" providerId="ADAL" clId="{53EF528D-1880-43D7-BB4E-C679EEEF9815}" dt="2024-02-21T02:41:17.213" v="6728" actId="26606"/>
          <ac:grpSpMkLst>
            <pc:docMk/>
            <pc:sldMk cId="3636686765" sldId="278"/>
            <ac:grpSpMk id="2057" creationId="{1DE889C7-FAD6-4397-98E2-05D503484459}"/>
          </ac:grpSpMkLst>
        </pc:grpChg>
        <pc:grpChg chg="add del">
          <ac:chgData name="Manuel Larsen Santos" userId="6b953df4-0cc0-4102-b9f4-a1e91040abce" providerId="ADAL" clId="{53EF528D-1880-43D7-BB4E-C679EEEF9815}" dt="2024-02-21T02:41:19.741" v="6732" actId="26606"/>
          <ac:grpSpMkLst>
            <pc:docMk/>
            <pc:sldMk cId="3636686765" sldId="278"/>
            <ac:grpSpMk id="2072" creationId="{1DE889C7-FAD6-4397-98E2-05D503484459}"/>
          </ac:grpSpMkLst>
        </pc:grpChg>
        <pc:picChg chg="add mod">
          <ac:chgData name="Manuel Larsen Santos" userId="6b953df4-0cc0-4102-b9f4-a1e91040abce" providerId="ADAL" clId="{53EF528D-1880-43D7-BB4E-C679EEEF9815}" dt="2024-02-21T02:41:19.751" v="6733" actId="26606"/>
          <ac:picMkLst>
            <pc:docMk/>
            <pc:sldMk cId="3636686765" sldId="278"/>
            <ac:picMk id="2050" creationId="{3A258599-C59B-FB73-43CF-DDA67336ECE1}"/>
          </ac:picMkLst>
        </pc:picChg>
      </pc:sldChg>
      <pc:sldChg chg="modSp add del mod ord">
        <pc:chgData name="Manuel Larsen Santos" userId="6b953df4-0cc0-4102-b9f4-a1e91040abce" providerId="ADAL" clId="{53EF528D-1880-43D7-BB4E-C679EEEF9815}" dt="2024-02-21T02:46:27.814" v="6751" actId="47"/>
        <pc:sldMkLst>
          <pc:docMk/>
          <pc:sldMk cId="390230753" sldId="279"/>
        </pc:sldMkLst>
        <pc:spChg chg="mod">
          <ac:chgData name="Manuel Larsen Santos" userId="6b953df4-0cc0-4102-b9f4-a1e91040abce" providerId="ADAL" clId="{53EF528D-1880-43D7-BB4E-C679EEEF9815}" dt="2024-02-20T05:33:12.139" v="1231" actId="6549"/>
          <ac:spMkLst>
            <pc:docMk/>
            <pc:sldMk cId="390230753" sldId="279"/>
            <ac:spMk id="2" creationId="{3344E892-1A44-1AB8-1830-78BAD9E500A2}"/>
          </ac:spMkLst>
        </pc:spChg>
        <pc:spChg chg="mod">
          <ac:chgData name="Manuel Larsen Santos" userId="6b953df4-0cc0-4102-b9f4-a1e91040abce" providerId="ADAL" clId="{53EF528D-1880-43D7-BB4E-C679EEEF9815}" dt="2024-02-20T06:49:53.346" v="1510" actId="27636"/>
          <ac:spMkLst>
            <pc:docMk/>
            <pc:sldMk cId="390230753" sldId="279"/>
            <ac:spMk id="3" creationId="{210B0EB3-3368-40A5-2222-1E92F948A284}"/>
          </ac:spMkLst>
        </pc:spChg>
      </pc:sldChg>
      <pc:sldChg chg="addSp delSp modSp new mod ord setBg">
        <pc:chgData name="Manuel Larsen Santos" userId="6b953df4-0cc0-4102-b9f4-a1e91040abce" providerId="ADAL" clId="{53EF528D-1880-43D7-BB4E-C679EEEF9815}" dt="2024-02-21T04:00:40.157" v="8340" actId="1076"/>
        <pc:sldMkLst>
          <pc:docMk/>
          <pc:sldMk cId="2228830896" sldId="280"/>
        </pc:sldMkLst>
        <pc:spChg chg="mod">
          <ac:chgData name="Manuel Larsen Santos" userId="6b953df4-0cc0-4102-b9f4-a1e91040abce" providerId="ADAL" clId="{53EF528D-1880-43D7-BB4E-C679EEEF9815}" dt="2024-02-21T00:23:05.568" v="2984" actId="26606"/>
          <ac:spMkLst>
            <pc:docMk/>
            <pc:sldMk cId="2228830896" sldId="280"/>
            <ac:spMk id="2" creationId="{915A3FC5-CCB5-31B9-A368-CC617B373994}"/>
          </ac:spMkLst>
        </pc:spChg>
        <pc:spChg chg="mod ord">
          <ac:chgData name="Manuel Larsen Santos" userId="6b953df4-0cc0-4102-b9f4-a1e91040abce" providerId="ADAL" clId="{53EF528D-1880-43D7-BB4E-C679EEEF9815}" dt="2024-02-21T03:33:57.173" v="7998" actId="27636"/>
          <ac:spMkLst>
            <pc:docMk/>
            <pc:sldMk cId="2228830896" sldId="280"/>
            <ac:spMk id="3" creationId="{FC8A5A3D-5478-37A0-E894-3642FAAABD08}"/>
          </ac:spMkLst>
        </pc:spChg>
        <pc:spChg chg="add mod">
          <ac:chgData name="Manuel Larsen Santos" userId="6b953df4-0cc0-4102-b9f4-a1e91040abce" providerId="ADAL" clId="{53EF528D-1880-43D7-BB4E-C679EEEF9815}" dt="2024-02-21T04:00:40.157" v="8340" actId="1076"/>
          <ac:spMkLst>
            <pc:docMk/>
            <pc:sldMk cId="2228830896" sldId="280"/>
            <ac:spMk id="4" creationId="{FA9F1D89-BF8A-D8F1-FFD3-008272AEA8F7}"/>
          </ac:spMkLst>
        </pc:spChg>
        <pc:spChg chg="add del">
          <ac:chgData name="Manuel Larsen Santos" userId="6b953df4-0cc0-4102-b9f4-a1e91040abce" providerId="ADAL" clId="{53EF528D-1880-43D7-BB4E-C679EEEF9815}" dt="2024-02-21T00:18:15.973" v="2895" actId="26606"/>
          <ac:spMkLst>
            <pc:docMk/>
            <pc:sldMk cId="2228830896" sldId="280"/>
            <ac:spMk id="12" creationId="{DBC6133C-0615-4CE4-9132-37E609A9BDFA}"/>
          </ac:spMkLst>
        </pc:spChg>
        <pc:spChg chg="add del">
          <ac:chgData name="Manuel Larsen Santos" userId="6b953df4-0cc0-4102-b9f4-a1e91040abce" providerId="ADAL" clId="{53EF528D-1880-43D7-BB4E-C679EEEF9815}" dt="2024-02-21T00:18:15.973" v="2895" actId="26606"/>
          <ac:spMkLst>
            <pc:docMk/>
            <pc:sldMk cId="2228830896" sldId="280"/>
            <ac:spMk id="14" creationId="{169CC832-2974-4E8D-90ED-3E2941BA7336}"/>
          </ac:spMkLst>
        </pc:spChg>
        <pc:spChg chg="add del">
          <ac:chgData name="Manuel Larsen Santos" userId="6b953df4-0cc0-4102-b9f4-a1e91040abce" providerId="ADAL" clId="{53EF528D-1880-43D7-BB4E-C679EEEF9815}" dt="2024-02-21T00:18:15.973" v="2895" actId="26606"/>
          <ac:spMkLst>
            <pc:docMk/>
            <pc:sldMk cId="2228830896" sldId="280"/>
            <ac:spMk id="16" creationId="{55222F96-971A-4F90-B841-6BAB416C7AC1}"/>
          </ac:spMkLst>
        </pc:spChg>
        <pc:spChg chg="add del">
          <ac:chgData name="Manuel Larsen Santos" userId="6b953df4-0cc0-4102-b9f4-a1e91040abce" providerId="ADAL" clId="{53EF528D-1880-43D7-BB4E-C679EEEF9815}" dt="2024-02-21T00:18:15.973" v="2895" actId="26606"/>
          <ac:spMkLst>
            <pc:docMk/>
            <pc:sldMk cId="2228830896" sldId="280"/>
            <ac:spMk id="18" creationId="{08980754-6F4B-43C9-B9BE-127B6BED6586}"/>
          </ac:spMkLst>
        </pc:spChg>
        <pc:spChg chg="add del">
          <ac:chgData name="Manuel Larsen Santos" userId="6b953df4-0cc0-4102-b9f4-a1e91040abce" providerId="ADAL" clId="{53EF528D-1880-43D7-BB4E-C679EEEF9815}" dt="2024-02-21T00:18:15.973" v="2895" actId="26606"/>
          <ac:spMkLst>
            <pc:docMk/>
            <pc:sldMk cId="2228830896" sldId="280"/>
            <ac:spMk id="20" creationId="{2C1BBA94-3F40-40AA-8BB9-E69E25E537C1}"/>
          </ac:spMkLst>
        </pc:spChg>
        <pc:spChg chg="add del">
          <ac:chgData name="Manuel Larsen Santos" userId="6b953df4-0cc0-4102-b9f4-a1e91040abce" providerId="ADAL" clId="{53EF528D-1880-43D7-BB4E-C679EEEF9815}" dt="2024-02-21T00:18:26.201" v="2899" actId="26606"/>
          <ac:spMkLst>
            <pc:docMk/>
            <pc:sldMk cId="2228830896" sldId="280"/>
            <ac:spMk id="25" creationId="{201CC55D-ED54-4C5C-95E6-10947BD1103B}"/>
          </ac:spMkLst>
        </pc:spChg>
        <pc:spChg chg="add del">
          <ac:chgData name="Manuel Larsen Santos" userId="6b953df4-0cc0-4102-b9f4-a1e91040abce" providerId="ADAL" clId="{53EF528D-1880-43D7-BB4E-C679EEEF9815}" dt="2024-02-21T00:18:26.201" v="2899" actId="26606"/>
          <ac:spMkLst>
            <pc:docMk/>
            <pc:sldMk cId="2228830896" sldId="280"/>
            <ac:spMk id="31" creationId="{3873B707-463F-40B0-8227-E8CC6C67EB25}"/>
          </ac:spMkLst>
        </pc:spChg>
        <pc:spChg chg="add del">
          <ac:chgData name="Manuel Larsen Santos" userId="6b953df4-0cc0-4102-b9f4-a1e91040abce" providerId="ADAL" clId="{53EF528D-1880-43D7-BB4E-C679EEEF9815}" dt="2024-02-21T00:18:26.201" v="2899" actId="26606"/>
          <ac:spMkLst>
            <pc:docMk/>
            <pc:sldMk cId="2228830896" sldId="280"/>
            <ac:spMk id="33" creationId="{C13237C8-E62C-4F0D-A318-BD6FB6C2D138}"/>
          </ac:spMkLst>
        </pc:spChg>
        <pc:spChg chg="add del">
          <ac:chgData name="Manuel Larsen Santos" userId="6b953df4-0cc0-4102-b9f4-a1e91040abce" providerId="ADAL" clId="{53EF528D-1880-43D7-BB4E-C679EEEF9815}" dt="2024-02-21T00:18:26.201" v="2899" actId="26606"/>
          <ac:spMkLst>
            <pc:docMk/>
            <pc:sldMk cId="2228830896" sldId="280"/>
            <ac:spMk id="35" creationId="{19C9EAEA-39D0-4B0E-A0EB-51E7B26740B1}"/>
          </ac:spMkLst>
        </pc:spChg>
        <pc:spChg chg="add del">
          <ac:chgData name="Manuel Larsen Santos" userId="6b953df4-0cc0-4102-b9f4-a1e91040abce" providerId="ADAL" clId="{53EF528D-1880-43D7-BB4E-C679EEEF9815}" dt="2024-02-21T00:18:26.190" v="2898" actId="26606"/>
          <ac:spMkLst>
            <pc:docMk/>
            <pc:sldMk cId="2228830896" sldId="280"/>
            <ac:spMk id="40" creationId="{117AB3D3-3C9C-4DED-809A-78734805B895}"/>
          </ac:spMkLst>
        </pc:spChg>
        <pc:spChg chg="add del">
          <ac:chgData name="Manuel Larsen Santos" userId="6b953df4-0cc0-4102-b9f4-a1e91040abce" providerId="ADAL" clId="{53EF528D-1880-43D7-BB4E-C679EEEF9815}" dt="2024-02-21T00:18:26.190" v="2898" actId="26606"/>
          <ac:spMkLst>
            <pc:docMk/>
            <pc:sldMk cId="2228830896" sldId="280"/>
            <ac:spMk id="42" creationId="{3A9A4357-BD1D-4622-A4FE-766E6AB8DE84}"/>
          </ac:spMkLst>
        </pc:spChg>
        <pc:spChg chg="add del">
          <ac:chgData name="Manuel Larsen Santos" userId="6b953df4-0cc0-4102-b9f4-a1e91040abce" providerId="ADAL" clId="{53EF528D-1880-43D7-BB4E-C679EEEF9815}" dt="2024-02-21T00:18:26.190" v="2898" actId="26606"/>
          <ac:spMkLst>
            <pc:docMk/>
            <pc:sldMk cId="2228830896" sldId="280"/>
            <ac:spMk id="44" creationId="{E659831F-0D9A-4C63-9EBB-8435B85A440F}"/>
          </ac:spMkLst>
        </pc:spChg>
        <pc:spChg chg="add del">
          <ac:chgData name="Manuel Larsen Santos" userId="6b953df4-0cc0-4102-b9f4-a1e91040abce" providerId="ADAL" clId="{53EF528D-1880-43D7-BB4E-C679EEEF9815}" dt="2024-02-21T00:18:26.190" v="2898" actId="26606"/>
          <ac:spMkLst>
            <pc:docMk/>
            <pc:sldMk cId="2228830896" sldId="280"/>
            <ac:spMk id="46" creationId="{E6995CE5-F890-4ABA-82A2-26507CE8D2A3}"/>
          </ac:spMkLst>
        </pc:spChg>
        <pc:spChg chg="add del">
          <ac:chgData name="Manuel Larsen Santos" userId="6b953df4-0cc0-4102-b9f4-a1e91040abce" providerId="ADAL" clId="{53EF528D-1880-43D7-BB4E-C679EEEF9815}" dt="2024-02-21T00:23:16.154" v="2991" actId="26606"/>
          <ac:spMkLst>
            <pc:docMk/>
            <pc:sldMk cId="2228830896" sldId="280"/>
            <ac:spMk id="48" creationId="{2C1BBA94-3F40-40AA-8BB9-E69E25E537C1}"/>
          </ac:spMkLst>
        </pc:spChg>
        <pc:spChg chg="add del">
          <ac:chgData name="Manuel Larsen Santos" userId="6b953df4-0cc0-4102-b9f4-a1e91040abce" providerId="ADAL" clId="{53EF528D-1880-43D7-BB4E-C679EEEF9815}" dt="2024-02-21T00:23:16.154" v="2991" actId="26606"/>
          <ac:spMkLst>
            <pc:docMk/>
            <pc:sldMk cId="2228830896" sldId="280"/>
            <ac:spMk id="49" creationId="{DBC6133C-0615-4CE4-9132-37E609A9BDFA}"/>
          </ac:spMkLst>
        </pc:spChg>
        <pc:spChg chg="add del">
          <ac:chgData name="Manuel Larsen Santos" userId="6b953df4-0cc0-4102-b9f4-a1e91040abce" providerId="ADAL" clId="{53EF528D-1880-43D7-BB4E-C679EEEF9815}" dt="2024-02-21T00:23:16.154" v="2991" actId="26606"/>
          <ac:spMkLst>
            <pc:docMk/>
            <pc:sldMk cId="2228830896" sldId="280"/>
            <ac:spMk id="50" creationId="{169CC832-2974-4E8D-90ED-3E2941BA7336}"/>
          </ac:spMkLst>
        </pc:spChg>
        <pc:spChg chg="add del">
          <ac:chgData name="Manuel Larsen Santos" userId="6b953df4-0cc0-4102-b9f4-a1e91040abce" providerId="ADAL" clId="{53EF528D-1880-43D7-BB4E-C679EEEF9815}" dt="2024-02-21T00:23:16.154" v="2991" actId="26606"/>
          <ac:spMkLst>
            <pc:docMk/>
            <pc:sldMk cId="2228830896" sldId="280"/>
            <ac:spMk id="51" creationId="{55222F96-971A-4F90-B841-6BAB416C7AC1}"/>
          </ac:spMkLst>
        </pc:spChg>
        <pc:spChg chg="add del">
          <ac:chgData name="Manuel Larsen Santos" userId="6b953df4-0cc0-4102-b9f4-a1e91040abce" providerId="ADAL" clId="{53EF528D-1880-43D7-BB4E-C679EEEF9815}" dt="2024-02-21T00:23:16.154" v="2991" actId="26606"/>
          <ac:spMkLst>
            <pc:docMk/>
            <pc:sldMk cId="2228830896" sldId="280"/>
            <ac:spMk id="52" creationId="{08980754-6F4B-43C9-B9BE-127B6BED6586}"/>
          </ac:spMkLst>
        </pc:spChg>
        <pc:spChg chg="add del">
          <ac:chgData name="Manuel Larsen Santos" userId="6b953df4-0cc0-4102-b9f4-a1e91040abce" providerId="ADAL" clId="{53EF528D-1880-43D7-BB4E-C679EEEF9815}" dt="2024-02-21T00:23:02.244" v="2978" actId="26606"/>
          <ac:spMkLst>
            <pc:docMk/>
            <pc:sldMk cId="2228830896" sldId="280"/>
            <ac:spMk id="57" creationId="{117AB3D3-3C9C-4DED-809A-78734805B895}"/>
          </ac:spMkLst>
        </pc:spChg>
        <pc:spChg chg="add del">
          <ac:chgData name="Manuel Larsen Santos" userId="6b953df4-0cc0-4102-b9f4-a1e91040abce" providerId="ADAL" clId="{53EF528D-1880-43D7-BB4E-C679EEEF9815}" dt="2024-02-21T00:23:02.244" v="2978" actId="26606"/>
          <ac:spMkLst>
            <pc:docMk/>
            <pc:sldMk cId="2228830896" sldId="280"/>
            <ac:spMk id="59" creationId="{3A9A4357-BD1D-4622-A4FE-766E6AB8DE84}"/>
          </ac:spMkLst>
        </pc:spChg>
        <pc:spChg chg="add del">
          <ac:chgData name="Manuel Larsen Santos" userId="6b953df4-0cc0-4102-b9f4-a1e91040abce" providerId="ADAL" clId="{53EF528D-1880-43D7-BB4E-C679EEEF9815}" dt="2024-02-21T00:23:02.244" v="2978" actId="26606"/>
          <ac:spMkLst>
            <pc:docMk/>
            <pc:sldMk cId="2228830896" sldId="280"/>
            <ac:spMk id="61" creationId="{E659831F-0D9A-4C63-9EBB-8435B85A440F}"/>
          </ac:spMkLst>
        </pc:spChg>
        <pc:spChg chg="add del">
          <ac:chgData name="Manuel Larsen Santos" userId="6b953df4-0cc0-4102-b9f4-a1e91040abce" providerId="ADAL" clId="{53EF528D-1880-43D7-BB4E-C679EEEF9815}" dt="2024-02-21T00:23:02.244" v="2978" actId="26606"/>
          <ac:spMkLst>
            <pc:docMk/>
            <pc:sldMk cId="2228830896" sldId="280"/>
            <ac:spMk id="63" creationId="{E6995CE5-F890-4ABA-82A2-26507CE8D2A3}"/>
          </ac:spMkLst>
        </pc:spChg>
        <pc:spChg chg="add del">
          <ac:chgData name="Manuel Larsen Santos" userId="6b953df4-0cc0-4102-b9f4-a1e91040abce" providerId="ADAL" clId="{53EF528D-1880-43D7-BB4E-C679EEEF9815}" dt="2024-02-21T00:23:05.568" v="2984" actId="26606"/>
          <ac:spMkLst>
            <pc:docMk/>
            <pc:sldMk cId="2228830896" sldId="280"/>
            <ac:spMk id="64" creationId="{D5B0017B-2ECA-49AF-B397-DC140825DF8D}"/>
          </ac:spMkLst>
        </pc:spChg>
        <pc:spChg chg="add del">
          <ac:chgData name="Manuel Larsen Santos" userId="6b953df4-0cc0-4102-b9f4-a1e91040abce" providerId="ADAL" clId="{53EF528D-1880-43D7-BB4E-C679EEEF9815}" dt="2024-02-21T00:23:03.076" v="2980" actId="26606"/>
          <ac:spMkLst>
            <pc:docMk/>
            <pc:sldMk cId="2228830896" sldId="280"/>
            <ac:spMk id="65" creationId="{55222F96-971A-4F90-B841-6BAB416C7AC1}"/>
          </ac:spMkLst>
        </pc:spChg>
        <pc:spChg chg="add del">
          <ac:chgData name="Manuel Larsen Santos" userId="6b953df4-0cc0-4102-b9f4-a1e91040abce" providerId="ADAL" clId="{53EF528D-1880-43D7-BB4E-C679EEEF9815}" dt="2024-02-21T00:23:03.076" v="2980" actId="26606"/>
          <ac:spMkLst>
            <pc:docMk/>
            <pc:sldMk cId="2228830896" sldId="280"/>
            <ac:spMk id="66" creationId="{3756B343-807D-456E-AA26-80E96B75D13B}"/>
          </ac:spMkLst>
        </pc:spChg>
        <pc:spChg chg="add del">
          <ac:chgData name="Manuel Larsen Santos" userId="6b953df4-0cc0-4102-b9f4-a1e91040abce" providerId="ADAL" clId="{53EF528D-1880-43D7-BB4E-C679EEEF9815}" dt="2024-02-21T00:23:03.076" v="2980" actId="26606"/>
          <ac:spMkLst>
            <pc:docMk/>
            <pc:sldMk cId="2228830896" sldId="280"/>
            <ac:spMk id="67" creationId="{08980754-6F4B-43C9-B9BE-127B6BED6586}"/>
          </ac:spMkLst>
        </pc:spChg>
        <pc:spChg chg="add del">
          <ac:chgData name="Manuel Larsen Santos" userId="6b953df4-0cc0-4102-b9f4-a1e91040abce" providerId="ADAL" clId="{53EF528D-1880-43D7-BB4E-C679EEEF9815}" dt="2024-02-21T00:23:03.076" v="2980" actId="26606"/>
          <ac:spMkLst>
            <pc:docMk/>
            <pc:sldMk cId="2228830896" sldId="280"/>
            <ac:spMk id="68" creationId="{2C1BBA94-3F40-40AA-8BB9-E69E25E537C1}"/>
          </ac:spMkLst>
        </pc:spChg>
        <pc:spChg chg="add del">
          <ac:chgData name="Manuel Larsen Santos" userId="6b953df4-0cc0-4102-b9f4-a1e91040abce" providerId="ADAL" clId="{53EF528D-1880-43D7-BB4E-C679EEEF9815}" dt="2024-02-21T00:23:03.076" v="2980" actId="26606"/>
          <ac:spMkLst>
            <pc:docMk/>
            <pc:sldMk cId="2228830896" sldId="280"/>
            <ac:spMk id="69" creationId="{169CC832-2974-4E8D-90ED-3E2941BA7336}"/>
          </ac:spMkLst>
        </pc:spChg>
        <pc:spChg chg="add del">
          <ac:chgData name="Manuel Larsen Santos" userId="6b953df4-0cc0-4102-b9f4-a1e91040abce" providerId="ADAL" clId="{53EF528D-1880-43D7-BB4E-C679EEEF9815}" dt="2024-02-21T00:23:03.987" v="2982" actId="26606"/>
          <ac:spMkLst>
            <pc:docMk/>
            <pc:sldMk cId="2228830896" sldId="280"/>
            <ac:spMk id="71" creationId="{201CC55D-ED54-4C5C-95E6-10947BD1103B}"/>
          </ac:spMkLst>
        </pc:spChg>
        <pc:spChg chg="add del">
          <ac:chgData name="Manuel Larsen Santos" userId="6b953df4-0cc0-4102-b9f4-a1e91040abce" providerId="ADAL" clId="{53EF528D-1880-43D7-BB4E-C679EEEF9815}" dt="2024-02-21T00:23:03.987" v="2982" actId="26606"/>
          <ac:spMkLst>
            <pc:docMk/>
            <pc:sldMk cId="2228830896" sldId="280"/>
            <ac:spMk id="74" creationId="{3873B707-463F-40B0-8227-E8CC6C67EB25}"/>
          </ac:spMkLst>
        </pc:spChg>
        <pc:spChg chg="add del">
          <ac:chgData name="Manuel Larsen Santos" userId="6b953df4-0cc0-4102-b9f4-a1e91040abce" providerId="ADAL" clId="{53EF528D-1880-43D7-BB4E-C679EEEF9815}" dt="2024-02-21T00:23:03.987" v="2982" actId="26606"/>
          <ac:spMkLst>
            <pc:docMk/>
            <pc:sldMk cId="2228830896" sldId="280"/>
            <ac:spMk id="75" creationId="{C13237C8-E62C-4F0D-A318-BD6FB6C2D138}"/>
          </ac:spMkLst>
        </pc:spChg>
        <pc:spChg chg="add del">
          <ac:chgData name="Manuel Larsen Santos" userId="6b953df4-0cc0-4102-b9f4-a1e91040abce" providerId="ADAL" clId="{53EF528D-1880-43D7-BB4E-C679EEEF9815}" dt="2024-02-21T00:23:03.987" v="2982" actId="26606"/>
          <ac:spMkLst>
            <pc:docMk/>
            <pc:sldMk cId="2228830896" sldId="280"/>
            <ac:spMk id="76" creationId="{19C9EAEA-39D0-4B0E-A0EB-51E7B26740B1}"/>
          </ac:spMkLst>
        </pc:spChg>
        <pc:spChg chg="add del">
          <ac:chgData name="Manuel Larsen Santos" userId="6b953df4-0cc0-4102-b9f4-a1e91040abce" providerId="ADAL" clId="{53EF528D-1880-43D7-BB4E-C679EEEF9815}" dt="2024-02-21T00:23:05.568" v="2984" actId="26606"/>
          <ac:spMkLst>
            <pc:docMk/>
            <pc:sldMk cId="2228830896" sldId="280"/>
            <ac:spMk id="78" creationId="{B0B8DCBA-FEED-46EF-A140-35B904015B49}"/>
          </ac:spMkLst>
        </pc:spChg>
        <pc:spChg chg="add del">
          <ac:chgData name="Manuel Larsen Santos" userId="6b953df4-0cc0-4102-b9f4-a1e91040abce" providerId="ADAL" clId="{53EF528D-1880-43D7-BB4E-C679EEEF9815}" dt="2024-02-21T00:23:16.154" v="2991" actId="26606"/>
          <ac:spMkLst>
            <pc:docMk/>
            <pc:sldMk cId="2228830896" sldId="280"/>
            <ac:spMk id="84" creationId="{DBC6133C-0615-4CE4-9132-37E609A9BDFA}"/>
          </ac:spMkLst>
        </pc:spChg>
        <pc:spChg chg="add del">
          <ac:chgData name="Manuel Larsen Santos" userId="6b953df4-0cc0-4102-b9f4-a1e91040abce" providerId="ADAL" clId="{53EF528D-1880-43D7-BB4E-C679EEEF9815}" dt="2024-02-21T00:23:16.154" v="2991" actId="26606"/>
          <ac:spMkLst>
            <pc:docMk/>
            <pc:sldMk cId="2228830896" sldId="280"/>
            <ac:spMk id="85" creationId="{169CC832-2974-4E8D-90ED-3E2941BA7336}"/>
          </ac:spMkLst>
        </pc:spChg>
        <pc:spChg chg="add del">
          <ac:chgData name="Manuel Larsen Santos" userId="6b953df4-0cc0-4102-b9f4-a1e91040abce" providerId="ADAL" clId="{53EF528D-1880-43D7-BB4E-C679EEEF9815}" dt="2024-02-21T00:23:16.154" v="2991" actId="26606"/>
          <ac:spMkLst>
            <pc:docMk/>
            <pc:sldMk cId="2228830896" sldId="280"/>
            <ac:spMk id="86" creationId="{55222F96-971A-4F90-B841-6BAB416C7AC1}"/>
          </ac:spMkLst>
        </pc:spChg>
        <pc:spChg chg="add del">
          <ac:chgData name="Manuel Larsen Santos" userId="6b953df4-0cc0-4102-b9f4-a1e91040abce" providerId="ADAL" clId="{53EF528D-1880-43D7-BB4E-C679EEEF9815}" dt="2024-02-21T00:23:16.154" v="2991" actId="26606"/>
          <ac:spMkLst>
            <pc:docMk/>
            <pc:sldMk cId="2228830896" sldId="280"/>
            <ac:spMk id="87" creationId="{08980754-6F4B-43C9-B9BE-127B6BED6586}"/>
          </ac:spMkLst>
        </pc:spChg>
        <pc:spChg chg="add del">
          <ac:chgData name="Manuel Larsen Santos" userId="6b953df4-0cc0-4102-b9f4-a1e91040abce" providerId="ADAL" clId="{53EF528D-1880-43D7-BB4E-C679EEEF9815}" dt="2024-02-21T00:23:16.154" v="2991" actId="26606"/>
          <ac:spMkLst>
            <pc:docMk/>
            <pc:sldMk cId="2228830896" sldId="280"/>
            <ac:spMk id="88" creationId="{2C1BBA94-3F40-40AA-8BB9-E69E25E537C1}"/>
          </ac:spMkLst>
        </pc:spChg>
        <pc:grpChg chg="add del">
          <ac:chgData name="Manuel Larsen Santos" userId="6b953df4-0cc0-4102-b9f4-a1e91040abce" providerId="ADAL" clId="{53EF528D-1880-43D7-BB4E-C679EEEF9815}" dt="2024-02-21T00:18:26.201" v="2899" actId="26606"/>
          <ac:grpSpMkLst>
            <pc:docMk/>
            <pc:sldMk cId="2228830896" sldId="280"/>
            <ac:grpSpMk id="27" creationId="{1DE889C7-FAD6-4397-98E2-05D503484459}"/>
          </ac:grpSpMkLst>
        </pc:grpChg>
        <pc:grpChg chg="add del">
          <ac:chgData name="Manuel Larsen Santos" userId="6b953df4-0cc0-4102-b9f4-a1e91040abce" providerId="ADAL" clId="{53EF528D-1880-43D7-BB4E-C679EEEF9815}" dt="2024-02-21T00:23:03.987" v="2982" actId="26606"/>
          <ac:grpSpMkLst>
            <pc:docMk/>
            <pc:sldMk cId="2228830896" sldId="280"/>
            <ac:grpSpMk id="72" creationId="{1DE889C7-FAD6-4397-98E2-05D503484459}"/>
          </ac:grpSpMkLst>
        </pc:grpChg>
        <pc:grpChg chg="add del">
          <ac:chgData name="Manuel Larsen Santos" userId="6b953df4-0cc0-4102-b9f4-a1e91040abce" providerId="ADAL" clId="{53EF528D-1880-43D7-BB4E-C679EEEF9815}" dt="2024-02-21T00:23:05.568" v="2984" actId="26606"/>
          <ac:grpSpMkLst>
            <pc:docMk/>
            <pc:sldMk cId="2228830896" sldId="280"/>
            <ac:grpSpMk id="79" creationId="{AE1C45F0-260A-458C-96ED-C1F6D2151219}"/>
          </ac:grpSpMkLst>
        </pc:grpChg>
        <pc:picChg chg="add mod">
          <ac:chgData name="Manuel Larsen Santos" userId="6b953df4-0cc0-4102-b9f4-a1e91040abce" providerId="ADAL" clId="{53EF528D-1880-43D7-BB4E-C679EEEF9815}" dt="2024-02-21T00:23:05.568" v="2984" actId="26606"/>
          <ac:picMkLst>
            <pc:docMk/>
            <pc:sldMk cId="2228830896" sldId="280"/>
            <ac:picMk id="7" creationId="{88AAB488-192E-3632-D3BE-21798C6FCC09}"/>
          </ac:picMkLst>
        </pc:picChg>
        <pc:picChg chg="add del mod">
          <ac:chgData name="Manuel Larsen Santos" userId="6b953df4-0cc0-4102-b9f4-a1e91040abce" providerId="ADAL" clId="{53EF528D-1880-43D7-BB4E-C679EEEF9815}" dt="2024-02-20T23:55:51.056" v="2237" actId="478"/>
          <ac:picMkLst>
            <pc:docMk/>
            <pc:sldMk cId="2228830896" sldId="280"/>
            <ac:picMk id="9218" creationId="{22FE911F-579B-2702-04FD-A06EF137F2E5}"/>
          </ac:picMkLst>
        </pc:picChg>
        <pc:picChg chg="add mod">
          <ac:chgData name="Manuel Larsen Santos" userId="6b953df4-0cc0-4102-b9f4-a1e91040abce" providerId="ADAL" clId="{53EF528D-1880-43D7-BB4E-C679EEEF9815}" dt="2024-02-20T23:50:16.982" v="2150" actId="1076"/>
          <ac:picMkLst>
            <pc:docMk/>
            <pc:sldMk cId="2228830896" sldId="280"/>
            <ac:picMk id="9220" creationId="{CAB342F9-0C22-8F71-ED64-36F43470176C}"/>
          </ac:picMkLst>
        </pc:picChg>
        <pc:picChg chg="add del">
          <ac:chgData name="Manuel Larsen Santos" userId="6b953df4-0cc0-4102-b9f4-a1e91040abce" providerId="ADAL" clId="{53EF528D-1880-43D7-BB4E-C679EEEF9815}" dt="2024-02-20T23:52:41.932" v="2152" actId="21"/>
          <ac:picMkLst>
            <pc:docMk/>
            <pc:sldMk cId="2228830896" sldId="280"/>
            <ac:picMk id="9222" creationId="{3DF362DA-0C97-2941-72CE-D25AC549CF14}"/>
          </ac:picMkLst>
        </pc:picChg>
        <pc:cxnChg chg="add del">
          <ac:chgData name="Manuel Larsen Santos" userId="6b953df4-0cc0-4102-b9f4-a1e91040abce" providerId="ADAL" clId="{53EF528D-1880-43D7-BB4E-C679EEEF9815}" dt="2024-02-21T00:23:05.568" v="2984" actId="26606"/>
          <ac:cxnSpMkLst>
            <pc:docMk/>
            <pc:sldMk cId="2228830896" sldId="280"/>
            <ac:cxnSpMk id="82" creationId="{6CF1BAF6-AD41-4082-B212-8A1F9A2E8779}"/>
          </ac:cxnSpMkLst>
        </pc:cxnChg>
      </pc:sldChg>
      <pc:sldChg chg="addSp delSp modSp new mod setBg">
        <pc:chgData name="Manuel Larsen Santos" userId="6b953df4-0cc0-4102-b9f4-a1e91040abce" providerId="ADAL" clId="{53EF528D-1880-43D7-BB4E-C679EEEF9815}" dt="2024-02-21T03:34:17.351" v="7999"/>
        <pc:sldMkLst>
          <pc:docMk/>
          <pc:sldMk cId="1798528282" sldId="281"/>
        </pc:sldMkLst>
        <pc:spChg chg="mod">
          <ac:chgData name="Manuel Larsen Santos" userId="6b953df4-0cc0-4102-b9f4-a1e91040abce" providerId="ADAL" clId="{53EF528D-1880-43D7-BB4E-C679EEEF9815}" dt="2024-02-21T00:29:36.531" v="3010" actId="26606"/>
          <ac:spMkLst>
            <pc:docMk/>
            <pc:sldMk cId="1798528282" sldId="281"/>
            <ac:spMk id="2" creationId="{27E9F679-FB16-CCB7-BBDA-8AF404201AF4}"/>
          </ac:spMkLst>
        </pc:spChg>
        <pc:spChg chg="mod ord">
          <ac:chgData name="Manuel Larsen Santos" userId="6b953df4-0cc0-4102-b9f4-a1e91040abce" providerId="ADAL" clId="{53EF528D-1880-43D7-BB4E-C679EEEF9815}" dt="2024-02-21T03:34:17.351" v="7999"/>
          <ac:spMkLst>
            <pc:docMk/>
            <pc:sldMk cId="1798528282" sldId="281"/>
            <ac:spMk id="3" creationId="{3F31824F-F78B-F1F6-17E1-336DEF3C5BAC}"/>
          </ac:spMkLst>
        </pc:spChg>
        <pc:spChg chg="add mod">
          <ac:chgData name="Manuel Larsen Santos" userId="6b953df4-0cc0-4102-b9f4-a1e91040abce" providerId="ADAL" clId="{53EF528D-1880-43D7-BB4E-C679EEEF9815}" dt="2024-02-21T03:24:15.767" v="7913" actId="1076"/>
          <ac:spMkLst>
            <pc:docMk/>
            <pc:sldMk cId="1798528282" sldId="281"/>
            <ac:spMk id="6" creationId="{61946E87-0A0E-8978-72CE-76E3F9215D40}"/>
          </ac:spMkLst>
        </pc:spChg>
        <pc:spChg chg="add del">
          <ac:chgData name="Manuel Larsen Santos" userId="6b953df4-0cc0-4102-b9f4-a1e91040abce" providerId="ADAL" clId="{53EF528D-1880-43D7-BB4E-C679EEEF9815}" dt="2024-02-21T00:04:16.566" v="2485" actId="26606"/>
          <ac:spMkLst>
            <pc:docMk/>
            <pc:sldMk cId="1798528282" sldId="281"/>
            <ac:spMk id="10" creationId="{0B9EE3F3-89B7-43C3-8651-C4C96830993D}"/>
          </ac:spMkLst>
        </pc:spChg>
        <pc:spChg chg="add del">
          <ac:chgData name="Manuel Larsen Santos" userId="6b953df4-0cc0-4102-b9f4-a1e91040abce" providerId="ADAL" clId="{53EF528D-1880-43D7-BB4E-C679EEEF9815}" dt="2024-02-21T00:04:16.566" v="2485" actId="26606"/>
          <ac:spMkLst>
            <pc:docMk/>
            <pc:sldMk cId="1798528282" sldId="281"/>
            <ac:spMk id="12" creationId="{33AE4636-AEEC-45D6-84D4-7AC2DA48ECF8}"/>
          </ac:spMkLst>
        </pc:spChg>
        <pc:spChg chg="add del">
          <ac:chgData name="Manuel Larsen Santos" userId="6b953df4-0cc0-4102-b9f4-a1e91040abce" providerId="ADAL" clId="{53EF528D-1880-43D7-BB4E-C679EEEF9815}" dt="2024-02-21T00:04:16.566" v="2485" actId="26606"/>
          <ac:spMkLst>
            <pc:docMk/>
            <pc:sldMk cId="1798528282" sldId="281"/>
            <ac:spMk id="14" creationId="{8D9CE0F4-2EB2-4F1F-8AAC-DB3571D9FE10}"/>
          </ac:spMkLst>
        </pc:spChg>
        <pc:spChg chg="add del">
          <ac:chgData name="Manuel Larsen Santos" userId="6b953df4-0cc0-4102-b9f4-a1e91040abce" providerId="ADAL" clId="{53EF528D-1880-43D7-BB4E-C679EEEF9815}" dt="2024-02-21T00:04:17.436" v="2487" actId="26606"/>
          <ac:spMkLst>
            <pc:docMk/>
            <pc:sldMk cId="1798528282" sldId="281"/>
            <ac:spMk id="16" creationId="{F94AA2BD-2E3F-4B1D-8127-5744B8115311}"/>
          </ac:spMkLst>
        </pc:spChg>
        <pc:spChg chg="add del">
          <ac:chgData name="Manuel Larsen Santos" userId="6b953df4-0cc0-4102-b9f4-a1e91040abce" providerId="ADAL" clId="{53EF528D-1880-43D7-BB4E-C679EEEF9815}" dt="2024-02-21T00:04:17.436" v="2487" actId="26606"/>
          <ac:spMkLst>
            <pc:docMk/>
            <pc:sldMk cId="1798528282" sldId="281"/>
            <ac:spMk id="17" creationId="{4BD02261-2DC8-4AA8-9E16-7751AE892445}"/>
          </ac:spMkLst>
        </pc:spChg>
        <pc:spChg chg="add del">
          <ac:chgData name="Manuel Larsen Santos" userId="6b953df4-0cc0-4102-b9f4-a1e91040abce" providerId="ADAL" clId="{53EF528D-1880-43D7-BB4E-C679EEEF9815}" dt="2024-02-21T00:04:17.436" v="2487" actId="26606"/>
          <ac:spMkLst>
            <pc:docMk/>
            <pc:sldMk cId="1798528282" sldId="281"/>
            <ac:spMk id="18" creationId="{3D752CF2-2291-40B5-B462-C17B174C10BC}"/>
          </ac:spMkLst>
        </pc:spChg>
        <pc:spChg chg="add del">
          <ac:chgData name="Manuel Larsen Santos" userId="6b953df4-0cc0-4102-b9f4-a1e91040abce" providerId="ADAL" clId="{53EF528D-1880-43D7-BB4E-C679EEEF9815}" dt="2024-02-21T00:04:19.865" v="2489" actId="26606"/>
          <ac:spMkLst>
            <pc:docMk/>
            <pc:sldMk cId="1798528282" sldId="281"/>
            <ac:spMk id="20" creationId="{2B97F24A-32CE-4C1C-A50D-3016B394DCFB}"/>
          </ac:spMkLst>
        </pc:spChg>
        <pc:spChg chg="add del">
          <ac:chgData name="Manuel Larsen Santos" userId="6b953df4-0cc0-4102-b9f4-a1e91040abce" providerId="ADAL" clId="{53EF528D-1880-43D7-BB4E-C679EEEF9815}" dt="2024-02-21T00:04:19.865" v="2489" actId="26606"/>
          <ac:spMkLst>
            <pc:docMk/>
            <pc:sldMk cId="1798528282" sldId="281"/>
            <ac:spMk id="21" creationId="{6357EC4F-235E-4222-A36F-C7878ACE37F2}"/>
          </ac:spMkLst>
        </pc:spChg>
        <pc:spChg chg="add del">
          <ac:chgData name="Manuel Larsen Santos" userId="6b953df4-0cc0-4102-b9f4-a1e91040abce" providerId="ADAL" clId="{53EF528D-1880-43D7-BB4E-C679EEEF9815}" dt="2024-02-21T00:06:56.255" v="2542" actId="26606"/>
          <ac:spMkLst>
            <pc:docMk/>
            <pc:sldMk cId="1798528282" sldId="281"/>
            <ac:spMk id="30" creationId="{0B9EE3F3-89B7-43C3-8651-C4C96830993D}"/>
          </ac:spMkLst>
        </pc:spChg>
        <pc:spChg chg="add del">
          <ac:chgData name="Manuel Larsen Santos" userId="6b953df4-0cc0-4102-b9f4-a1e91040abce" providerId="ADAL" clId="{53EF528D-1880-43D7-BB4E-C679EEEF9815}" dt="2024-02-21T00:06:56.255" v="2542" actId="26606"/>
          <ac:spMkLst>
            <pc:docMk/>
            <pc:sldMk cId="1798528282" sldId="281"/>
            <ac:spMk id="32" creationId="{33AE4636-AEEC-45D6-84D4-7AC2DA48ECF8}"/>
          </ac:spMkLst>
        </pc:spChg>
        <pc:spChg chg="add del">
          <ac:chgData name="Manuel Larsen Santos" userId="6b953df4-0cc0-4102-b9f4-a1e91040abce" providerId="ADAL" clId="{53EF528D-1880-43D7-BB4E-C679EEEF9815}" dt="2024-02-21T00:06:56.255" v="2542" actId="26606"/>
          <ac:spMkLst>
            <pc:docMk/>
            <pc:sldMk cId="1798528282" sldId="281"/>
            <ac:spMk id="34" creationId="{8D9CE0F4-2EB2-4F1F-8AAC-DB3571D9FE10}"/>
          </ac:spMkLst>
        </pc:spChg>
        <pc:spChg chg="add del">
          <ac:chgData name="Manuel Larsen Santos" userId="6b953df4-0cc0-4102-b9f4-a1e91040abce" providerId="ADAL" clId="{53EF528D-1880-43D7-BB4E-C679EEEF9815}" dt="2024-02-21T00:07:48.735" v="2550" actId="26606"/>
          <ac:spMkLst>
            <pc:docMk/>
            <pc:sldMk cId="1798528282" sldId="281"/>
            <ac:spMk id="39" creationId="{1ECAB1E8-8195-4748-BE71-FF806D86892E}"/>
          </ac:spMkLst>
        </pc:spChg>
        <pc:spChg chg="add del">
          <ac:chgData name="Manuel Larsen Santos" userId="6b953df4-0cc0-4102-b9f4-a1e91040abce" providerId="ADAL" clId="{53EF528D-1880-43D7-BB4E-C679EEEF9815}" dt="2024-02-21T00:07:48.735" v="2550" actId="26606"/>
          <ac:spMkLst>
            <pc:docMk/>
            <pc:sldMk cId="1798528282" sldId="281"/>
            <ac:spMk id="41" creationId="{57F6BDD4-E066-4008-8011-6CC31AEB4556}"/>
          </ac:spMkLst>
        </pc:spChg>
        <pc:spChg chg="add del">
          <ac:chgData name="Manuel Larsen Santos" userId="6b953df4-0cc0-4102-b9f4-a1e91040abce" providerId="ADAL" clId="{53EF528D-1880-43D7-BB4E-C679EEEF9815}" dt="2024-02-21T00:07:48.735" v="2550" actId="26606"/>
          <ac:spMkLst>
            <pc:docMk/>
            <pc:sldMk cId="1798528282" sldId="281"/>
            <ac:spMk id="43" creationId="{2711A8FB-68FC-45FC-B01E-38F809E2D439}"/>
          </ac:spMkLst>
        </pc:spChg>
        <pc:spChg chg="add del">
          <ac:chgData name="Manuel Larsen Santos" userId="6b953df4-0cc0-4102-b9f4-a1e91040abce" providerId="ADAL" clId="{53EF528D-1880-43D7-BB4E-C679EEEF9815}" dt="2024-02-21T00:07:48.735" v="2550" actId="26606"/>
          <ac:spMkLst>
            <pc:docMk/>
            <pc:sldMk cId="1798528282" sldId="281"/>
            <ac:spMk id="45" creationId="{2A865FE3-5FC9-4049-87CF-30019C46C0F5}"/>
          </ac:spMkLst>
        </pc:spChg>
        <pc:spChg chg="add del">
          <ac:chgData name="Manuel Larsen Santos" userId="6b953df4-0cc0-4102-b9f4-a1e91040abce" providerId="ADAL" clId="{53EF528D-1880-43D7-BB4E-C679EEEF9815}" dt="2024-02-21T00:29:36.531" v="3010" actId="26606"/>
          <ac:spMkLst>
            <pc:docMk/>
            <pc:sldMk cId="1798528282" sldId="281"/>
            <ac:spMk id="50" creationId="{1ECAB1E8-8195-4748-BE71-FF806D86892E}"/>
          </ac:spMkLst>
        </pc:spChg>
        <pc:spChg chg="add del">
          <ac:chgData name="Manuel Larsen Santos" userId="6b953df4-0cc0-4102-b9f4-a1e91040abce" providerId="ADAL" clId="{53EF528D-1880-43D7-BB4E-C679EEEF9815}" dt="2024-02-21T00:29:36.531" v="3010" actId="26606"/>
          <ac:spMkLst>
            <pc:docMk/>
            <pc:sldMk cId="1798528282" sldId="281"/>
            <ac:spMk id="52" creationId="{57F6BDD4-E066-4008-8011-6CC31AEB4556}"/>
          </ac:spMkLst>
        </pc:spChg>
        <pc:spChg chg="add del">
          <ac:chgData name="Manuel Larsen Santos" userId="6b953df4-0cc0-4102-b9f4-a1e91040abce" providerId="ADAL" clId="{53EF528D-1880-43D7-BB4E-C679EEEF9815}" dt="2024-02-21T00:29:36.531" v="3010" actId="26606"/>
          <ac:spMkLst>
            <pc:docMk/>
            <pc:sldMk cId="1798528282" sldId="281"/>
            <ac:spMk id="54" creationId="{2711A8FB-68FC-45FC-B01E-38F809E2D439}"/>
          </ac:spMkLst>
        </pc:spChg>
        <pc:spChg chg="add del">
          <ac:chgData name="Manuel Larsen Santos" userId="6b953df4-0cc0-4102-b9f4-a1e91040abce" providerId="ADAL" clId="{53EF528D-1880-43D7-BB4E-C679EEEF9815}" dt="2024-02-21T00:29:36.531" v="3010" actId="26606"/>
          <ac:spMkLst>
            <pc:docMk/>
            <pc:sldMk cId="1798528282" sldId="281"/>
            <ac:spMk id="56" creationId="{2A865FE3-5FC9-4049-87CF-30019C46C0F5}"/>
          </ac:spMkLst>
        </pc:spChg>
        <pc:spChg chg="add">
          <ac:chgData name="Manuel Larsen Santos" userId="6b953df4-0cc0-4102-b9f4-a1e91040abce" providerId="ADAL" clId="{53EF528D-1880-43D7-BB4E-C679EEEF9815}" dt="2024-02-21T00:29:36.531" v="3010" actId="26606"/>
          <ac:spMkLst>
            <pc:docMk/>
            <pc:sldMk cId="1798528282" sldId="281"/>
            <ac:spMk id="10247" creationId="{058A14AF-9FB5-4CC7-BA35-E8E85D3EDF0E}"/>
          </ac:spMkLst>
        </pc:spChg>
        <pc:spChg chg="add">
          <ac:chgData name="Manuel Larsen Santos" userId="6b953df4-0cc0-4102-b9f4-a1e91040abce" providerId="ADAL" clId="{53EF528D-1880-43D7-BB4E-C679EEEF9815}" dt="2024-02-21T00:29:36.531" v="3010" actId="26606"/>
          <ac:spMkLst>
            <pc:docMk/>
            <pc:sldMk cId="1798528282" sldId="281"/>
            <ac:spMk id="10249" creationId="{3A9A4357-BD1D-4622-A4FE-766E6AB8DE84}"/>
          </ac:spMkLst>
        </pc:spChg>
        <pc:spChg chg="add">
          <ac:chgData name="Manuel Larsen Santos" userId="6b953df4-0cc0-4102-b9f4-a1e91040abce" providerId="ADAL" clId="{53EF528D-1880-43D7-BB4E-C679EEEF9815}" dt="2024-02-21T00:29:36.531" v="3010" actId="26606"/>
          <ac:spMkLst>
            <pc:docMk/>
            <pc:sldMk cId="1798528282" sldId="281"/>
            <ac:spMk id="10251" creationId="{E659831F-0D9A-4C63-9EBB-8435B85A440F}"/>
          </ac:spMkLst>
        </pc:spChg>
        <pc:spChg chg="add">
          <ac:chgData name="Manuel Larsen Santos" userId="6b953df4-0cc0-4102-b9f4-a1e91040abce" providerId="ADAL" clId="{53EF528D-1880-43D7-BB4E-C679EEEF9815}" dt="2024-02-21T00:29:36.531" v="3010" actId="26606"/>
          <ac:spMkLst>
            <pc:docMk/>
            <pc:sldMk cId="1798528282" sldId="281"/>
            <ac:spMk id="10253" creationId="{E6995CE5-F890-4ABA-82A2-26507CE8D2A3}"/>
          </ac:spMkLst>
        </pc:spChg>
        <pc:picChg chg="add mod">
          <ac:chgData name="Manuel Larsen Santos" userId="6b953df4-0cc0-4102-b9f4-a1e91040abce" providerId="ADAL" clId="{53EF528D-1880-43D7-BB4E-C679EEEF9815}" dt="2024-02-21T00:03:20.252" v="2474"/>
          <ac:picMkLst>
            <pc:docMk/>
            <pc:sldMk cId="1798528282" sldId="281"/>
            <ac:picMk id="4" creationId="{7D03BFA3-4979-EA44-6519-6883BBDB321C}"/>
          </ac:picMkLst>
        </pc:picChg>
        <pc:picChg chg="add del mod ord">
          <ac:chgData name="Manuel Larsen Santos" userId="6b953df4-0cc0-4102-b9f4-a1e91040abce" providerId="ADAL" clId="{53EF528D-1880-43D7-BB4E-C679EEEF9815}" dt="2024-02-21T00:07:55.624" v="2551" actId="478"/>
          <ac:picMkLst>
            <pc:docMk/>
            <pc:sldMk cId="1798528282" sldId="281"/>
            <ac:picMk id="5" creationId="{2E6E21B4-B021-3DFC-F2F8-118EE714E4DD}"/>
          </ac:picMkLst>
        </pc:picChg>
        <pc:picChg chg="add mod">
          <ac:chgData name="Manuel Larsen Santos" userId="6b953df4-0cc0-4102-b9f4-a1e91040abce" providerId="ADAL" clId="{53EF528D-1880-43D7-BB4E-C679EEEF9815}" dt="2024-02-21T00:29:36.531" v="3010" actId="26606"/>
          <ac:picMkLst>
            <pc:docMk/>
            <pc:sldMk cId="1798528282" sldId="281"/>
            <ac:picMk id="10242" creationId="{A640EF12-A23B-A2A3-9DF5-33715A02A0A5}"/>
          </ac:picMkLst>
        </pc:picChg>
        <pc:cxnChg chg="add del">
          <ac:chgData name="Manuel Larsen Santos" userId="6b953df4-0cc0-4102-b9f4-a1e91040abce" providerId="ADAL" clId="{53EF528D-1880-43D7-BB4E-C679EEEF9815}" dt="2024-02-21T00:04:26.382" v="2491" actId="26606"/>
          <ac:cxnSpMkLst>
            <pc:docMk/>
            <pc:sldMk cId="1798528282" sldId="281"/>
            <ac:cxnSpMk id="23" creationId="{249EDD1B-F94D-B4E6-ACAA-566B9A26FDE3}"/>
          </ac:cxnSpMkLst>
        </pc:cxnChg>
        <pc:cxnChg chg="add del">
          <ac:chgData name="Manuel Larsen Santos" userId="6b953df4-0cc0-4102-b9f4-a1e91040abce" providerId="ADAL" clId="{53EF528D-1880-43D7-BB4E-C679EEEF9815}" dt="2024-02-21T00:04:51.803" v="2495" actId="26606"/>
          <ac:cxnSpMkLst>
            <pc:docMk/>
            <pc:sldMk cId="1798528282" sldId="281"/>
            <ac:cxnSpMk id="25" creationId="{1503BFE4-729B-D9D0-C17B-501E6AF1127A}"/>
          </ac:cxnSpMkLst>
        </pc:cxnChg>
      </pc:sldChg>
      <pc:sldChg chg="addSp delSp modSp add mod">
        <pc:chgData name="Manuel Larsen Santos" userId="6b953df4-0cc0-4102-b9f4-a1e91040abce" providerId="ADAL" clId="{53EF528D-1880-43D7-BB4E-C679EEEF9815}" dt="2024-02-21T04:00:56.251" v="8342" actId="1076"/>
        <pc:sldMkLst>
          <pc:docMk/>
          <pc:sldMk cId="1238602075" sldId="282"/>
        </pc:sldMkLst>
        <pc:spChg chg="mod">
          <ac:chgData name="Manuel Larsen Santos" userId="6b953df4-0cc0-4102-b9f4-a1e91040abce" providerId="ADAL" clId="{53EF528D-1880-43D7-BB4E-C679EEEF9815}" dt="2024-02-21T00:33:57.086" v="3088" actId="26606"/>
          <ac:spMkLst>
            <pc:docMk/>
            <pc:sldMk cId="1238602075" sldId="282"/>
            <ac:spMk id="2" creationId="{9244E2C9-D13C-4EF7-97E5-9899D55AF2CF}"/>
          </ac:spMkLst>
        </pc:spChg>
        <pc:spChg chg="mod ord">
          <ac:chgData name="Manuel Larsen Santos" userId="6b953df4-0cc0-4102-b9f4-a1e91040abce" providerId="ADAL" clId="{53EF528D-1880-43D7-BB4E-C679EEEF9815}" dt="2024-02-21T03:07:47.112" v="7620" actId="2711"/>
          <ac:spMkLst>
            <pc:docMk/>
            <pc:sldMk cId="1238602075" sldId="282"/>
            <ac:spMk id="3" creationId="{AC76A7F9-B3C0-FBF3-5025-8846D13C82B1}"/>
          </ac:spMkLst>
        </pc:spChg>
        <pc:spChg chg="add mod">
          <ac:chgData name="Manuel Larsen Santos" userId="6b953df4-0cc0-4102-b9f4-a1e91040abce" providerId="ADAL" clId="{53EF528D-1880-43D7-BB4E-C679EEEF9815}" dt="2024-02-21T04:00:56.251" v="8342" actId="1076"/>
          <ac:spMkLst>
            <pc:docMk/>
            <pc:sldMk cId="1238602075" sldId="282"/>
            <ac:spMk id="4" creationId="{6453848C-C5EF-7C9A-3864-DB23284CFB27}"/>
          </ac:spMkLst>
        </pc:spChg>
        <pc:spChg chg="add del">
          <ac:chgData name="Manuel Larsen Santos" userId="6b953df4-0cc0-4102-b9f4-a1e91040abce" providerId="ADAL" clId="{53EF528D-1880-43D7-BB4E-C679EEEF9815}" dt="2024-02-21T00:33:57.086" v="3088" actId="26606"/>
          <ac:spMkLst>
            <pc:docMk/>
            <pc:sldMk cId="1238602075" sldId="282"/>
            <ac:spMk id="10247" creationId="{64E1B1B4-D451-F5E7-30ED-08757768A57A}"/>
          </ac:spMkLst>
        </pc:spChg>
        <pc:spChg chg="add del">
          <ac:chgData name="Manuel Larsen Santos" userId="6b953df4-0cc0-4102-b9f4-a1e91040abce" providerId="ADAL" clId="{53EF528D-1880-43D7-BB4E-C679EEEF9815}" dt="2024-02-21T00:33:57.086" v="3088" actId="26606"/>
          <ac:spMkLst>
            <pc:docMk/>
            <pc:sldMk cId="1238602075" sldId="282"/>
            <ac:spMk id="10249" creationId="{82020F07-4AE0-C3D2-05A5-1C5E4C70F960}"/>
          </ac:spMkLst>
        </pc:spChg>
        <pc:spChg chg="add del">
          <ac:chgData name="Manuel Larsen Santos" userId="6b953df4-0cc0-4102-b9f4-a1e91040abce" providerId="ADAL" clId="{53EF528D-1880-43D7-BB4E-C679EEEF9815}" dt="2024-02-21T00:33:57.086" v="3088" actId="26606"/>
          <ac:spMkLst>
            <pc:docMk/>
            <pc:sldMk cId="1238602075" sldId="282"/>
            <ac:spMk id="10251" creationId="{EB9E512D-2C86-3966-02CD-70FDD0DAD0C0}"/>
          </ac:spMkLst>
        </pc:spChg>
        <pc:spChg chg="add del">
          <ac:chgData name="Manuel Larsen Santos" userId="6b953df4-0cc0-4102-b9f4-a1e91040abce" providerId="ADAL" clId="{53EF528D-1880-43D7-BB4E-C679EEEF9815}" dt="2024-02-21T00:33:57.086" v="3088" actId="26606"/>
          <ac:spMkLst>
            <pc:docMk/>
            <pc:sldMk cId="1238602075" sldId="282"/>
            <ac:spMk id="10253" creationId="{40689A55-4EC3-7867-F1D1-6565DBA8F5BB}"/>
          </ac:spMkLst>
        </pc:spChg>
        <pc:picChg chg="add mod">
          <ac:chgData name="Manuel Larsen Santos" userId="6b953df4-0cc0-4102-b9f4-a1e91040abce" providerId="ADAL" clId="{53EF528D-1880-43D7-BB4E-C679EEEF9815}" dt="2024-02-21T00:33:57.086" v="3088" actId="26606"/>
          <ac:picMkLst>
            <pc:docMk/>
            <pc:sldMk cId="1238602075" sldId="282"/>
            <ac:picMk id="6" creationId="{37D767DB-93FF-FDA4-6245-E5CB09981232}"/>
          </ac:picMkLst>
        </pc:picChg>
        <pc:picChg chg="del">
          <ac:chgData name="Manuel Larsen Santos" userId="6b953df4-0cc0-4102-b9f4-a1e91040abce" providerId="ADAL" clId="{53EF528D-1880-43D7-BB4E-C679EEEF9815}" dt="2024-02-21T00:33:16.282" v="3079" actId="478"/>
          <ac:picMkLst>
            <pc:docMk/>
            <pc:sldMk cId="1238602075" sldId="282"/>
            <ac:picMk id="10242" creationId="{0B2D94FD-F5E8-A9A2-F42D-78D5E111BFE1}"/>
          </ac:picMkLst>
        </pc:picChg>
        <pc:cxnChg chg="add del">
          <ac:chgData name="Manuel Larsen Santos" userId="6b953df4-0cc0-4102-b9f4-a1e91040abce" providerId="ADAL" clId="{53EF528D-1880-43D7-BB4E-C679EEEF9815}" dt="2024-02-21T00:33:57.079" v="3087" actId="26606"/>
          <ac:cxnSpMkLst>
            <pc:docMk/>
            <pc:sldMk cId="1238602075" sldId="282"/>
            <ac:cxnSpMk id="10258" creationId="{1503BFE4-729B-D9D0-C17B-501E6AF1127A}"/>
          </ac:cxnSpMkLst>
        </pc:cxnChg>
        <pc:cxnChg chg="add">
          <ac:chgData name="Manuel Larsen Santos" userId="6b953df4-0cc0-4102-b9f4-a1e91040abce" providerId="ADAL" clId="{53EF528D-1880-43D7-BB4E-C679EEEF9815}" dt="2024-02-21T00:33:57.086" v="3088" actId="26606"/>
          <ac:cxnSpMkLst>
            <pc:docMk/>
            <pc:sldMk cId="1238602075" sldId="282"/>
            <ac:cxnSpMk id="10260" creationId="{249EDD1B-F94D-B4E6-ACAA-566B9A26FDE3}"/>
          </ac:cxnSpMkLst>
        </pc:cxnChg>
      </pc:sldChg>
      <pc:sldChg chg="new del">
        <pc:chgData name="Manuel Larsen Santos" userId="6b953df4-0cc0-4102-b9f4-a1e91040abce" providerId="ADAL" clId="{53EF528D-1880-43D7-BB4E-C679EEEF9815}" dt="2024-02-21T00:33:03.614" v="3075" actId="680"/>
        <pc:sldMkLst>
          <pc:docMk/>
          <pc:sldMk cId="3730537245" sldId="282"/>
        </pc:sldMkLst>
      </pc:sldChg>
      <pc:sldChg chg="addSp modSp add mod ord">
        <pc:chgData name="Manuel Larsen Santos" userId="6b953df4-0cc0-4102-b9f4-a1e91040abce" providerId="ADAL" clId="{53EF528D-1880-43D7-BB4E-C679EEEF9815}" dt="2024-02-21T04:10:58.697" v="8407" actId="255"/>
        <pc:sldMkLst>
          <pc:docMk/>
          <pc:sldMk cId="3658244242" sldId="283"/>
        </pc:sldMkLst>
        <pc:spChg chg="mod">
          <ac:chgData name="Manuel Larsen Santos" userId="6b953df4-0cc0-4102-b9f4-a1e91040abce" providerId="ADAL" clId="{53EF528D-1880-43D7-BB4E-C679EEEF9815}" dt="2024-02-21T04:10:58.697" v="8407" actId="255"/>
          <ac:spMkLst>
            <pc:docMk/>
            <pc:sldMk cId="3658244242" sldId="283"/>
            <ac:spMk id="2" creationId="{7EE3ACA3-28E3-EB45-6A52-1733EDB9973C}"/>
          </ac:spMkLst>
        </pc:spChg>
        <pc:spChg chg="add mod">
          <ac:chgData name="Manuel Larsen Santos" userId="6b953df4-0cc0-4102-b9f4-a1e91040abce" providerId="ADAL" clId="{53EF528D-1880-43D7-BB4E-C679EEEF9815}" dt="2024-02-21T04:01:13.215" v="8344" actId="1076"/>
          <ac:spMkLst>
            <pc:docMk/>
            <pc:sldMk cId="3658244242" sldId="283"/>
            <ac:spMk id="4" creationId="{160A5F45-9BA4-D6B2-2BB6-07E083042AB9}"/>
          </ac:spMkLst>
        </pc:spChg>
        <pc:spChg chg="add mod">
          <ac:chgData name="Manuel Larsen Santos" userId="6b953df4-0cc0-4102-b9f4-a1e91040abce" providerId="ADAL" clId="{53EF528D-1880-43D7-BB4E-C679EEEF9815}" dt="2024-02-21T04:01:15.253" v="8345"/>
          <ac:spMkLst>
            <pc:docMk/>
            <pc:sldMk cId="3658244242" sldId="283"/>
            <ac:spMk id="6" creationId="{471850DE-ED46-2EF9-6389-657F79C11904}"/>
          </ac:spMkLst>
        </pc:spChg>
        <pc:picChg chg="add mod">
          <ac:chgData name="Manuel Larsen Santos" userId="6b953df4-0cc0-4102-b9f4-a1e91040abce" providerId="ADAL" clId="{53EF528D-1880-43D7-BB4E-C679EEEF9815}" dt="2024-02-21T03:28:00.363" v="7943" actId="1076"/>
          <ac:picMkLst>
            <pc:docMk/>
            <pc:sldMk cId="3658244242" sldId="283"/>
            <ac:picMk id="12290" creationId="{EFCB2B61-DCE1-8B61-DC49-0C63084E652E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E12261-9ABE-4A1F-95CD-C7A674936915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FBA1D72-434B-46B2-9C02-E9809DEE9FE6}">
      <dgm:prSet/>
      <dgm:spPr/>
      <dgm:t>
        <a:bodyPr/>
        <a:lstStyle/>
        <a:p>
          <a:r>
            <a:rPr lang="en-US"/>
            <a:t>Persona Mapping</a:t>
          </a:r>
        </a:p>
      </dgm:t>
    </dgm:pt>
    <dgm:pt modelId="{2CCE0827-61C3-442A-B48C-110D74C48E4F}" type="parTrans" cxnId="{515D0C3A-B663-4FFA-B790-82827116E2C9}">
      <dgm:prSet/>
      <dgm:spPr/>
      <dgm:t>
        <a:bodyPr/>
        <a:lstStyle/>
        <a:p>
          <a:endParaRPr lang="en-US"/>
        </a:p>
      </dgm:t>
    </dgm:pt>
    <dgm:pt modelId="{594647FF-9A28-46EB-953E-63ECA7630559}" type="sibTrans" cxnId="{515D0C3A-B663-4FFA-B790-82827116E2C9}">
      <dgm:prSet/>
      <dgm:spPr/>
      <dgm:t>
        <a:bodyPr/>
        <a:lstStyle/>
        <a:p>
          <a:endParaRPr lang="en-US"/>
        </a:p>
      </dgm:t>
    </dgm:pt>
    <dgm:pt modelId="{83A40215-84A5-4D3C-AD0A-45D1F53F060E}">
      <dgm:prSet/>
      <dgm:spPr/>
      <dgm:t>
        <a:bodyPr/>
        <a:lstStyle/>
        <a:p>
          <a:r>
            <a:rPr lang="en-US" dirty="0"/>
            <a:t>Identify and characterize users</a:t>
          </a:r>
        </a:p>
      </dgm:t>
    </dgm:pt>
    <dgm:pt modelId="{22022C84-9822-46B3-A3A9-9AA38FB915B0}" type="parTrans" cxnId="{0CB7D0D8-79BE-478E-8341-0F60DF69ABFE}">
      <dgm:prSet/>
      <dgm:spPr/>
      <dgm:t>
        <a:bodyPr/>
        <a:lstStyle/>
        <a:p>
          <a:endParaRPr lang="en-US"/>
        </a:p>
      </dgm:t>
    </dgm:pt>
    <dgm:pt modelId="{95DE5721-D8F6-452D-AB9C-9F13F4E7997A}" type="sibTrans" cxnId="{0CB7D0D8-79BE-478E-8341-0F60DF69ABFE}">
      <dgm:prSet/>
      <dgm:spPr/>
      <dgm:t>
        <a:bodyPr/>
        <a:lstStyle/>
        <a:p>
          <a:endParaRPr lang="en-US"/>
        </a:p>
      </dgm:t>
    </dgm:pt>
    <dgm:pt modelId="{15EBE930-A2A8-4508-879A-4BEDEC072232}">
      <dgm:prSet/>
      <dgm:spPr/>
      <dgm:t>
        <a:bodyPr/>
        <a:lstStyle/>
        <a:p>
          <a:r>
            <a:rPr lang="en-US" dirty="0"/>
            <a:t>Scenario-Based Design</a:t>
          </a:r>
        </a:p>
      </dgm:t>
    </dgm:pt>
    <dgm:pt modelId="{0E57880F-0C31-4630-98E7-F1559E38880B}" type="parTrans" cxnId="{BCFDBE7C-054A-4D12-85E1-4CA60F2B81A9}">
      <dgm:prSet/>
      <dgm:spPr/>
      <dgm:t>
        <a:bodyPr/>
        <a:lstStyle/>
        <a:p>
          <a:endParaRPr lang="en-US"/>
        </a:p>
      </dgm:t>
    </dgm:pt>
    <dgm:pt modelId="{24BFB093-A4BD-4C33-B528-FF60E34A66C4}" type="sibTrans" cxnId="{BCFDBE7C-054A-4D12-85E1-4CA60F2B81A9}">
      <dgm:prSet/>
      <dgm:spPr/>
      <dgm:t>
        <a:bodyPr/>
        <a:lstStyle/>
        <a:p>
          <a:endParaRPr lang="en-US"/>
        </a:p>
      </dgm:t>
    </dgm:pt>
    <dgm:pt modelId="{28A8E3D0-DF42-44FB-89CE-CEC86AD131E9}">
      <dgm:prSet/>
      <dgm:spPr/>
      <dgm:t>
        <a:bodyPr/>
        <a:lstStyle/>
        <a:p>
          <a:r>
            <a:rPr lang="en-US" dirty="0"/>
            <a:t>Describe how the tool will be used to complete tasks</a:t>
          </a:r>
        </a:p>
      </dgm:t>
    </dgm:pt>
    <dgm:pt modelId="{D7E4785E-ADEB-4F59-8A6A-0D332781D2D1}" type="sibTrans" cxnId="{909E6C44-09B5-44E0-B6A6-1A36C290301F}">
      <dgm:prSet/>
      <dgm:spPr/>
      <dgm:t>
        <a:bodyPr/>
        <a:lstStyle/>
        <a:p>
          <a:endParaRPr lang="en-US"/>
        </a:p>
      </dgm:t>
    </dgm:pt>
    <dgm:pt modelId="{5CDF456A-9751-4DE2-B413-B93B2D1C1C06}" type="parTrans" cxnId="{909E6C44-09B5-44E0-B6A6-1A36C290301F}">
      <dgm:prSet/>
      <dgm:spPr/>
      <dgm:t>
        <a:bodyPr/>
        <a:lstStyle/>
        <a:p>
          <a:endParaRPr lang="en-US"/>
        </a:p>
      </dgm:t>
    </dgm:pt>
    <dgm:pt modelId="{8E24D096-94C0-46A5-BD17-A5B5BB5F6182}" type="pres">
      <dgm:prSet presAssocID="{82E12261-9ABE-4A1F-95CD-C7A674936915}" presName="Name0" presStyleCnt="0">
        <dgm:presLayoutVars>
          <dgm:dir/>
          <dgm:animLvl val="lvl"/>
          <dgm:resizeHandles val="exact"/>
        </dgm:presLayoutVars>
      </dgm:prSet>
      <dgm:spPr/>
    </dgm:pt>
    <dgm:pt modelId="{4DE0560F-11E0-4AFC-8A9E-4DF30AA68F4B}" type="pres">
      <dgm:prSet presAssocID="{5FBA1D72-434B-46B2-9C02-E9809DEE9FE6}" presName="linNode" presStyleCnt="0"/>
      <dgm:spPr/>
    </dgm:pt>
    <dgm:pt modelId="{FD201D71-7637-4646-9702-994945450219}" type="pres">
      <dgm:prSet presAssocID="{5FBA1D72-434B-46B2-9C02-E9809DEE9FE6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564212B9-0FE2-4A36-B989-CA7F786A387F}" type="pres">
      <dgm:prSet presAssocID="{5FBA1D72-434B-46B2-9C02-E9809DEE9FE6}" presName="descendantText" presStyleLbl="alignAccFollowNode1" presStyleIdx="0" presStyleCnt="2">
        <dgm:presLayoutVars>
          <dgm:bulletEnabled val="1"/>
        </dgm:presLayoutVars>
      </dgm:prSet>
      <dgm:spPr/>
    </dgm:pt>
    <dgm:pt modelId="{0C88CB77-7D7A-4D20-9C65-A827FCA9203C}" type="pres">
      <dgm:prSet presAssocID="{594647FF-9A28-46EB-953E-63ECA7630559}" presName="sp" presStyleCnt="0"/>
      <dgm:spPr/>
    </dgm:pt>
    <dgm:pt modelId="{A45C4561-F72A-4875-81DE-26EB5F961C38}" type="pres">
      <dgm:prSet presAssocID="{15EBE930-A2A8-4508-879A-4BEDEC072232}" presName="linNode" presStyleCnt="0"/>
      <dgm:spPr/>
    </dgm:pt>
    <dgm:pt modelId="{B0C0B02B-DCA1-420D-835B-98B4C0E46E3F}" type="pres">
      <dgm:prSet presAssocID="{15EBE930-A2A8-4508-879A-4BEDEC072232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8B85914F-4638-4080-A845-0FF785A29DC1}" type="pres">
      <dgm:prSet presAssocID="{15EBE930-A2A8-4508-879A-4BEDEC072232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5A1B7A00-AC6D-497C-AC84-7714888ADA6D}" type="presOf" srcId="{83A40215-84A5-4D3C-AD0A-45D1F53F060E}" destId="{564212B9-0FE2-4A36-B989-CA7F786A387F}" srcOrd="0" destOrd="0" presId="urn:microsoft.com/office/officeart/2005/8/layout/vList5"/>
    <dgm:cxn modelId="{515D0C3A-B663-4FFA-B790-82827116E2C9}" srcId="{82E12261-9ABE-4A1F-95CD-C7A674936915}" destId="{5FBA1D72-434B-46B2-9C02-E9809DEE9FE6}" srcOrd="0" destOrd="0" parTransId="{2CCE0827-61C3-442A-B48C-110D74C48E4F}" sibTransId="{594647FF-9A28-46EB-953E-63ECA7630559}"/>
    <dgm:cxn modelId="{909E6C44-09B5-44E0-B6A6-1A36C290301F}" srcId="{15EBE930-A2A8-4508-879A-4BEDEC072232}" destId="{28A8E3D0-DF42-44FB-89CE-CEC86AD131E9}" srcOrd="0" destOrd="0" parTransId="{5CDF456A-9751-4DE2-B413-B93B2D1C1C06}" sibTransId="{D7E4785E-ADEB-4F59-8A6A-0D332781D2D1}"/>
    <dgm:cxn modelId="{38290657-0A04-4853-B41A-B8E0CB7BD467}" type="presOf" srcId="{28A8E3D0-DF42-44FB-89CE-CEC86AD131E9}" destId="{8B85914F-4638-4080-A845-0FF785A29DC1}" srcOrd="0" destOrd="0" presId="urn:microsoft.com/office/officeart/2005/8/layout/vList5"/>
    <dgm:cxn modelId="{2BE9F67B-A53C-45D4-9D56-A733DA4AE693}" type="presOf" srcId="{82E12261-9ABE-4A1F-95CD-C7A674936915}" destId="{8E24D096-94C0-46A5-BD17-A5B5BB5F6182}" srcOrd="0" destOrd="0" presId="urn:microsoft.com/office/officeart/2005/8/layout/vList5"/>
    <dgm:cxn modelId="{BCFDBE7C-054A-4D12-85E1-4CA60F2B81A9}" srcId="{82E12261-9ABE-4A1F-95CD-C7A674936915}" destId="{15EBE930-A2A8-4508-879A-4BEDEC072232}" srcOrd="1" destOrd="0" parTransId="{0E57880F-0C31-4630-98E7-F1559E38880B}" sibTransId="{24BFB093-A4BD-4C33-B528-FF60E34A66C4}"/>
    <dgm:cxn modelId="{9D07099C-EDB8-4C2A-B22E-C8689FBE5917}" type="presOf" srcId="{5FBA1D72-434B-46B2-9C02-E9809DEE9FE6}" destId="{FD201D71-7637-4646-9702-994945450219}" srcOrd="0" destOrd="0" presId="urn:microsoft.com/office/officeart/2005/8/layout/vList5"/>
    <dgm:cxn modelId="{0CB7D0D8-79BE-478E-8341-0F60DF69ABFE}" srcId="{5FBA1D72-434B-46B2-9C02-E9809DEE9FE6}" destId="{83A40215-84A5-4D3C-AD0A-45D1F53F060E}" srcOrd="0" destOrd="0" parTransId="{22022C84-9822-46B3-A3A9-9AA38FB915B0}" sibTransId="{95DE5721-D8F6-452D-AB9C-9F13F4E7997A}"/>
    <dgm:cxn modelId="{068939F3-D6E8-4C1C-BD9D-E1C261C835E4}" type="presOf" srcId="{15EBE930-A2A8-4508-879A-4BEDEC072232}" destId="{B0C0B02B-DCA1-420D-835B-98B4C0E46E3F}" srcOrd="0" destOrd="0" presId="urn:microsoft.com/office/officeart/2005/8/layout/vList5"/>
    <dgm:cxn modelId="{F0D9ACE5-9B55-4FC3-B3A8-F8DE4BD87A94}" type="presParOf" srcId="{8E24D096-94C0-46A5-BD17-A5B5BB5F6182}" destId="{4DE0560F-11E0-4AFC-8A9E-4DF30AA68F4B}" srcOrd="0" destOrd="0" presId="urn:microsoft.com/office/officeart/2005/8/layout/vList5"/>
    <dgm:cxn modelId="{D5CEF0C2-5C4E-4AAA-8375-7CC043FE8DED}" type="presParOf" srcId="{4DE0560F-11E0-4AFC-8A9E-4DF30AA68F4B}" destId="{FD201D71-7637-4646-9702-994945450219}" srcOrd="0" destOrd="0" presId="urn:microsoft.com/office/officeart/2005/8/layout/vList5"/>
    <dgm:cxn modelId="{3BD116B0-6BA2-4DED-AF9B-8353D6A3974E}" type="presParOf" srcId="{4DE0560F-11E0-4AFC-8A9E-4DF30AA68F4B}" destId="{564212B9-0FE2-4A36-B989-CA7F786A387F}" srcOrd="1" destOrd="0" presId="urn:microsoft.com/office/officeart/2005/8/layout/vList5"/>
    <dgm:cxn modelId="{3007CC8B-3D57-4F2C-AC05-77961E5EFFC8}" type="presParOf" srcId="{8E24D096-94C0-46A5-BD17-A5B5BB5F6182}" destId="{0C88CB77-7D7A-4D20-9C65-A827FCA9203C}" srcOrd="1" destOrd="0" presId="urn:microsoft.com/office/officeart/2005/8/layout/vList5"/>
    <dgm:cxn modelId="{E809AF5F-72CC-4028-ADD1-07FA92A9E916}" type="presParOf" srcId="{8E24D096-94C0-46A5-BD17-A5B5BB5F6182}" destId="{A45C4561-F72A-4875-81DE-26EB5F961C38}" srcOrd="2" destOrd="0" presId="urn:microsoft.com/office/officeart/2005/8/layout/vList5"/>
    <dgm:cxn modelId="{3CF58B60-DD1A-4959-BB62-8127B9E52028}" type="presParOf" srcId="{A45C4561-F72A-4875-81DE-26EB5F961C38}" destId="{B0C0B02B-DCA1-420D-835B-98B4C0E46E3F}" srcOrd="0" destOrd="0" presId="urn:microsoft.com/office/officeart/2005/8/layout/vList5"/>
    <dgm:cxn modelId="{66AA9896-030C-4C91-8808-2D8F55B4C6FA}" type="presParOf" srcId="{A45C4561-F72A-4875-81DE-26EB5F961C38}" destId="{8B85914F-4638-4080-A845-0FF785A29DC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4212B9-0FE2-4A36-B989-CA7F786A387F}">
      <dsp:nvSpPr>
        <dsp:cNvPr id="0" name=""/>
        <dsp:cNvSpPr/>
      </dsp:nvSpPr>
      <dsp:spPr>
        <a:xfrm rot="5400000">
          <a:off x="2676837" y="-700439"/>
          <a:ext cx="1434939" cy="319464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Identify and characterize users</a:t>
          </a:r>
        </a:p>
      </dsp:txBody>
      <dsp:txXfrm rot="-5400000">
        <a:off x="1796986" y="249460"/>
        <a:ext cx="3124594" cy="1294843"/>
      </dsp:txXfrm>
    </dsp:sp>
    <dsp:sp modelId="{FD201D71-7637-4646-9702-994945450219}">
      <dsp:nvSpPr>
        <dsp:cNvPr id="0" name=""/>
        <dsp:cNvSpPr/>
      </dsp:nvSpPr>
      <dsp:spPr>
        <a:xfrm>
          <a:off x="0" y="44"/>
          <a:ext cx="1796986" cy="17936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Persona Mapping</a:t>
          </a:r>
        </a:p>
      </dsp:txBody>
      <dsp:txXfrm>
        <a:off x="87560" y="87604"/>
        <a:ext cx="1621866" cy="1618554"/>
      </dsp:txXfrm>
    </dsp:sp>
    <dsp:sp modelId="{8B85914F-4638-4080-A845-0FF785A29DC1}">
      <dsp:nvSpPr>
        <dsp:cNvPr id="0" name=""/>
        <dsp:cNvSpPr/>
      </dsp:nvSpPr>
      <dsp:spPr>
        <a:xfrm rot="5400000">
          <a:off x="2676837" y="1182919"/>
          <a:ext cx="1434939" cy="319464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Describe how the tool will be used to complete tasks</a:t>
          </a:r>
        </a:p>
      </dsp:txBody>
      <dsp:txXfrm rot="-5400000">
        <a:off x="1796986" y="2132818"/>
        <a:ext cx="3124594" cy="1294843"/>
      </dsp:txXfrm>
    </dsp:sp>
    <dsp:sp modelId="{B0C0B02B-DCA1-420D-835B-98B4C0E46E3F}">
      <dsp:nvSpPr>
        <dsp:cNvPr id="0" name=""/>
        <dsp:cNvSpPr/>
      </dsp:nvSpPr>
      <dsp:spPr>
        <a:xfrm>
          <a:off x="0" y="1883403"/>
          <a:ext cx="1796986" cy="17936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Scenario-Based Design</a:t>
          </a:r>
        </a:p>
      </dsp:txBody>
      <dsp:txXfrm>
        <a:off x="87560" y="1970963"/>
        <a:ext cx="1621866" cy="16185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440FA-3839-B204-1137-F6CADF72FC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C5E825-F080-8E5A-96EE-43ABD97EFC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6B0AFB-5DD1-453B-3577-CB81AF38B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ADCC0-016B-4D0C-A31F-FF22EBE61750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68C67-341D-6127-E0AA-3C1E9762D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E3B57-EFB0-AC21-B358-A73E147EA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C6839-3627-453F-BC19-705E0AC51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168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8247D-D95E-9108-B36F-F6630ABEE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AF2B89-7E64-FC88-E70B-611D042AE9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91C30A-7E24-134F-2AB5-B056B9CC3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ADCC0-016B-4D0C-A31F-FF22EBE61750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01EDF7-ACBD-C63D-FD61-E6452B7B7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4ADD14-DCEE-0457-C728-ADC2DD5F8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C6839-3627-453F-BC19-705E0AC51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051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C976B2-238F-1BD2-D6B7-34E33ADB49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29F6D9-3CE7-080F-9DD2-7BDD265CFE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803202-66D3-E321-455F-03957A630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ADCC0-016B-4D0C-A31F-FF22EBE61750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373038-AD27-F1B2-72B3-D712FE22A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979C59-3331-578E-72BC-F8FD2AB88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C6839-3627-453F-BC19-705E0AC51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372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7683B-ABB1-290B-E996-82408A55B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A5B65-808D-5E54-78F5-4BD6CDDB77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437E1-099F-5E3C-BA51-37EF2930A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ADCC0-016B-4D0C-A31F-FF22EBE61750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9CE818-6C87-26F0-AB73-B9A6C0214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B1CDE3-2734-9EED-04D3-B6C2E2797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C6839-3627-453F-BC19-705E0AC51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943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656E5-D1C0-8347-44F4-D990940A6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52F908-5041-CE08-30A9-1B5FC5FF7A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C93C11-44E4-DBDB-7537-53E796F78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ADCC0-016B-4D0C-A31F-FF22EBE61750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C790C-E6DE-070E-3872-56A716659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ECB7E-B97C-DC81-4DD6-775545008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C6839-3627-453F-BC19-705E0AC51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974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86086-A102-D7BC-B5BA-C7F6B5B21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0854C-D65B-BB70-1226-117DB4F96E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CD952B-45D4-BB56-8AE3-619B96B97C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911899-9F3D-6146-4A39-FE5B966D4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ADCC0-016B-4D0C-A31F-FF22EBE61750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6E9626-C130-C6EB-75AE-02265DD90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D0B4DF-E172-B30F-0A0B-86B75B2C4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C6839-3627-453F-BC19-705E0AC51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898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E79A6-0B93-EA15-1512-CB5E652C1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35548-3094-9D85-1A99-0D03A6125C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BA4552-0611-FD80-FD2F-CF259B4083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7CB27A-99C7-0962-42FD-AA0AB7B743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B8D207-F47D-C080-65C4-274FF5A048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8F0392-3D8F-BE52-F7F5-D54AF649B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ADCC0-016B-4D0C-A31F-FF22EBE61750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153544-C9FB-E708-B0F9-97837C06D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5DD14B-F21C-DC89-DBEE-7DF5FAD94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C6839-3627-453F-BC19-705E0AC51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401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0D71A-1AB6-E08D-4C23-7433D92F2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9D9D83-C0A8-D05E-D75A-DEE9331C8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ADCC0-016B-4D0C-A31F-FF22EBE61750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48E7F7-6BAA-399E-53D4-BC1376FF3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9D554A-8D9F-A50E-F661-833DA8AAD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C6839-3627-453F-BC19-705E0AC51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160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F64412-AB3D-A508-1CE8-3721AD775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ADCC0-016B-4D0C-A31F-FF22EBE61750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DAF6EF-F044-91E3-1EA6-7DE8669EF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299FC5-2C7F-5181-4F5F-24545600B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C6839-3627-453F-BC19-705E0AC51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826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9E91D-A363-1D64-0818-78838528E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55A52-78F4-8831-CC5B-E7A607F8E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B002C3-8755-E1DB-31A4-E3F811EED1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0A2F09-1C43-3D99-B078-CFBC7714F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ADCC0-016B-4D0C-A31F-FF22EBE61750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D49714-2499-155C-5A1E-6E3FDCEF4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F2E165-4AF1-CD24-DCE2-8D87580AF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C6839-3627-453F-BC19-705E0AC51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053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BADC9-8B4F-C50A-E940-FA7128C5F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D7960A-E905-6ED0-8849-708B2FF43F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31FF72-3F53-51B7-FB3D-D6FB606430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A007B8-ACC8-4DD1-09CD-D0A19927E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ADCC0-016B-4D0C-A31F-FF22EBE61750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4D49F6-9155-AE74-6CA2-360D7BDD7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6BAE3B-08D6-E70C-53E5-642DA7C4B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C6839-3627-453F-BC19-705E0AC51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258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BFABB8-8B95-4409-3535-2740B7D65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B9BC44-98E8-3702-6271-7F9DF4B0B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52C5BF-19C7-12E9-1B2D-7696EB99D4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ADCC0-016B-4D0C-A31F-FF22EBE61750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219338-F620-DBCE-F4E0-3DE29D08A4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D56CA7-3E07-3159-8D34-1DC5B7F03F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C6839-3627-453F-BC19-705E0AC51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752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8.e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1DC6ABD-215C-4EA8-A483-CEF5B99AB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FA2BE2-5008-14CC-8148-0E55AD4EE8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609" y="679731"/>
            <a:ext cx="4171994" cy="3736540"/>
          </a:xfrm>
        </p:spPr>
        <p:txBody>
          <a:bodyPr>
            <a:normAutofit fontScale="90000"/>
          </a:bodyPr>
          <a:lstStyle/>
          <a:p>
            <a:pPr algn="l"/>
            <a:r>
              <a:rPr lang="en-US" sz="3100" dirty="0"/>
              <a:t>Capstone Project Proposal</a:t>
            </a:r>
            <a:br>
              <a:rPr lang="en-US" sz="3100" dirty="0"/>
            </a:br>
            <a:r>
              <a:rPr lang="en-US" sz="3100" dirty="0"/>
              <a:t> </a:t>
            </a:r>
            <a:br>
              <a:rPr lang="en-US" sz="4800" dirty="0"/>
            </a:br>
            <a:r>
              <a:rPr lang="en-US" sz="4700" dirty="0"/>
              <a:t>Photovoltaic soiling loss modeling with Python Automation</a:t>
            </a:r>
            <a:endParaRPr lang="en-US" sz="31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1FC01D-450A-146C-7491-9F65A5CD4C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9609" y="4685288"/>
            <a:ext cx="4171994" cy="1035781"/>
          </a:xfrm>
        </p:spPr>
        <p:txBody>
          <a:bodyPr>
            <a:normAutofit/>
          </a:bodyPr>
          <a:lstStyle/>
          <a:p>
            <a:pPr algn="l"/>
            <a:r>
              <a:rPr lang="en-US" sz="1000" dirty="0"/>
              <a:t>Manuel Larsen Santos</a:t>
            </a:r>
          </a:p>
          <a:p>
            <a:pPr algn="l"/>
            <a:r>
              <a:rPr lang="en-US" sz="1000" dirty="0"/>
              <a:t>Feb. 20, 2024</a:t>
            </a:r>
          </a:p>
          <a:p>
            <a:pPr algn="l"/>
            <a:r>
              <a:rPr lang="en-US" sz="1000" dirty="0"/>
              <a:t>Pennsylvania State University</a:t>
            </a:r>
          </a:p>
          <a:p>
            <a:pPr algn="l"/>
            <a:r>
              <a:rPr lang="en-US" sz="1000" dirty="0"/>
              <a:t>GEOG 870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6598" y="269324"/>
            <a:ext cx="6116779" cy="6208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large field of solar panels&#10;&#10;Description automatically generated">
            <a:extLst>
              <a:ext uri="{FF2B5EF4-FFF2-40B4-BE49-F238E27FC236}">
                <a16:creationId xmlns:a16="http://schemas.microsoft.com/office/drawing/2014/main" id="{1BED64C3-7CAC-1468-A1C4-90930652E4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" t="9091" r="49018" b="-1"/>
          <a:stretch/>
        </p:blipFill>
        <p:spPr>
          <a:xfrm>
            <a:off x="5640572" y="1155040"/>
            <a:ext cx="5608830" cy="4437344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0FA69DF-1F15-5B03-E358-A00A00F39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123" y="4529935"/>
            <a:ext cx="2383064" cy="106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F061EC-A45C-B382-8E6D-757E511353FA}"/>
              </a:ext>
            </a:extLst>
          </p:cNvPr>
          <p:cNvSpPr txBox="1"/>
          <p:nvPr/>
        </p:nvSpPr>
        <p:spPr>
          <a:xfrm>
            <a:off x="9702800" y="5531854"/>
            <a:ext cx="1635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©</a:t>
            </a:r>
            <a:r>
              <a:rPr lang="en-US" sz="1000" dirty="0" err="1"/>
              <a:t>Longroad</a:t>
            </a:r>
            <a:r>
              <a:rPr lang="en-US" sz="1000" dirty="0"/>
              <a:t> Energy Holdings</a:t>
            </a:r>
          </a:p>
        </p:txBody>
      </p:sp>
    </p:spTree>
    <p:extLst>
      <p:ext uri="{BB962C8B-B14F-4D97-AF65-F5344CB8AC3E}">
        <p14:creationId xmlns:p14="http://schemas.microsoft.com/office/powerpoint/2010/main" val="94583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E4A32E-19BA-CE2E-387B-EA0B28B18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09" name="Rectangle 3108">
            <a:extLst>
              <a:ext uri="{FF2B5EF4-FFF2-40B4-BE49-F238E27FC236}">
                <a16:creationId xmlns:a16="http://schemas.microsoft.com/office/drawing/2014/main" id="{66E48AFA-8884-4F68-A44F-D2C1E8609C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75810F-C69C-66E3-1D88-4638AC3B0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998018"/>
            <a:ext cx="3981854" cy="2216513"/>
          </a:xfrm>
        </p:spPr>
        <p:txBody>
          <a:bodyPr>
            <a:normAutofit/>
          </a:bodyPr>
          <a:lstStyle/>
          <a:p>
            <a:r>
              <a:rPr lang="en-US" dirty="0"/>
              <a:t>A New Soiling Loss Model Approach</a:t>
            </a:r>
          </a:p>
        </p:txBody>
      </p:sp>
      <p:sp>
        <p:nvSpPr>
          <p:cNvPr id="3110" name="Arc 3109">
            <a:extLst>
              <a:ext uri="{FF2B5EF4-FFF2-40B4-BE49-F238E27FC236}">
                <a16:creationId xmlns:a16="http://schemas.microsoft.com/office/drawing/2014/main" id="{969D19A6-08CB-498C-93EC-3FFB021FC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269068">
            <a:off x="8717845" y="3339275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C97655-F8C3-AC4B-87F9-1552DF796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222" y="704504"/>
            <a:ext cx="10657556" cy="2957472"/>
          </a:xfrm>
          <a:custGeom>
            <a:avLst/>
            <a:gdLst/>
            <a:ahLst/>
            <a:cxnLst/>
            <a:rect l="l" t="t" r="r" b="b"/>
            <a:pathLst>
              <a:path w="10580201" h="2957472">
                <a:moveTo>
                  <a:pt x="88961" y="0"/>
                </a:moveTo>
                <a:lnTo>
                  <a:pt x="10491240" y="0"/>
                </a:lnTo>
                <a:cubicBezTo>
                  <a:pt x="10540372" y="0"/>
                  <a:pt x="10580201" y="39829"/>
                  <a:pt x="10580201" y="88961"/>
                </a:cubicBezTo>
                <a:lnTo>
                  <a:pt x="10580201" y="2868511"/>
                </a:lnTo>
                <a:cubicBezTo>
                  <a:pt x="10580201" y="2917643"/>
                  <a:pt x="10540372" y="2957472"/>
                  <a:pt x="10491240" y="2957472"/>
                </a:cubicBezTo>
                <a:lnTo>
                  <a:pt x="88961" y="2957472"/>
                </a:lnTo>
                <a:cubicBezTo>
                  <a:pt x="39829" y="2957472"/>
                  <a:pt x="0" y="2917643"/>
                  <a:pt x="0" y="2868511"/>
                </a:cubicBezTo>
                <a:lnTo>
                  <a:pt x="0" y="88961"/>
                </a:lnTo>
                <a:cubicBezTo>
                  <a:pt x="0" y="39829"/>
                  <a:pt x="39829" y="0"/>
                  <a:pt x="88961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6057F8-02A5-7E5B-273E-18073DD2F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0835" y="3998019"/>
            <a:ext cx="6382966" cy="2216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/>
              <a:t>PV Soiling Loss Modeler (PVSM)</a:t>
            </a:r>
          </a:p>
          <a:p>
            <a:r>
              <a:rPr lang="en-US" sz="1800" dirty="0"/>
              <a:t>A tool that streamlines soiling loss modeling workflow to allow solar resource analysts to apply several soiling models and snow loss models in one application</a:t>
            </a:r>
          </a:p>
          <a:p>
            <a:r>
              <a:rPr lang="en-US" sz="1800" dirty="0"/>
              <a:t>Multiple Soiling Loss Models and flexibility with input parameters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3ABEED-CCC1-60B2-DEE1-536323D9E2E7}"/>
              </a:ext>
            </a:extLst>
          </p:cNvPr>
          <p:cNvSpPr txBox="1"/>
          <p:nvPr/>
        </p:nvSpPr>
        <p:spPr>
          <a:xfrm>
            <a:off x="10304823" y="3574437"/>
            <a:ext cx="20225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effectLst/>
              </a:rPr>
              <a:t>(</a:t>
            </a:r>
            <a:r>
              <a:rPr lang="en-US" sz="1000" dirty="0" err="1">
                <a:effectLst/>
              </a:rPr>
              <a:t>Bessa</a:t>
            </a:r>
            <a:r>
              <a:rPr lang="en-US" sz="1000" dirty="0">
                <a:effectLst/>
              </a:rPr>
              <a:t>, et al., 2021)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479109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43" name="Rectangle 5142">
            <a:extLst>
              <a:ext uri="{FF2B5EF4-FFF2-40B4-BE49-F238E27FC236}">
                <a16:creationId xmlns:a16="http://schemas.microsoft.com/office/drawing/2014/main" id="{9A724DBA-D2D9-471E-8ED7-2015DDD950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CB0562-A42E-02F7-74D7-CF4111E02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14" y="525982"/>
            <a:ext cx="4282983" cy="120036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>
                <a:latin typeface="+mj-lt"/>
                <a:ea typeface="+mj-ea"/>
                <a:cs typeface="+mj-cs"/>
              </a:rPr>
              <a:t>Data:</a:t>
            </a:r>
            <a:br>
              <a:rPr lang="en-US" sz="3600" kern="1200" dirty="0">
                <a:latin typeface="+mj-lt"/>
                <a:ea typeface="+mj-ea"/>
                <a:cs typeface="+mj-cs"/>
              </a:rPr>
            </a:br>
            <a:r>
              <a:rPr lang="en-US" sz="3600" dirty="0"/>
              <a:t>Weather Stations</a:t>
            </a:r>
            <a:endParaRPr lang="en-US" sz="36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5144" name="Rectangle 5143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4641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45" name="Rectangle 5144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0234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NOAA Observation Systems">
            <a:extLst>
              <a:ext uri="{FF2B5EF4-FFF2-40B4-BE49-F238E27FC236}">
                <a16:creationId xmlns:a16="http://schemas.microsoft.com/office/drawing/2014/main" id="{10F15EDE-CC47-7BD7-C8F7-284022C099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5" r="2047" b="2"/>
          <a:stretch/>
        </p:blipFill>
        <p:spPr bwMode="auto">
          <a:xfrm>
            <a:off x="576244" y="1014035"/>
            <a:ext cx="5628018" cy="4597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7" name="Rectangle 5146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277786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277108-2CF6-4899-7338-82A70D3DB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12" y="2031101"/>
            <a:ext cx="4282984" cy="351194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kern="1200" dirty="0">
                <a:latin typeface="+mn-lt"/>
                <a:ea typeface="+mn-ea"/>
                <a:cs typeface="+mn-cs"/>
              </a:rPr>
              <a:t>Sour</a:t>
            </a:r>
            <a:r>
              <a:rPr lang="en-US" sz="1800" dirty="0"/>
              <a:t>ce of local meteorological data</a:t>
            </a:r>
          </a:p>
          <a:p>
            <a:r>
              <a:rPr lang="en-US" sz="1800" dirty="0"/>
              <a:t>Data from the National Oceanic and Atmospheric Administration (NOAA)</a:t>
            </a:r>
            <a:endParaRPr lang="en-US" sz="1800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5154" name="Rectangle 5153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677179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42F98B-C1E4-F036-855C-31AAA3B490F7}"/>
              </a:ext>
            </a:extLst>
          </p:cNvPr>
          <p:cNvSpPr txBox="1"/>
          <p:nvPr/>
        </p:nvSpPr>
        <p:spPr>
          <a:xfrm>
            <a:off x="5459007" y="5576057"/>
            <a:ext cx="20225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effectLst/>
              </a:rPr>
              <a:t>(NOAA, n.d.)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81289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78B4C0-78E9-2740-CA15-D6C2B361F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10" name="Rectangle 8209">
            <a:extLst>
              <a:ext uri="{FF2B5EF4-FFF2-40B4-BE49-F238E27FC236}">
                <a16:creationId xmlns:a16="http://schemas.microsoft.com/office/drawing/2014/main" id="{1022CA72-2A63-428F-B586-37BA5AB6D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B4A7C3-CE90-F87D-62CC-912A0D379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anchor="ctr">
            <a:normAutofit fontScale="90000"/>
          </a:bodyPr>
          <a:lstStyle/>
          <a:p>
            <a:r>
              <a:rPr lang="en-US" sz="3200" dirty="0"/>
              <a:t>Data: </a:t>
            </a:r>
            <a:br>
              <a:rPr lang="en-US" sz="3200" dirty="0"/>
            </a:br>
            <a:r>
              <a:rPr lang="en-US" sz="3200" dirty="0"/>
              <a:t>Global Historical Climatology Network Daily Summaries (GHCN-Daily)</a:t>
            </a:r>
          </a:p>
        </p:txBody>
      </p:sp>
      <p:sp>
        <p:nvSpPr>
          <p:cNvPr id="8212" name="Rectangle 8211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14" name="Rectangle 8213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AFA197-F4B0-6D19-18A1-08BAC42E1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237" y="364143"/>
            <a:ext cx="3006720" cy="3426462"/>
          </a:xfrm>
          <a:prstGeom prst="rect">
            <a:avLst/>
          </a:prstGeom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F21DA3D1-7526-818E-5761-B5226C74E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97264" y="446441"/>
            <a:ext cx="5136795" cy="326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16" name="Rectangle 8215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1ACE75-7777-1DDE-2811-6980F494F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19" y="4495568"/>
            <a:ext cx="6586915" cy="1905232"/>
          </a:xfrm>
        </p:spPr>
        <p:txBody>
          <a:bodyPr anchor="ctr">
            <a:normAutofit/>
          </a:bodyPr>
          <a:lstStyle/>
          <a:p>
            <a:r>
              <a:rPr lang="en-US" sz="2200" dirty="0"/>
              <a:t>Daily values for Precipitation, Snowfall, Snow-depth</a:t>
            </a:r>
          </a:p>
          <a:p>
            <a:r>
              <a:rPr lang="en-US" sz="2200" dirty="0"/>
              <a:t>Collected from weather stations by the National Centers for Environmental Information (NCEI)</a:t>
            </a:r>
          </a:p>
          <a:p>
            <a:r>
              <a:rPr lang="en-US" sz="2200" dirty="0"/>
              <a:t>Used in Kimber, HSU Soiling Models</a:t>
            </a:r>
          </a:p>
        </p:txBody>
      </p:sp>
    </p:spTree>
    <p:extLst>
      <p:ext uri="{BB962C8B-B14F-4D97-AF65-F5344CB8AC3E}">
        <p14:creationId xmlns:p14="http://schemas.microsoft.com/office/powerpoint/2010/main" val="234887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259446-8291-85C8-1C67-32B37799C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1022CA72-2A63-428F-B586-37BA5AB6D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6CD6A1-ABD8-0B2D-D434-81BFE036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anchor="ctr">
            <a:normAutofit/>
          </a:bodyPr>
          <a:lstStyle/>
          <a:p>
            <a:r>
              <a:rPr lang="en-US" sz="3200" dirty="0"/>
              <a:t>Data:</a:t>
            </a:r>
            <a:br>
              <a:rPr lang="en-US" sz="3200" dirty="0"/>
            </a:br>
            <a:r>
              <a:rPr lang="en-US" sz="3200" dirty="0"/>
              <a:t>Monthly Climate </a:t>
            </a:r>
            <a:r>
              <a:rPr lang="en-US" sz="3200" dirty="0" err="1"/>
              <a:t>Normals</a:t>
            </a:r>
            <a:r>
              <a:rPr lang="en-US" sz="3200" dirty="0"/>
              <a:t> (MCN)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1D7834-3AC8-8C0E-7736-2EC94F382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709703"/>
            <a:ext cx="5136795" cy="27353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5E79EB-6198-8AAF-9E23-E8EC3CB60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7264" y="1120645"/>
            <a:ext cx="5136795" cy="191345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9F1B5-4C8C-8E16-DDF6-55EF2B09B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19" y="4495568"/>
            <a:ext cx="6586915" cy="1905232"/>
          </a:xfrm>
        </p:spPr>
        <p:txBody>
          <a:bodyPr anchor="ctr">
            <a:normAutofit/>
          </a:bodyPr>
          <a:lstStyle/>
          <a:p>
            <a:pPr lvl="1"/>
            <a:r>
              <a:rPr lang="en-US" sz="1800" dirty="0"/>
              <a:t>30-years (1981-2010) of data aggregated for monthly average</a:t>
            </a:r>
          </a:p>
          <a:p>
            <a:pPr lvl="1"/>
            <a:r>
              <a:rPr lang="en-US" sz="1800" dirty="0"/>
              <a:t>Compiled from weather stations by NOAA</a:t>
            </a:r>
          </a:p>
          <a:p>
            <a:pPr lvl="1"/>
            <a:r>
              <a:rPr lang="en-US" sz="1800" dirty="0"/>
              <a:t>Temperature, and snowfall values used in Snow Loss modeling</a:t>
            </a:r>
          </a:p>
        </p:txBody>
      </p:sp>
    </p:spTree>
    <p:extLst>
      <p:ext uri="{BB962C8B-B14F-4D97-AF65-F5344CB8AC3E}">
        <p14:creationId xmlns:p14="http://schemas.microsoft.com/office/powerpoint/2010/main" val="25451051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1A9C00-B267-1458-BDBC-F3AF747F1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8AA599-DAC4-C0C3-9B61-CA06FC608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525982"/>
            <a:ext cx="4282983" cy="1200361"/>
          </a:xfrm>
        </p:spPr>
        <p:txBody>
          <a:bodyPr anchor="b">
            <a:normAutofit fontScale="90000"/>
          </a:bodyPr>
          <a:lstStyle/>
          <a:p>
            <a:r>
              <a:rPr lang="en-US" sz="2800" dirty="0"/>
              <a:t>Data: </a:t>
            </a:r>
            <a:br>
              <a:rPr lang="en-US" sz="2800" dirty="0"/>
            </a:br>
            <a:r>
              <a:rPr lang="en-US" sz="2800" dirty="0"/>
              <a:t>Typical Meteorological Year (TMY)</a:t>
            </a:r>
          </a:p>
        </p:txBody>
      </p:sp>
      <p:sp>
        <p:nvSpPr>
          <p:cNvPr id="4105" name="Rectangle 4104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07180-2F20-C000-8AF8-0D38AB3900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066" y="2031101"/>
            <a:ext cx="4282984" cy="3511943"/>
          </a:xfrm>
        </p:spPr>
        <p:txBody>
          <a:bodyPr anchor="ctr">
            <a:normAutofit fontScale="92500" lnSpcReduction="10000"/>
          </a:bodyPr>
          <a:lstStyle/>
          <a:p>
            <a:r>
              <a:rPr lang="en-US" sz="2100" dirty="0">
                <a:effectLst/>
                <a:ea typeface="Calibri" panose="020F0502020204030204" pitchFamily="34" charset="0"/>
              </a:rPr>
              <a:t>Half-hourly values for meteorological and solar irradiance data representing the most typical month of each year over the span of the available satellite data, starting in 1998</a:t>
            </a:r>
          </a:p>
          <a:p>
            <a:pPr lvl="1"/>
            <a:r>
              <a:rPr lang="en-US" sz="2100" dirty="0">
                <a:ea typeface="Calibri" panose="020F0502020204030204" pitchFamily="34" charset="0"/>
              </a:rPr>
              <a:t>January values may be from 2002, February values may be from 2012</a:t>
            </a:r>
          </a:p>
          <a:p>
            <a:r>
              <a:rPr lang="en-US" sz="2100" dirty="0">
                <a:effectLst/>
                <a:ea typeface="Calibri" panose="020F0502020204030204" pitchFamily="34" charset="0"/>
              </a:rPr>
              <a:t>Derived from LANDSAT data, prepared by the National Renewable Energy Laboratory (NREL) </a:t>
            </a:r>
          </a:p>
          <a:p>
            <a:r>
              <a:rPr lang="en-US" sz="2100" dirty="0">
                <a:ea typeface="Calibri" panose="020F0502020204030204" pitchFamily="34" charset="0"/>
              </a:rPr>
              <a:t>GHI, DNI, DHI, temperature, dew point data used for snow loss modeling</a:t>
            </a:r>
            <a:endParaRPr lang="en-US" sz="2100" dirty="0">
              <a:effectLst/>
              <a:ea typeface="Calibri" panose="020F0502020204030204" pitchFamily="34" charset="0"/>
            </a:endParaRPr>
          </a:p>
        </p:txBody>
      </p:sp>
      <p:sp>
        <p:nvSpPr>
          <p:cNvPr id="4107" name="Rectangle 4106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9" name="Rectangle 4108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1" name="Rectangle 4110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TMY3 screenshot">
            <a:extLst>
              <a:ext uri="{FF2B5EF4-FFF2-40B4-BE49-F238E27FC236}">
                <a16:creationId xmlns:a16="http://schemas.microsoft.com/office/drawing/2014/main" id="{BAA4BA6F-A638-ED45-6816-B0132CDF5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87738" y="2025156"/>
            <a:ext cx="5628018" cy="257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C85AB1-B69E-6A46-D567-FF7897CADCA5}"/>
              </a:ext>
            </a:extLst>
          </p:cNvPr>
          <p:cNvSpPr txBox="1"/>
          <p:nvPr/>
        </p:nvSpPr>
        <p:spPr>
          <a:xfrm>
            <a:off x="10132607" y="4695432"/>
            <a:ext cx="20225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effectLst/>
              </a:rPr>
              <a:t>(F. Holmgren, et al., 2018)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347513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922F19F4-FE70-43DC-856F-2CE5F521DC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7" name="Rectangle 86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59078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B12A37-FEFF-5095-F905-05FA335A5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73940"/>
            <a:ext cx="4928291" cy="1035781"/>
          </a:xfrm>
        </p:spPr>
        <p:txBody>
          <a:bodyPr anchor="ctr">
            <a:normAutofit/>
          </a:bodyPr>
          <a:lstStyle/>
          <a:p>
            <a:r>
              <a:rPr lang="en-US" sz="3300"/>
              <a:t>Methodology: </a:t>
            </a:r>
            <a:br>
              <a:rPr lang="en-US" sz="3300"/>
            </a:br>
            <a:r>
              <a:rPr lang="en-US" sz="3300"/>
              <a:t>Needs Assessment</a:t>
            </a:r>
          </a:p>
        </p:txBody>
      </p:sp>
      <p:graphicFrame>
        <p:nvGraphicFramePr>
          <p:cNvPr id="99" name="Content Placeholder 2">
            <a:extLst>
              <a:ext uri="{FF2B5EF4-FFF2-40B4-BE49-F238E27FC236}">
                <a16:creationId xmlns:a16="http://schemas.microsoft.com/office/drawing/2014/main" id="{273076E7-F8DD-6096-7B67-4682D25CE83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273938"/>
              </p:ext>
            </p:extLst>
          </p:nvPr>
        </p:nvGraphicFramePr>
        <p:xfrm>
          <a:off x="1045029" y="2524721"/>
          <a:ext cx="4991629" cy="36771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9" name="Rectangle 88">
            <a:extLst>
              <a:ext uri="{FF2B5EF4-FFF2-40B4-BE49-F238E27FC236}">
                <a16:creationId xmlns:a16="http://schemas.microsoft.com/office/drawing/2014/main" id="{395ECC94-3D5E-46A7-A7A1-DE807E1563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34418" y="658367"/>
            <a:ext cx="4719382" cy="26791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CDB542-F682-2607-E9A4-5102F8B127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4117" y="841905"/>
            <a:ext cx="1799803" cy="2317178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7E549738-9961-462D-81B7-4A7A44691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34418" y="3530966"/>
            <a:ext cx="4719382" cy="26791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diagram of a problem&#10;&#10;Description automatically generated">
            <a:extLst>
              <a:ext uri="{FF2B5EF4-FFF2-40B4-BE49-F238E27FC236}">
                <a16:creationId xmlns:a16="http://schemas.microsoft.com/office/drawing/2014/main" id="{48910843-E15F-9DC3-42C8-66BF3C500E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3393" y="3703659"/>
            <a:ext cx="2961250" cy="2317178"/>
          </a:xfrm>
          <a:prstGeom prst="rect">
            <a:avLst/>
          </a:prstGeom>
        </p:spPr>
      </p:pic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3A6C510-E2B8-A782-0095-A87B99DF1E12}"/>
              </a:ext>
            </a:extLst>
          </p:cNvPr>
          <p:cNvSpPr txBox="1"/>
          <p:nvPr/>
        </p:nvSpPr>
        <p:spPr>
          <a:xfrm>
            <a:off x="6542973" y="647843"/>
            <a:ext cx="60966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Persona Mapping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23DEC5-137D-E0C6-544D-AE90AE0BB74F}"/>
              </a:ext>
            </a:extLst>
          </p:cNvPr>
          <p:cNvSpPr txBox="1"/>
          <p:nvPr/>
        </p:nvSpPr>
        <p:spPr>
          <a:xfrm>
            <a:off x="6581718" y="3434975"/>
            <a:ext cx="60966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Scenario-Based Design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9DCCE0-CBC8-DFF3-B95B-B12327D53302}"/>
              </a:ext>
            </a:extLst>
          </p:cNvPr>
          <p:cNvSpPr txBox="1"/>
          <p:nvPr/>
        </p:nvSpPr>
        <p:spPr>
          <a:xfrm>
            <a:off x="10061211" y="3129887"/>
            <a:ext cx="20225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effectLst/>
              </a:rPr>
              <a:t>(</a:t>
            </a:r>
            <a:r>
              <a:rPr lang="en-US" sz="1000" dirty="0" err="1">
                <a:effectLst/>
              </a:rPr>
              <a:t>Getto</a:t>
            </a:r>
            <a:r>
              <a:rPr lang="en-US" sz="1000" dirty="0">
                <a:effectLst/>
              </a:rPr>
              <a:t> &amp; Moore, 2017)</a:t>
            </a:r>
            <a:endParaRPr lang="en-US" sz="1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D4F55B-4C84-0E04-E3CC-E5BBB0D5A959}"/>
              </a:ext>
            </a:extLst>
          </p:cNvPr>
          <p:cNvSpPr txBox="1"/>
          <p:nvPr/>
        </p:nvSpPr>
        <p:spPr>
          <a:xfrm>
            <a:off x="9995447" y="5992387"/>
            <a:ext cx="20225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effectLst/>
              </a:rPr>
              <a:t>(Rosson &amp; Carroll, 2002)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548791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7EED0A-6D94-1E85-4E9A-FC07FCD0A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3756B343-807D-456E-AA26-80E96B75D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6C2C7-5D6B-A7C2-9227-AA12D4D59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14" y="525982"/>
            <a:ext cx="4282983" cy="1200361"/>
          </a:xfrm>
        </p:spPr>
        <p:txBody>
          <a:bodyPr anchor="b">
            <a:normAutofit/>
          </a:bodyPr>
          <a:lstStyle/>
          <a:p>
            <a:r>
              <a:rPr lang="en-US" sz="2800"/>
              <a:t>Methodology:</a:t>
            </a:r>
            <a:br>
              <a:rPr lang="en-US" sz="2800"/>
            </a:br>
            <a:r>
              <a:rPr lang="en-US" sz="2800"/>
              <a:t>Python Script Development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4641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0234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A670F6-99C5-9846-2AE4-BD4CDDE8F7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69" r="-1" b="-1"/>
          <a:stretch/>
        </p:blipFill>
        <p:spPr>
          <a:xfrm>
            <a:off x="576244" y="650494"/>
            <a:ext cx="5628018" cy="5324142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277786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28E75-3E9F-33D9-6AFF-95EBAF9EA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12" y="2031101"/>
            <a:ext cx="4282984" cy="3511943"/>
          </a:xfrm>
        </p:spPr>
        <p:txBody>
          <a:bodyPr anchor="ctr">
            <a:normAutofit/>
          </a:bodyPr>
          <a:lstStyle/>
          <a:p>
            <a:r>
              <a:rPr lang="en-US" sz="1800" dirty="0"/>
              <a:t>Weather Station Selection</a:t>
            </a:r>
          </a:p>
          <a:p>
            <a:pPr lvl="1"/>
            <a:r>
              <a:rPr lang="en-US" sz="1600" dirty="0"/>
              <a:t>Identify “Nearest” weather station to input coordinates</a:t>
            </a:r>
          </a:p>
          <a:p>
            <a:pPr lvl="1"/>
            <a:r>
              <a:rPr lang="en-US" sz="1600" dirty="0"/>
              <a:t>Check that weather station has complete data</a:t>
            </a:r>
          </a:p>
          <a:p>
            <a:pPr lvl="2"/>
            <a:r>
              <a:rPr lang="en-US" sz="1400" dirty="0"/>
              <a:t>All necessary meteorological data</a:t>
            </a:r>
          </a:p>
          <a:p>
            <a:pPr lvl="2"/>
            <a:r>
              <a:rPr lang="en-US" sz="1400" dirty="0"/>
              <a:t>Data coverage back to 1998</a:t>
            </a:r>
          </a:p>
          <a:p>
            <a:pPr lvl="1"/>
            <a:r>
              <a:rPr lang="en-US" sz="1600" dirty="0"/>
              <a:t>If not, check next closest weather station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677179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855DB36-EFBB-2E16-30B9-10858B5AD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44" y="5990693"/>
            <a:ext cx="1131408" cy="26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8962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618B43-6EC5-6490-17AE-342055BF0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2" name="Rectangle 1031">
            <a:extLst>
              <a:ext uri="{FF2B5EF4-FFF2-40B4-BE49-F238E27FC236}">
                <a16:creationId xmlns:a16="http://schemas.microsoft.com/office/drawing/2014/main" id="{1022CA72-2A63-428F-B586-37BA5AB6D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2008E9-BC96-F1D2-B063-5309B24E6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anchor="ctr">
            <a:normAutofit/>
          </a:bodyPr>
          <a:lstStyle/>
          <a:p>
            <a:r>
              <a:rPr lang="en-US" sz="3200"/>
              <a:t>Methodology:</a:t>
            </a:r>
            <a:br>
              <a:rPr lang="en-US" sz="3200"/>
            </a:br>
            <a:r>
              <a:rPr lang="en-US" sz="3200"/>
              <a:t>Python Script Development</a:t>
            </a:r>
          </a:p>
        </p:txBody>
      </p:sp>
      <p:sp>
        <p:nvSpPr>
          <p:cNvPr id="1034" name="Rectangle 1033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6" name="Rectangle 1035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6" descr="plot ghi transposition">
            <a:extLst>
              <a:ext uri="{FF2B5EF4-FFF2-40B4-BE49-F238E27FC236}">
                <a16:creationId xmlns:a16="http://schemas.microsoft.com/office/drawing/2014/main" id="{7ADE6B8D-C330-F09C-28DC-C5FEFB24C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2289" y="364143"/>
            <a:ext cx="4568616" cy="342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verview">
            <a:extLst>
              <a:ext uri="{FF2B5EF4-FFF2-40B4-BE49-F238E27FC236}">
                <a16:creationId xmlns:a16="http://schemas.microsoft.com/office/drawing/2014/main" id="{C258DD01-4D8D-A8B9-3A95-9B4FA14D0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8514" y="1017909"/>
            <a:ext cx="5136795" cy="211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8" name="Rectangle 1037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13C5A8-059F-FA57-D00A-5C4FD8554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19" y="4495568"/>
            <a:ext cx="6586915" cy="1905232"/>
          </a:xfrm>
        </p:spPr>
        <p:txBody>
          <a:bodyPr anchor="ctr">
            <a:normAutofit/>
          </a:bodyPr>
          <a:lstStyle/>
          <a:p>
            <a:r>
              <a:rPr lang="en-US" sz="1800" dirty="0"/>
              <a:t>Plane of Array (POA) Calculation</a:t>
            </a:r>
          </a:p>
          <a:p>
            <a:pPr lvl="1"/>
            <a:r>
              <a:rPr lang="en-US" sz="1400" dirty="0"/>
              <a:t>Solar irradiance received by PV module  based on angle of module and position of the sun</a:t>
            </a:r>
            <a:endParaRPr lang="en-US" sz="1000" dirty="0"/>
          </a:p>
          <a:p>
            <a:pPr lvl="1"/>
            <a:r>
              <a:rPr lang="en-US" sz="1400" dirty="0"/>
              <a:t>Two methods for calculation, Hay and Perez models</a:t>
            </a:r>
          </a:p>
          <a:p>
            <a:pPr lvl="1"/>
            <a:r>
              <a:rPr lang="en-US" sz="1400" dirty="0"/>
              <a:t>Use </a:t>
            </a:r>
            <a:r>
              <a:rPr lang="en-US" sz="1400" i="1" dirty="0" err="1"/>
              <a:t>pvlib</a:t>
            </a:r>
            <a:r>
              <a:rPr lang="en-US" sz="1400" dirty="0"/>
              <a:t> Python functions</a:t>
            </a:r>
            <a:endParaRPr lang="en-US" sz="140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4E4F17-D5AD-7320-42B4-9EBA018FE93E}"/>
              </a:ext>
            </a:extLst>
          </p:cNvPr>
          <p:cNvSpPr txBox="1"/>
          <p:nvPr/>
        </p:nvSpPr>
        <p:spPr>
          <a:xfrm>
            <a:off x="10058446" y="3544384"/>
            <a:ext cx="20225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effectLst/>
              </a:rPr>
              <a:t>(F. Holmgren, et al., 2018)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553149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C6084C-C55F-83EB-9EFD-5F7F8D090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77" name="Rectangle 2076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BF0E7F-0E81-1274-08C9-BADC5CDF5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525982"/>
            <a:ext cx="4282983" cy="1200361"/>
          </a:xfrm>
        </p:spPr>
        <p:txBody>
          <a:bodyPr anchor="b">
            <a:normAutofit/>
          </a:bodyPr>
          <a:lstStyle/>
          <a:p>
            <a:r>
              <a:rPr lang="en-US" sz="2800"/>
              <a:t>Methodology:</a:t>
            </a:r>
            <a:br>
              <a:rPr lang="en-US" sz="2800"/>
            </a:br>
            <a:r>
              <a:rPr lang="en-US" sz="2800"/>
              <a:t>Python Script Development</a:t>
            </a:r>
          </a:p>
        </p:txBody>
      </p:sp>
      <p:sp>
        <p:nvSpPr>
          <p:cNvPr id="2078" name="Rectangle 2077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55E1C-5C0F-7E0D-5EE3-DC62A3E9C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066" y="2031101"/>
            <a:ext cx="4282984" cy="3511943"/>
          </a:xfrm>
        </p:spPr>
        <p:txBody>
          <a:bodyPr anchor="ctr">
            <a:normAutofit/>
          </a:bodyPr>
          <a:lstStyle/>
          <a:p>
            <a:endParaRPr lang="en-US" sz="1800" dirty="0"/>
          </a:p>
          <a:p>
            <a:r>
              <a:rPr lang="en-US" sz="1800" dirty="0"/>
              <a:t>Soiling Modeling with </a:t>
            </a:r>
            <a:r>
              <a:rPr lang="en-US" sz="1800" i="1" dirty="0" err="1"/>
              <a:t>pvlib</a:t>
            </a:r>
            <a:endParaRPr lang="en-US" sz="1800" i="1" dirty="0"/>
          </a:p>
          <a:p>
            <a:pPr lvl="1"/>
            <a:r>
              <a:rPr lang="en-US" sz="1400" dirty="0"/>
              <a:t>Kimber and HSU models</a:t>
            </a:r>
          </a:p>
          <a:p>
            <a:pPr lvl="1"/>
            <a:r>
              <a:rPr lang="en-US" sz="1400" dirty="0"/>
              <a:t>Input Variables</a:t>
            </a:r>
          </a:p>
          <a:p>
            <a:pPr lvl="2"/>
            <a:r>
              <a:rPr lang="en-US" sz="1400" dirty="0"/>
              <a:t>Rain Threshold</a:t>
            </a:r>
          </a:p>
          <a:p>
            <a:pPr lvl="2"/>
            <a:r>
              <a:rPr lang="en-US" sz="1400" dirty="0"/>
              <a:t>Grace Period</a:t>
            </a:r>
          </a:p>
          <a:p>
            <a:pPr lvl="2"/>
            <a:r>
              <a:rPr lang="en-US" sz="1400" dirty="0"/>
              <a:t>Soiling Rate</a:t>
            </a:r>
          </a:p>
          <a:p>
            <a:pPr lvl="2"/>
            <a:r>
              <a:rPr lang="en-US" sz="1400" dirty="0"/>
              <a:t>Reset Value</a:t>
            </a:r>
          </a:p>
          <a:p>
            <a:endParaRPr lang="en-US" sz="1800" dirty="0"/>
          </a:p>
        </p:txBody>
      </p:sp>
      <p:sp>
        <p:nvSpPr>
          <p:cNvPr id="2079" name="Rectangle 2078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0" name="Rectangle 2079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1" name="Rectangle 2080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Kimber Soiling Model, dashed line shows threshold (25.0[mm])">
            <a:extLst>
              <a:ext uri="{FF2B5EF4-FFF2-40B4-BE49-F238E27FC236}">
                <a16:creationId xmlns:a16="http://schemas.microsoft.com/office/drawing/2014/main" id="{3A258599-C59B-FB73-43CF-DDA67336E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87738" y="1202058"/>
            <a:ext cx="5628018" cy="422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F85EEC-1DD7-BFF8-15B1-F369C2147298}"/>
              </a:ext>
            </a:extLst>
          </p:cNvPr>
          <p:cNvSpPr txBox="1"/>
          <p:nvPr/>
        </p:nvSpPr>
        <p:spPr>
          <a:xfrm>
            <a:off x="10102044" y="5543044"/>
            <a:ext cx="20225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effectLst/>
              </a:rPr>
              <a:t>(F. Holmgren, et al., 2018)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66867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866512-BD31-15ED-76EA-A06DE81D69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28D31E1B-0407-4223-9642-0B642CBF57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5" name="Rectangle 8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67266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33E839-78E4-D091-0F2B-69F491DA3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73940"/>
            <a:ext cx="5052369" cy="1035781"/>
          </a:xfrm>
        </p:spPr>
        <p:txBody>
          <a:bodyPr anchor="ctr">
            <a:normAutofit/>
          </a:bodyPr>
          <a:lstStyle/>
          <a:p>
            <a:r>
              <a:rPr lang="en-US" sz="2000" dirty="0"/>
              <a:t>Methodology:</a:t>
            </a:r>
            <a:br>
              <a:rPr lang="en-US" sz="2000" dirty="0"/>
            </a:br>
            <a:r>
              <a:rPr lang="en-US" sz="2000" dirty="0"/>
              <a:t>ArcGIS Pro Python Script Tool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658F1E-1ED4-64C3-C793-4FACAE38E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9" y="2524721"/>
            <a:ext cx="4991629" cy="367712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700" dirty="0"/>
              <a:t>Create a Python Script Tool in ArcGIS Pro</a:t>
            </a:r>
          </a:p>
          <a:p>
            <a:pPr lvl="1"/>
            <a:r>
              <a:rPr lang="en-US" sz="1700" dirty="0"/>
              <a:t>Input Parameters:</a:t>
            </a:r>
          </a:p>
          <a:p>
            <a:pPr lvl="2"/>
            <a:r>
              <a:rPr lang="en-US" sz="1700" dirty="0"/>
              <a:t>Coordinates for proposed PV site</a:t>
            </a:r>
          </a:p>
          <a:p>
            <a:pPr lvl="2"/>
            <a:r>
              <a:rPr lang="en-US" sz="1700" dirty="0"/>
              <a:t>POA Transposition Model (Hay or Perez)</a:t>
            </a:r>
          </a:p>
          <a:p>
            <a:pPr lvl="2"/>
            <a:r>
              <a:rPr lang="en-US" sz="1700" dirty="0"/>
              <a:t>Soiling Loss Model (Kimber or HSU)</a:t>
            </a:r>
          </a:p>
          <a:p>
            <a:pPr lvl="3"/>
            <a:r>
              <a:rPr lang="en-US" sz="1700" dirty="0"/>
              <a:t>Rain Threshold</a:t>
            </a:r>
          </a:p>
          <a:p>
            <a:pPr lvl="3"/>
            <a:r>
              <a:rPr lang="en-US" sz="1700" dirty="0"/>
              <a:t>Grace Period</a:t>
            </a:r>
          </a:p>
          <a:p>
            <a:pPr lvl="3"/>
            <a:r>
              <a:rPr lang="en-US" sz="1700" dirty="0"/>
              <a:t>Soiling Rate</a:t>
            </a:r>
          </a:p>
          <a:p>
            <a:pPr lvl="3"/>
            <a:r>
              <a:rPr lang="en-US" sz="1700" dirty="0"/>
              <a:t>Reset Value</a:t>
            </a:r>
          </a:p>
          <a:p>
            <a:pPr lvl="2"/>
            <a:r>
              <a:rPr lang="en-US" sz="1700" dirty="0"/>
              <a:t>Snow Loss Model</a:t>
            </a:r>
          </a:p>
          <a:p>
            <a:pPr lvl="2"/>
            <a:r>
              <a:rPr lang="en-US" sz="1700" dirty="0"/>
              <a:t>Generate Report Document</a:t>
            </a:r>
          </a:p>
          <a:p>
            <a:pPr lvl="3"/>
            <a:endParaRPr lang="en-US" sz="1700" dirty="0"/>
          </a:p>
          <a:p>
            <a:pPr lvl="4"/>
            <a:endParaRPr lang="en-US" sz="1700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70E96339-907C-46C3-99AC-31179B6F0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16299" y="608401"/>
            <a:ext cx="4637502" cy="55934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Graphic 52" descr="Wrench with solid fill">
            <a:extLst>
              <a:ext uri="{FF2B5EF4-FFF2-40B4-BE49-F238E27FC236}">
                <a16:creationId xmlns:a16="http://schemas.microsoft.com/office/drawing/2014/main" id="{21944CE1-22BC-167C-FFCE-AA24A25E90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30493" y="1347516"/>
            <a:ext cx="4223252" cy="4223252"/>
          </a:xfrm>
          <a:prstGeom prst="rect">
            <a:avLst/>
          </a:prstGeom>
        </p:spPr>
      </p:pic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9030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700E0F77-E936-4985-B7B1-B9823486A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ECA72F-DDB2-EC03-E4A1-B02F4C4E5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89" y="4883544"/>
            <a:ext cx="3876086" cy="155690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/>
              <a:t>Goals/Objectives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0"/>
            <a:ext cx="11231745" cy="458818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field of solar panels&#10;&#10;Description automatically generated">
            <a:extLst>
              <a:ext uri="{FF2B5EF4-FFF2-40B4-BE49-F238E27FC236}">
                <a16:creationId xmlns:a16="http://schemas.microsoft.com/office/drawing/2014/main" id="{1A4AB9DE-5294-1D5A-E517-4BBC19644E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6"/>
          <a:stretch/>
        </p:blipFill>
        <p:spPr>
          <a:xfrm>
            <a:off x="971338" y="364142"/>
            <a:ext cx="10345378" cy="3867993"/>
          </a:xfrm>
          <a:prstGeom prst="rect">
            <a:avLst/>
          </a:prstGeom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01107" y="5661132"/>
            <a:ext cx="146304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FEA47E7E-CCFA-0FB7-BB5F-0C49200EE4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19" y="4883544"/>
            <a:ext cx="6586915" cy="155690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PV Soiling Loss Modeler (PVSLM)</a:t>
            </a:r>
          </a:p>
          <a:p>
            <a:pPr marL="0" indent="0"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Python script tool for ArcGIS Pro that uses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pvlib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Python library functions to analyze solar irradiance and meteorological data with several soiling loss modeling techniques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446857-28B5-2444-76EF-2EB45633BE0A}"/>
              </a:ext>
            </a:extLst>
          </p:cNvPr>
          <p:cNvSpPr txBox="1"/>
          <p:nvPr/>
        </p:nvSpPr>
        <p:spPr>
          <a:xfrm>
            <a:off x="9789160" y="4163938"/>
            <a:ext cx="1635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©</a:t>
            </a:r>
            <a:r>
              <a:rPr lang="en-US" sz="1000" dirty="0" err="1"/>
              <a:t>Longroad</a:t>
            </a:r>
            <a:r>
              <a:rPr lang="en-US" sz="1000" dirty="0"/>
              <a:t> Energy Holdings</a:t>
            </a:r>
          </a:p>
        </p:txBody>
      </p:sp>
    </p:spTree>
    <p:extLst>
      <p:ext uri="{BB962C8B-B14F-4D97-AF65-F5344CB8AC3E}">
        <p14:creationId xmlns:p14="http://schemas.microsoft.com/office/powerpoint/2010/main" val="26498244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E547CA-971F-4721-2021-2CECA7F06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922F19F4-FE70-43DC-856F-2CE5F521DC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59078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B66EE5-EEE5-80CB-0655-D02FFE378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73940"/>
            <a:ext cx="4928291" cy="1035781"/>
          </a:xfrm>
        </p:spPr>
        <p:txBody>
          <a:bodyPr anchor="ctr">
            <a:normAutofit/>
          </a:bodyPr>
          <a:lstStyle/>
          <a:p>
            <a:r>
              <a:rPr lang="en-US" sz="2800" dirty="0"/>
              <a:t>Methodology:</a:t>
            </a:r>
            <a:br>
              <a:rPr lang="en-US" sz="2800" dirty="0"/>
            </a:br>
            <a:r>
              <a:rPr lang="en-US" sz="2800" dirty="0"/>
              <a:t>Useability Testing and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3B495-C78F-AEEC-CC05-5E6722000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9" y="2524721"/>
            <a:ext cx="4991629" cy="3677123"/>
          </a:xfrm>
        </p:spPr>
        <p:txBody>
          <a:bodyPr anchor="ctr">
            <a:normAutofit/>
          </a:bodyPr>
          <a:lstStyle/>
          <a:p>
            <a:r>
              <a:rPr lang="en-US" sz="1800" dirty="0"/>
              <a:t>Useability testing by solar resource engineers within organization</a:t>
            </a:r>
          </a:p>
          <a:p>
            <a:endParaRPr lang="en-US" sz="1800" dirty="0"/>
          </a:p>
          <a:p>
            <a:r>
              <a:rPr lang="en-US" sz="1800" dirty="0"/>
              <a:t>Cost/Benefit analysis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5ECC94-3D5E-46A7-A7A1-DE807E1563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34418" y="658367"/>
            <a:ext cx="4719382" cy="26791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 descr="Ui Ux with solid fill">
            <a:extLst>
              <a:ext uri="{FF2B5EF4-FFF2-40B4-BE49-F238E27FC236}">
                <a16:creationId xmlns:a16="http://schemas.microsoft.com/office/drawing/2014/main" id="{4B45377B-5241-0BBD-4AD6-B93F29865F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35429" y="841905"/>
            <a:ext cx="2317178" cy="231717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7E549738-9961-462D-81B7-4A7A44691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34418" y="3530966"/>
            <a:ext cx="4719382" cy="26791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phic 19" descr="Group of men outline">
            <a:extLst>
              <a:ext uri="{FF2B5EF4-FFF2-40B4-BE49-F238E27FC236}">
                <a16:creationId xmlns:a16="http://schemas.microsoft.com/office/drawing/2014/main" id="{8703E98F-3CBC-6934-0520-FC57AFE901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35429" y="3703659"/>
            <a:ext cx="2317178" cy="2317178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70413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3AF1C0-6A09-B15E-7743-60217C348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28D31E1B-0407-4223-9642-0B642CBF57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9" name="Rectangle 88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67266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9434F3-496D-2239-D670-3D99C2F2F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73940"/>
            <a:ext cx="5052369" cy="1035781"/>
          </a:xfrm>
        </p:spPr>
        <p:txBody>
          <a:bodyPr anchor="ctr">
            <a:normAutofit/>
          </a:bodyPr>
          <a:lstStyle/>
          <a:p>
            <a:r>
              <a:rPr lang="en-US" sz="3300" dirty="0"/>
              <a:t>Methodology: </a:t>
            </a:r>
            <a:br>
              <a:rPr lang="en-US" sz="3300" dirty="0"/>
            </a:br>
            <a:r>
              <a:rPr lang="en-US" sz="3300" dirty="0"/>
              <a:t>Resources Required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48AA7C-49F2-3CB9-2A51-D99A6D6E9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9" y="2524721"/>
            <a:ext cx="4991629" cy="3677123"/>
          </a:xfrm>
        </p:spPr>
        <p:txBody>
          <a:bodyPr anchor="ctr">
            <a:normAutofit/>
          </a:bodyPr>
          <a:lstStyle/>
          <a:p>
            <a:r>
              <a:rPr lang="en-US" sz="1800" dirty="0"/>
              <a:t>Laptop Computer – Windows 10</a:t>
            </a:r>
          </a:p>
          <a:p>
            <a:r>
              <a:rPr lang="en-US" sz="1800" dirty="0"/>
              <a:t>ArcGIS Pro Software</a:t>
            </a:r>
          </a:p>
          <a:p>
            <a:r>
              <a:rPr lang="en-US" sz="1800" dirty="0"/>
              <a:t>PyCharm Software</a:t>
            </a:r>
          </a:p>
          <a:p>
            <a:endParaRPr lang="en-US" sz="1800" dirty="0"/>
          </a:p>
          <a:p>
            <a:r>
              <a:rPr lang="en-US" sz="1800" dirty="0"/>
              <a:t>Python  Libraries</a:t>
            </a:r>
          </a:p>
          <a:p>
            <a:pPr lvl="1"/>
            <a:r>
              <a:rPr lang="en-US" sz="1800" i="1" dirty="0" err="1"/>
              <a:t>arcpy</a:t>
            </a:r>
            <a:endParaRPr lang="en-US" sz="1800" i="1" dirty="0"/>
          </a:p>
          <a:p>
            <a:pPr lvl="1"/>
            <a:r>
              <a:rPr lang="en-US" sz="1800" i="1" dirty="0" err="1"/>
              <a:t>pvlib</a:t>
            </a:r>
            <a:r>
              <a:rPr lang="en-US" sz="1800" i="1" dirty="0"/>
              <a:t>	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70E96339-907C-46C3-99AC-31179B6F0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16299" y="608401"/>
            <a:ext cx="4637502" cy="55934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Graphic 37" descr="Internet outline">
            <a:extLst>
              <a:ext uri="{FF2B5EF4-FFF2-40B4-BE49-F238E27FC236}">
                <a16:creationId xmlns:a16="http://schemas.microsoft.com/office/drawing/2014/main" id="{44CEB8CE-2917-DD17-93C2-0ABFB8B432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30493" y="1347516"/>
            <a:ext cx="4223252" cy="4223252"/>
          </a:xfrm>
          <a:prstGeom prst="rect">
            <a:avLst/>
          </a:prstGeom>
        </p:spPr>
      </p:pic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14354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02BE8D-5E6F-CE01-7E87-9F547687C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US" sz="4000" dirty="0"/>
              <a:t>Conclusion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AC6748-7E18-C6DE-C376-114241AF3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b="1" dirty="0"/>
              <a:t>PV Soiling Loss Modeler (PVSLM)</a:t>
            </a:r>
          </a:p>
          <a:p>
            <a:r>
              <a:rPr lang="en-US" sz="2000" dirty="0"/>
              <a:t>A tool to help solar resource analysts produce soiling models according to their specifications</a:t>
            </a:r>
          </a:p>
          <a:p>
            <a:r>
              <a:rPr lang="en-US" sz="2000" dirty="0"/>
              <a:t>Quickly compare results between modeling techniques</a:t>
            </a:r>
          </a:p>
          <a:p>
            <a:r>
              <a:rPr lang="en-US" sz="2000" dirty="0"/>
              <a:t>Facilitate understanding of environmental variables for energy production estimates of proposed PV sites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olar panel installation">
            <a:extLst>
              <a:ext uri="{FF2B5EF4-FFF2-40B4-BE49-F238E27FC236}">
                <a16:creationId xmlns:a16="http://schemas.microsoft.com/office/drawing/2014/main" id="{23E91D5B-4811-D765-C646-39A8C66C28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86" r="3957" b="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5173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" name="Rectangle 102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5" name="Rectangle 10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FC8F65-395D-CC70-B98D-D699BA817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en-US" sz="480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5767CF-23D6-E1E0-FE72-D77DDA503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8071"/>
            <a:ext cx="10515599" cy="3977242"/>
          </a:xfrm>
        </p:spPr>
        <p:txBody>
          <a:bodyPr anchor="ctr">
            <a:normAutofit/>
          </a:bodyPr>
          <a:lstStyle/>
          <a:p>
            <a:pPr marL="0" marR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8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Ali, S., </a:t>
            </a:r>
            <a:r>
              <a:rPr lang="en-US" sz="800" kern="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Taweekun</a:t>
            </a:r>
            <a:r>
              <a:rPr lang="en-US" sz="8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J., </a:t>
            </a:r>
            <a:r>
              <a:rPr lang="en-US" sz="800" kern="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Techato</a:t>
            </a:r>
            <a:r>
              <a:rPr lang="en-US" sz="8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K., </a:t>
            </a:r>
            <a:r>
              <a:rPr lang="en-US" sz="800" kern="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Waewsak</a:t>
            </a:r>
            <a:r>
              <a:rPr lang="en-US" sz="8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J., &amp; </a:t>
            </a:r>
            <a:r>
              <a:rPr lang="en-US" sz="800" kern="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Gyawali</a:t>
            </a:r>
            <a:r>
              <a:rPr lang="en-US" sz="8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S. (2019). GIS based site suitability assessment for wind and solar farms in Songkhla, Thailand. </a:t>
            </a:r>
            <a:r>
              <a:rPr lang="en-US" sz="800" i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Renewable Energy</a:t>
            </a:r>
            <a:r>
              <a:rPr lang="en-US" sz="8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00" i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132</a:t>
            </a:r>
            <a:r>
              <a:rPr lang="en-US" sz="8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1360–1372. https://doi.org/10.1016/j.renene.2018.09.035</a:t>
            </a:r>
            <a:endParaRPr lang="en-US" sz="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800" kern="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Bessa</a:t>
            </a:r>
            <a:r>
              <a:rPr lang="en-US" sz="8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J. G., </a:t>
            </a:r>
            <a:r>
              <a:rPr lang="en-US" sz="800" kern="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Micheli</a:t>
            </a:r>
            <a:r>
              <a:rPr lang="en-US" sz="8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L., </a:t>
            </a:r>
            <a:r>
              <a:rPr lang="en-US" sz="800" kern="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Almonacid</a:t>
            </a:r>
            <a:r>
              <a:rPr lang="en-US" sz="8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F., &amp; Fernández, E. F. (2021). Monitoring photovoltaic soiling: Assessment, challenges, and perspectives of current and potential strategies. </a:t>
            </a:r>
            <a:r>
              <a:rPr lang="en-US" sz="800" i="1" kern="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iScience</a:t>
            </a:r>
            <a:r>
              <a:rPr lang="en-US" sz="8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00" i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en-US" sz="8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(3), 102165. https://doi.org/10.1016/j.isci.2021.102165</a:t>
            </a:r>
            <a:endParaRPr lang="en-US" sz="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8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Borah, P., </a:t>
            </a:r>
            <a:r>
              <a:rPr lang="en-US" sz="800" kern="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Micheli</a:t>
            </a:r>
            <a:r>
              <a:rPr lang="en-US" sz="8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L., &amp; </a:t>
            </a:r>
            <a:r>
              <a:rPr lang="en-US" sz="800" kern="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Sarmah</a:t>
            </a:r>
            <a:r>
              <a:rPr lang="en-US" sz="8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N. (2023). Analysis of soiling loss in photovoltaic modules: A review of the impact of atmospheric parameters, soil properties, and mitigation approaches. </a:t>
            </a:r>
            <a:r>
              <a:rPr lang="en-US" sz="800" i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Sustainability</a:t>
            </a:r>
            <a:r>
              <a:rPr lang="en-US" sz="8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00" i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sz="8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(24), 16669. https://doi.org/10.3390/su152416669</a:t>
            </a:r>
            <a:endParaRPr lang="en-US" sz="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8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Getto</a:t>
            </a:r>
            <a:r>
              <a:rPr lang="en-US" sz="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G., &amp; Moore, C. (2017). Mapping personas: Designing UX relationships for an online coastal atlas. </a:t>
            </a:r>
            <a:r>
              <a:rPr lang="en-US" sz="800" i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Computers and Composition</a:t>
            </a:r>
            <a:r>
              <a:rPr lang="en-US" sz="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800" i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43</a:t>
            </a:r>
            <a:r>
              <a:rPr lang="en-US" sz="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15–34. https://doi.org/10.1016/j.compcom.2016.11.008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800" dirty="0">
                <a:effectLst/>
              </a:rPr>
              <a:t>Hicks, W. (2023). </a:t>
            </a:r>
            <a:r>
              <a:rPr lang="en-US" sz="800" i="1" dirty="0" err="1">
                <a:effectLst/>
              </a:rPr>
              <a:t>Nrel</a:t>
            </a:r>
            <a:r>
              <a:rPr lang="en-US" sz="800" i="1" dirty="0">
                <a:effectLst/>
              </a:rPr>
              <a:t> research finds rain not enough to wash pollen from solar panels</a:t>
            </a:r>
            <a:r>
              <a:rPr lang="en-US" sz="800" dirty="0">
                <a:effectLst/>
              </a:rPr>
              <a:t>. Retrieved February 20, 2024, from https://www.nrel.gov/news/program/2023/nrel-research-finds-rain-not-enough-to-wash-pollen-from-solar-panels.html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8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F. Holmgren, W., W. Hansen, C., &amp; A. </a:t>
            </a:r>
            <a:r>
              <a:rPr lang="en-US" sz="800" kern="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Mikofski</a:t>
            </a:r>
            <a:r>
              <a:rPr lang="en-US" sz="8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M. (2018). </a:t>
            </a:r>
            <a:r>
              <a:rPr lang="en-US" sz="800" kern="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Pvlib</a:t>
            </a:r>
            <a:r>
              <a:rPr lang="en-US" sz="8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python: A python package for modeling solar energy systems. </a:t>
            </a:r>
            <a:r>
              <a:rPr lang="en-US" sz="800" i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Journal of Open Source Software</a:t>
            </a:r>
            <a:r>
              <a:rPr lang="en-US" sz="8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00" i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8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(29), 884. https://doi.org/10.21105/joss.00884</a:t>
            </a:r>
            <a:endParaRPr lang="en-US" sz="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800" dirty="0">
                <a:effectLst/>
              </a:rPr>
              <a:t>NOAA. (n.d.). </a:t>
            </a:r>
            <a:r>
              <a:rPr lang="en-US" sz="800" i="1" dirty="0">
                <a:effectLst/>
              </a:rPr>
              <a:t>NOAA observation systems</a:t>
            </a:r>
            <a:r>
              <a:rPr lang="en-US" sz="800" dirty="0">
                <a:effectLst/>
              </a:rPr>
              <a:t>. US Department of Commerce. Retrieved February 20, 2024, from https://www.weather.gov/about/observation-equipment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Rosson, M. B., &amp; Carroll, J. M. (2002). Scenario-Based Design. In J. A. Jacko &amp; A. Sears (Eds.), </a:t>
            </a:r>
            <a:r>
              <a:rPr lang="en-US" sz="800" i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 human-computer interaction handbook: Fundamentals, evolving technologies, and emerging applications</a:t>
            </a:r>
            <a:r>
              <a:rPr lang="en-US" sz="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(pp. 1032–1050). Lawrence Erlbaum Associates.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Sandia National Laboratories. (n.d.). </a:t>
            </a:r>
            <a:r>
              <a:rPr lang="en-US" sz="800" i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Plane of array (Poa) irradiance</a:t>
            </a:r>
            <a:r>
              <a:rPr lang="en-US" sz="8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PV Performance Modeling Collaborative (PVPMC). Retrieved February 6, 2024, from https://pvpmc.sandia.gov/modeling-guide/1-weather-design-inputs/plane-of-array-poa-irradiance/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800" dirty="0">
                <a:effectLst/>
              </a:rPr>
              <a:t>Sandia National Laboratories. (n.d.). </a:t>
            </a:r>
            <a:r>
              <a:rPr lang="en-US" sz="800" i="1" dirty="0" err="1">
                <a:effectLst/>
              </a:rPr>
              <a:t>Pvpmc</a:t>
            </a:r>
            <a:r>
              <a:rPr lang="en-US" sz="800" i="1" dirty="0">
                <a:effectLst/>
              </a:rPr>
              <a:t> home</a:t>
            </a:r>
            <a:r>
              <a:rPr lang="en-US" sz="800" dirty="0">
                <a:effectLst/>
              </a:rPr>
              <a:t>. PV Performance Modeling Collaborative (PVPMC). Retrieved February 20, 2024, from https://pvpmc.sandia.gov/</a:t>
            </a:r>
          </a:p>
          <a:p>
            <a:pPr marL="0" marR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8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Solar Power Europe. (2023). </a:t>
            </a:r>
            <a:r>
              <a:rPr lang="en-US" sz="800" i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Global Market Outlook For Solar Power 2023—2027</a:t>
            </a:r>
            <a:r>
              <a:rPr lang="en-US" sz="8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https://www.solarpowereurope.org/insights/market-outlooks/global-market-outlook-for-solar-power-2023-2027-1</a:t>
            </a:r>
            <a:endParaRPr lang="en-US" sz="800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800" dirty="0" err="1">
                <a:effectLst/>
              </a:rPr>
              <a:t>Vashishtha</a:t>
            </a:r>
            <a:r>
              <a:rPr lang="en-US" sz="800" dirty="0">
                <a:effectLst/>
              </a:rPr>
              <a:t>, S. (2012, April 26). </a:t>
            </a:r>
            <a:r>
              <a:rPr lang="en-US" sz="800" i="1" dirty="0">
                <a:effectLst/>
              </a:rPr>
              <a:t>Differentiate between the </a:t>
            </a:r>
            <a:r>
              <a:rPr lang="en-US" sz="800" i="1" dirty="0" err="1">
                <a:effectLst/>
              </a:rPr>
              <a:t>dni</a:t>
            </a:r>
            <a:r>
              <a:rPr lang="en-US" sz="800" i="1" dirty="0">
                <a:effectLst/>
              </a:rPr>
              <a:t>, </a:t>
            </a:r>
            <a:r>
              <a:rPr lang="en-US" sz="800" i="1" dirty="0" err="1">
                <a:effectLst/>
              </a:rPr>
              <a:t>dhi</a:t>
            </a:r>
            <a:r>
              <a:rPr lang="en-US" sz="800" i="1" dirty="0">
                <a:effectLst/>
              </a:rPr>
              <a:t> and </a:t>
            </a:r>
            <a:r>
              <a:rPr lang="en-US" sz="800" i="1" dirty="0" err="1">
                <a:effectLst/>
              </a:rPr>
              <a:t>ghi</a:t>
            </a:r>
            <a:r>
              <a:rPr lang="en-US" sz="800" i="1" dirty="0">
                <a:effectLst/>
              </a:rPr>
              <a:t>?</a:t>
            </a:r>
            <a:r>
              <a:rPr lang="en-US" sz="800" dirty="0">
                <a:effectLst/>
              </a:rPr>
              <a:t> https://firstgreenconsulting.wordpress.com/2012/04/26/differentiate-between-the-dni-dhi-and-ghi/</a:t>
            </a:r>
            <a:endParaRPr lang="en-US" sz="800" b="0" i="0" dirty="0">
              <a:effectLst/>
            </a:endParaRPr>
          </a:p>
        </p:txBody>
      </p: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16591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2D8CD3-2131-9DE9-57F3-DB5B72C16E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2C89A73-B234-C3E6-EA7D-C572FA8B10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E3ACA3-28E3-EB45-6A52-1733EDB997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609" y="679731"/>
            <a:ext cx="4171994" cy="3736540"/>
          </a:xfrm>
        </p:spPr>
        <p:txBody>
          <a:bodyPr>
            <a:normAutofit fontScale="90000"/>
          </a:bodyPr>
          <a:lstStyle/>
          <a:p>
            <a:pPr algn="l"/>
            <a:r>
              <a:rPr lang="en-US" sz="3100" dirty="0"/>
              <a:t>Capstone Project Proposal</a:t>
            </a:r>
            <a:br>
              <a:rPr lang="en-US" sz="3600" dirty="0"/>
            </a:br>
            <a:r>
              <a:rPr lang="en-US" sz="3600" dirty="0"/>
              <a:t> </a:t>
            </a:r>
            <a:br>
              <a:rPr lang="en-US" sz="5400" dirty="0"/>
            </a:br>
            <a:r>
              <a:rPr lang="en-US" sz="4700" dirty="0"/>
              <a:t>Photovoltaic soiling loss modeling with Python Automation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10836E-8E05-79BE-9605-2B988FE207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9609" y="4685288"/>
            <a:ext cx="4171994" cy="1035781"/>
          </a:xfrm>
        </p:spPr>
        <p:txBody>
          <a:bodyPr>
            <a:normAutofit/>
          </a:bodyPr>
          <a:lstStyle/>
          <a:p>
            <a:pPr algn="l"/>
            <a:r>
              <a:rPr lang="en-US" sz="1000"/>
              <a:t>Manuel Larsen Santos</a:t>
            </a:r>
          </a:p>
          <a:p>
            <a:pPr algn="l"/>
            <a:r>
              <a:rPr lang="en-US" sz="1000"/>
              <a:t>Feb. 20, 2024</a:t>
            </a:r>
          </a:p>
          <a:p>
            <a:pPr algn="l"/>
            <a:r>
              <a:rPr lang="en-US" sz="1000"/>
              <a:t>Pennsylvania State University</a:t>
            </a:r>
          </a:p>
          <a:p>
            <a:pPr algn="l"/>
            <a:r>
              <a:rPr lang="en-US" sz="1000"/>
              <a:t>GEOG 870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3DB2A8F-D7E7-E4F9-5116-6EF2F7DEF5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480DC09-1E9D-C243-3D50-D62D0C77F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E701D7E-7725-C12B-5776-BFD3A4CED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73DD0798-FBC6-CBD0-11FD-CF0FC82961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6598" y="269324"/>
            <a:ext cx="6116779" cy="6208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large field of solar panels&#10;&#10;Description automatically generated">
            <a:extLst>
              <a:ext uri="{FF2B5EF4-FFF2-40B4-BE49-F238E27FC236}">
                <a16:creationId xmlns:a16="http://schemas.microsoft.com/office/drawing/2014/main" id="{ECF03177-33F2-C394-8F7F-C7C33DB8BA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" t="9091" r="49018" b="-1"/>
          <a:stretch/>
        </p:blipFill>
        <p:spPr>
          <a:xfrm>
            <a:off x="5640572" y="1155040"/>
            <a:ext cx="5608830" cy="4437344"/>
          </a:xfrm>
          <a:prstGeom prst="rect">
            <a:avLst/>
          </a:prstGeom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EFCB2B61-DCE1-8B61-DC49-0C63084E6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123" y="4529935"/>
            <a:ext cx="2383064" cy="106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0A5F45-9BA4-D6B2-2BB6-07E083042AB9}"/>
              </a:ext>
            </a:extLst>
          </p:cNvPr>
          <p:cNvSpPr txBox="1"/>
          <p:nvPr/>
        </p:nvSpPr>
        <p:spPr>
          <a:xfrm>
            <a:off x="9692640" y="5531588"/>
            <a:ext cx="1635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©</a:t>
            </a:r>
            <a:r>
              <a:rPr lang="en-US" sz="1000" dirty="0" err="1"/>
              <a:t>Longroad</a:t>
            </a:r>
            <a:r>
              <a:rPr lang="en-US" sz="1000" dirty="0"/>
              <a:t> Energy Holdings</a:t>
            </a:r>
          </a:p>
        </p:txBody>
      </p:sp>
    </p:spTree>
    <p:extLst>
      <p:ext uri="{BB962C8B-B14F-4D97-AF65-F5344CB8AC3E}">
        <p14:creationId xmlns:p14="http://schemas.microsoft.com/office/powerpoint/2010/main" val="365824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65" name="Rectangle 9264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5AF4EB-9D9A-5653-26F5-9BED534C8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525982"/>
            <a:ext cx="4388011" cy="120036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600" kern="1200" dirty="0">
                <a:latin typeface="+mj-lt"/>
                <a:ea typeface="+mj-ea"/>
                <a:cs typeface="+mj-cs"/>
              </a:rPr>
              <a:t>What is </a:t>
            </a:r>
            <a:br>
              <a:rPr lang="en-US" sz="3600" kern="1200" dirty="0">
                <a:latin typeface="+mj-lt"/>
                <a:ea typeface="+mj-ea"/>
                <a:cs typeface="+mj-cs"/>
              </a:rPr>
            </a:br>
            <a:r>
              <a:rPr lang="en-US" sz="3600" kern="1200" dirty="0">
                <a:latin typeface="+mj-lt"/>
                <a:ea typeface="+mj-ea"/>
                <a:cs typeface="+mj-cs"/>
              </a:rPr>
              <a:t>Photovoltaic (PV) Energy?</a:t>
            </a:r>
          </a:p>
        </p:txBody>
      </p:sp>
      <p:sp>
        <p:nvSpPr>
          <p:cNvPr id="9266" name="Rectangle 9265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Content Placeholder 2">
            <a:extLst>
              <a:ext uri="{FF2B5EF4-FFF2-40B4-BE49-F238E27FC236}">
                <a16:creationId xmlns:a16="http://schemas.microsoft.com/office/drawing/2014/main" id="{D879B3EF-99E8-3360-E8FF-F7EF58D47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066" y="2031101"/>
            <a:ext cx="4282984" cy="351194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kern="1200" dirty="0">
                <a:latin typeface="+mn-lt"/>
                <a:ea typeface="+mn-ea"/>
                <a:cs typeface="+mn-cs"/>
              </a:rPr>
              <a:t>The measure of how much solar irradiance is received in a location</a:t>
            </a:r>
          </a:p>
          <a:p>
            <a:endParaRPr lang="en-US" sz="1800" kern="1200" dirty="0">
              <a:latin typeface="+mn-lt"/>
              <a:ea typeface="+mn-ea"/>
              <a:cs typeface="+mn-cs"/>
            </a:endParaRPr>
          </a:p>
          <a:p>
            <a:r>
              <a:rPr lang="en-US" sz="1800" kern="1200" dirty="0">
                <a:latin typeface="+mn-lt"/>
                <a:ea typeface="+mn-ea"/>
                <a:cs typeface="+mn-cs"/>
              </a:rPr>
              <a:t>Solar irradiance is measured in watts/m^2</a:t>
            </a:r>
          </a:p>
          <a:p>
            <a:endParaRPr lang="en-US" sz="1800" dirty="0"/>
          </a:p>
          <a:p>
            <a:r>
              <a:rPr lang="en-US" sz="1800" kern="1200" dirty="0">
                <a:latin typeface="+mn-lt"/>
                <a:ea typeface="+mn-ea"/>
                <a:cs typeface="+mn-cs"/>
              </a:rPr>
              <a:t>Solar Panel, a.k.a. PV Module</a:t>
            </a:r>
          </a:p>
        </p:txBody>
      </p:sp>
      <p:sp>
        <p:nvSpPr>
          <p:cNvPr id="9267" name="Rectangle 9266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68" name="Rectangle 9267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69" name="Rectangle 9268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2" name="Picture 6" descr="A diagram of different types of solar radiation&#10;&#10;Description automatically generated">
            <a:extLst>
              <a:ext uri="{FF2B5EF4-FFF2-40B4-BE49-F238E27FC236}">
                <a16:creationId xmlns:a16="http://schemas.microsoft.com/office/drawing/2014/main" id="{3DF362DA-0C97-2941-72CE-D25AC549C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87738" y="1361683"/>
            <a:ext cx="5628018" cy="390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4C4D98-56A3-4674-65EA-3CEBB3E5B67C}"/>
              </a:ext>
            </a:extLst>
          </p:cNvPr>
          <p:cNvSpPr txBox="1"/>
          <p:nvPr/>
        </p:nvSpPr>
        <p:spPr>
          <a:xfrm>
            <a:off x="10709768" y="5160307"/>
            <a:ext cx="11719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effectLst/>
              </a:rPr>
              <a:t>(</a:t>
            </a:r>
            <a:r>
              <a:rPr lang="en-US" sz="1000" dirty="0" err="1">
                <a:effectLst/>
              </a:rPr>
              <a:t>Vashishtha</a:t>
            </a:r>
            <a:r>
              <a:rPr lang="en-US" sz="1000" dirty="0">
                <a:effectLst/>
              </a:rPr>
              <a:t>, 2012)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660364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5A3FC5-CCB5-31B9-A368-CC617B373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525982"/>
            <a:ext cx="4282983" cy="1200361"/>
          </a:xfrm>
        </p:spPr>
        <p:txBody>
          <a:bodyPr anchor="b">
            <a:normAutofit/>
          </a:bodyPr>
          <a:lstStyle/>
          <a:p>
            <a:r>
              <a:rPr lang="en-US" sz="3600"/>
              <a:t>What is </a:t>
            </a:r>
            <a:br>
              <a:rPr lang="en-US" sz="3600"/>
            </a:br>
            <a:r>
              <a:rPr lang="en-US" sz="3600"/>
              <a:t>PV Soiling Loss?</a:t>
            </a:r>
            <a:endParaRPr lang="en-US" sz="3600" dirty="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A5A3D-5478-37A0-E894-3642FAAAB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066" y="2031101"/>
            <a:ext cx="4282984" cy="3511943"/>
          </a:xfrm>
        </p:spPr>
        <p:txBody>
          <a:bodyPr anchor="ctr">
            <a:normAutofit/>
          </a:bodyPr>
          <a:lstStyle/>
          <a:p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Energy generation losses caused by buildup of material blocking the solar panel surface</a:t>
            </a:r>
          </a:p>
          <a:p>
            <a:endParaRPr lang="en-US" sz="1400" dirty="0"/>
          </a:p>
          <a:p>
            <a:r>
              <a:rPr lang="en-US" sz="1400" dirty="0"/>
              <a:t>Impact varies by region (2-20% annual losses) </a:t>
            </a:r>
          </a:p>
          <a:p>
            <a:r>
              <a:rPr lang="en-US" sz="1400" dirty="0"/>
              <a:t>Greater losses in areas with:</a:t>
            </a:r>
          </a:p>
          <a:p>
            <a:pPr lvl="1"/>
            <a:r>
              <a:rPr lang="en-US" sz="1400" dirty="0"/>
              <a:t>Low Precipitation</a:t>
            </a:r>
          </a:p>
          <a:p>
            <a:pPr lvl="1"/>
            <a:r>
              <a:rPr lang="en-US" sz="1400" dirty="0"/>
              <a:t>High Pollution</a:t>
            </a:r>
          </a:p>
          <a:p>
            <a:pPr lvl="1"/>
            <a:r>
              <a:rPr lang="en-US" sz="1400" dirty="0"/>
              <a:t>Dust Storms</a:t>
            </a:r>
          </a:p>
          <a:p>
            <a:pPr lvl="1"/>
            <a:r>
              <a:rPr lang="en-US" sz="1400" dirty="0"/>
              <a:t>Agricultural Activity</a:t>
            </a:r>
          </a:p>
          <a:p>
            <a:pPr marL="457200" lvl="1" indent="0">
              <a:buNone/>
            </a:pPr>
            <a:r>
              <a:rPr lang="en-US" sz="1400" dirty="0"/>
              <a:t>		(</a:t>
            </a:r>
            <a:r>
              <a:rPr lang="en-US" sz="1400" dirty="0" err="1">
                <a:effectLst/>
              </a:rPr>
              <a:t>Bessa</a:t>
            </a:r>
            <a:r>
              <a:rPr lang="en-US" sz="1400" dirty="0">
                <a:effectLst/>
              </a:rPr>
              <a:t>, et al., 2021</a:t>
            </a:r>
            <a:r>
              <a:rPr lang="en-US" sz="1400" dirty="0"/>
              <a:t>)</a:t>
            </a:r>
          </a:p>
          <a:p>
            <a:pPr lvl="1"/>
            <a:endParaRPr lang="en-US" sz="1400" dirty="0"/>
          </a:p>
          <a:p>
            <a:endParaRPr lang="en-US" sz="1400" dirty="0"/>
          </a:p>
          <a:p>
            <a:pPr lvl="1"/>
            <a:endParaRPr lang="en-US" sz="1400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AAB488-192E-3632-D3BE-21798C6FCC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37" r="13825" b="-1"/>
          <a:stretch/>
        </p:blipFill>
        <p:spPr>
          <a:xfrm>
            <a:off x="6055599" y="650494"/>
            <a:ext cx="5492296" cy="53241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9F1D89-BF8A-D8F1-FFD3-008272AEA8F7}"/>
              </a:ext>
            </a:extLst>
          </p:cNvPr>
          <p:cNvSpPr txBox="1"/>
          <p:nvPr/>
        </p:nvSpPr>
        <p:spPr>
          <a:xfrm>
            <a:off x="9992360" y="5905957"/>
            <a:ext cx="1635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©</a:t>
            </a:r>
            <a:r>
              <a:rPr lang="en-US" sz="1000" dirty="0" err="1"/>
              <a:t>Longroad</a:t>
            </a:r>
            <a:r>
              <a:rPr lang="en-US" sz="1000" dirty="0"/>
              <a:t> Energy Holdings</a:t>
            </a:r>
          </a:p>
        </p:txBody>
      </p:sp>
    </p:spTree>
    <p:extLst>
      <p:ext uri="{BB962C8B-B14F-4D97-AF65-F5344CB8AC3E}">
        <p14:creationId xmlns:p14="http://schemas.microsoft.com/office/powerpoint/2010/main" val="2228830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9A724DBA-D2D9-471E-8ED7-2015DDD950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352513-47DB-46C9-DF50-05E503855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14" y="525982"/>
            <a:ext cx="4282983" cy="1200361"/>
          </a:xfrm>
        </p:spPr>
        <p:txBody>
          <a:bodyPr anchor="b">
            <a:normAutofit/>
          </a:bodyPr>
          <a:lstStyle/>
          <a:p>
            <a:r>
              <a:rPr lang="en-US" sz="3600"/>
              <a:t>PV Energy for a Sustainable Future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4641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0234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E8AA21-5C6D-80FD-94DB-BADEB0A6A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44" y="998043"/>
            <a:ext cx="5628018" cy="4629043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277786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1EE90B-5871-6E3A-39CD-538933800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12" y="2031101"/>
            <a:ext cx="4282984" cy="3511943"/>
          </a:xfrm>
        </p:spPr>
        <p:txBody>
          <a:bodyPr anchor="ctr">
            <a:normAutofit/>
          </a:bodyPr>
          <a:lstStyle/>
          <a:p>
            <a:r>
              <a:rPr lang="en-US" sz="1800" dirty="0">
                <a:effectLst/>
                <a:ea typeface="Calibri" panose="020F0502020204030204" pitchFamily="34" charset="0"/>
              </a:rPr>
              <a:t>Fossil fuels make up about 80% of global energy </a:t>
            </a:r>
            <a:r>
              <a:rPr lang="en-US" sz="1800" dirty="0">
                <a:ea typeface="Calibri" panose="020F0502020204030204" pitchFamily="34" charset="0"/>
              </a:rPr>
              <a:t>demand</a:t>
            </a:r>
            <a:r>
              <a:rPr lang="en-US" sz="1800" dirty="0">
                <a:effectLst/>
                <a:ea typeface="Calibri" panose="020F0502020204030204" pitchFamily="34" charset="0"/>
              </a:rPr>
              <a:t> (Ali, et al., 2019).</a:t>
            </a:r>
          </a:p>
          <a:p>
            <a:r>
              <a:rPr lang="en-US" sz="1800" dirty="0">
                <a:effectLst/>
                <a:ea typeface="Calibri" panose="020F0502020204030204" pitchFamily="34" charset="0"/>
              </a:rPr>
              <a:t>PV energy has reached nearly 1.2 Terawatts (TW) in installed global capacity, with an additional 341 Gigawatts (GW) built in the last year, yet still represents less than 5% of globa</a:t>
            </a:r>
            <a:r>
              <a:rPr lang="en-US" sz="1800" dirty="0">
                <a:ea typeface="Calibri" panose="020F0502020204030204" pitchFamily="34" charset="0"/>
              </a:rPr>
              <a:t>l consumption </a:t>
            </a:r>
            <a:r>
              <a:rPr lang="en-US" sz="1800" dirty="0">
                <a:effectLst/>
                <a:ea typeface="Calibri" panose="020F0502020204030204" pitchFamily="34" charset="0"/>
              </a:rPr>
              <a:t>(Solar Power Europe, 2023)</a:t>
            </a:r>
            <a:r>
              <a:rPr lang="en-US" sz="1800" dirty="0">
                <a:ea typeface="Calibri" panose="020F0502020204030204" pitchFamily="34" charset="0"/>
              </a:rPr>
              <a:t>.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677179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DD9EFC-22B3-B6BB-2EA1-396CB22DC0EF}"/>
              </a:ext>
            </a:extLst>
          </p:cNvPr>
          <p:cNvSpPr txBox="1"/>
          <p:nvPr/>
        </p:nvSpPr>
        <p:spPr>
          <a:xfrm>
            <a:off x="473012" y="592225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u="none" strike="noStrike" baseline="0" dirty="0"/>
              <a:t>NET RENEWABLE POWER GENERATING CAPACITY INSTALLED IN 2022</a:t>
            </a:r>
            <a:endParaRPr lang="en-US" sz="16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9B35CF9-9D23-6B27-DAFC-461540348D55}"/>
              </a:ext>
            </a:extLst>
          </p:cNvPr>
          <p:cNvSpPr txBox="1"/>
          <p:nvPr/>
        </p:nvSpPr>
        <p:spPr>
          <a:xfrm>
            <a:off x="4789059" y="5346855"/>
            <a:ext cx="16333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effectLst/>
              </a:rPr>
              <a:t>(</a:t>
            </a:r>
            <a:r>
              <a:rPr lang="en-US" sz="1000" dirty="0">
                <a:effectLst/>
                <a:ea typeface="Calibri" panose="020F0502020204030204" pitchFamily="34" charset="0"/>
              </a:rPr>
              <a:t>Solar Power Europe, 2023</a:t>
            </a:r>
            <a:r>
              <a:rPr lang="en-US" sz="1000" dirty="0">
                <a:effectLst/>
              </a:rPr>
              <a:t>)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762470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7" name="Rectangle 10246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E9F679-FB16-CCB7-BBDA-8AF404201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US"/>
              <a:t>Factors Contributing to PV Energy Production Loss</a:t>
            </a:r>
          </a:p>
        </p:txBody>
      </p:sp>
      <p:sp>
        <p:nvSpPr>
          <p:cNvPr id="10249" name="Rectangle 10248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51" name="Rectangle 10250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1824F-F78B-F1F6-17E1-336DEF3C5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1" y="2599509"/>
            <a:ext cx="4530898" cy="3639450"/>
          </a:xfrm>
        </p:spPr>
        <p:txBody>
          <a:bodyPr anchor="ctr">
            <a:normAutofit/>
          </a:bodyPr>
          <a:lstStyle/>
          <a:p>
            <a:pPr lvl="1"/>
            <a:r>
              <a:rPr lang="en-US" sz="2000" dirty="0">
                <a:effectLst/>
                <a:ea typeface="Calibri" panose="020F0502020204030204" pitchFamily="34" charset="0"/>
              </a:rPr>
              <a:t>System engineering and environmental variables; primarily solar irradiance, temperature, and soiling (Borah, 2023).</a:t>
            </a:r>
          </a:p>
          <a:p>
            <a:pPr lvl="1"/>
            <a:endParaRPr lang="en-US" sz="2000" dirty="0">
              <a:effectLst/>
              <a:ea typeface="Calibri" panose="020F0502020204030204" pitchFamily="34" charset="0"/>
            </a:endParaRPr>
          </a:p>
          <a:p>
            <a:pPr lvl="1"/>
            <a:r>
              <a:rPr lang="en-US" sz="2000" dirty="0">
                <a:effectLst/>
                <a:ea typeface="Calibri" panose="020F0502020204030204" pitchFamily="34" charset="0"/>
              </a:rPr>
              <a:t>Main contributors to PV module soiling (</a:t>
            </a:r>
            <a:r>
              <a:rPr lang="en-US" sz="2000" dirty="0" err="1">
                <a:effectLst/>
              </a:rPr>
              <a:t>Bessa</a:t>
            </a:r>
            <a:r>
              <a:rPr lang="en-US" sz="2000" dirty="0">
                <a:effectLst/>
              </a:rPr>
              <a:t>, et al., 2021</a:t>
            </a:r>
            <a:r>
              <a:rPr lang="en-US" sz="2000" dirty="0">
                <a:effectLst/>
                <a:ea typeface="Calibri" panose="020F0502020204030204" pitchFamily="34" charset="0"/>
              </a:rPr>
              <a:t>)</a:t>
            </a:r>
          </a:p>
          <a:p>
            <a:pPr lvl="2"/>
            <a:r>
              <a:rPr lang="en-US" dirty="0">
                <a:effectLst/>
                <a:ea typeface="Calibri" panose="020F0502020204030204" pitchFamily="34" charset="0"/>
              </a:rPr>
              <a:t>Weather</a:t>
            </a:r>
          </a:p>
          <a:p>
            <a:pPr lvl="2"/>
            <a:r>
              <a:rPr lang="en-US" dirty="0">
                <a:ea typeface="Calibri" panose="020F0502020204030204" pitchFamily="34" charset="0"/>
              </a:rPr>
              <a:t>P</a:t>
            </a:r>
            <a:r>
              <a:rPr lang="en-US" dirty="0">
                <a:effectLst/>
                <a:ea typeface="Calibri" panose="020F0502020204030204" pitchFamily="34" charset="0"/>
              </a:rPr>
              <a:t>ollution</a:t>
            </a:r>
          </a:p>
          <a:p>
            <a:pPr lvl="2"/>
            <a:r>
              <a:rPr lang="en-US" dirty="0">
                <a:ea typeface="Calibri" panose="020F0502020204030204" pitchFamily="34" charset="0"/>
              </a:rPr>
              <a:t>L</a:t>
            </a:r>
            <a:r>
              <a:rPr lang="en-US" dirty="0">
                <a:effectLst/>
                <a:ea typeface="Calibri" panose="020F0502020204030204" pitchFamily="34" charset="0"/>
              </a:rPr>
              <a:t>ocal land characteristics</a:t>
            </a:r>
            <a:endParaRPr lang="en-US" sz="2000" dirty="0"/>
          </a:p>
        </p:txBody>
      </p:sp>
      <p:pic>
        <p:nvPicPr>
          <p:cNvPr id="10242" name="Picture 2" descr="Image of Picture1">
            <a:extLst>
              <a:ext uri="{FF2B5EF4-FFF2-40B4-BE49-F238E27FC236}">
                <a16:creationId xmlns:a16="http://schemas.microsoft.com/office/drawing/2014/main" id="{A640EF12-A23B-A2A3-9DF5-33715A02A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0508" y="2484255"/>
            <a:ext cx="4952325" cy="3714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3" name="Rectangle 10252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946E87-0A0E-8978-72CE-76E3F9215D40}"/>
              </a:ext>
            </a:extLst>
          </p:cNvPr>
          <p:cNvSpPr txBox="1"/>
          <p:nvPr/>
        </p:nvSpPr>
        <p:spPr>
          <a:xfrm>
            <a:off x="9070383" y="6156512"/>
            <a:ext cx="20225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effectLst/>
              </a:rPr>
              <a:t>(Sandia National Laboratories, n.d.)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798528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EF3762-8F4D-8939-5B63-26824B7F0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4E2C9-D13C-4EF7-97E5-9899D55AF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0" y="1128094"/>
            <a:ext cx="3434180" cy="1415270"/>
          </a:xfrm>
        </p:spPr>
        <p:txBody>
          <a:bodyPr anchor="t">
            <a:normAutofit/>
          </a:bodyPr>
          <a:lstStyle/>
          <a:p>
            <a:r>
              <a:rPr lang="en-US" sz="3200" dirty="0"/>
              <a:t>Existing Soiling Loss Models</a:t>
            </a:r>
          </a:p>
        </p:txBody>
      </p:sp>
      <p:pic>
        <p:nvPicPr>
          <p:cNvPr id="6" name="Picture 5" descr="A fenced area with a solar panel&#10;&#10;Description automatically generated">
            <a:extLst>
              <a:ext uri="{FF2B5EF4-FFF2-40B4-BE49-F238E27FC236}">
                <a16:creationId xmlns:a16="http://schemas.microsoft.com/office/drawing/2014/main" id="{37D767DB-93FF-FDA4-6245-E5CB099812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6" r="10879"/>
          <a:stretch/>
        </p:blipFill>
        <p:spPr>
          <a:xfrm>
            <a:off x="-9886" y="10"/>
            <a:ext cx="7572605" cy="6857990"/>
          </a:xfrm>
          <a:prstGeom prst="rect">
            <a:avLst/>
          </a:prstGeom>
        </p:spPr>
      </p:pic>
      <p:cxnSp>
        <p:nvCxnSpPr>
          <p:cNvPr id="10260" name="Straight Connector 10259">
            <a:extLst>
              <a:ext uri="{FF2B5EF4-FFF2-40B4-BE49-F238E27FC236}">
                <a16:creationId xmlns:a16="http://schemas.microsoft.com/office/drawing/2014/main" id="{249EDD1B-F94D-B4E6-ACAA-566B9A26F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9939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6A7F9-B3C0-FBF3-5025-8846D13C82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3400" y="2543364"/>
            <a:ext cx="3434180" cy="3599019"/>
          </a:xfrm>
        </p:spPr>
        <p:txBody>
          <a:bodyPr>
            <a:normAutofit/>
          </a:bodyPr>
          <a:lstStyle/>
          <a:p>
            <a:pPr lvl="1"/>
            <a:r>
              <a:rPr lang="en-US" sz="1700" dirty="0">
                <a:effectLst/>
                <a:ea typeface="Calibri" panose="020F0502020204030204" pitchFamily="34" charset="0"/>
              </a:rPr>
              <a:t>Collect on-site data</a:t>
            </a:r>
          </a:p>
          <a:p>
            <a:pPr lvl="1"/>
            <a:endParaRPr lang="en-US" sz="1700" dirty="0">
              <a:effectLst/>
              <a:ea typeface="Calibri" panose="020F0502020204030204" pitchFamily="34" charset="0"/>
            </a:endParaRPr>
          </a:p>
          <a:p>
            <a:pPr lvl="1"/>
            <a:r>
              <a:rPr lang="en-US" sz="1700" dirty="0">
                <a:effectLst/>
                <a:ea typeface="Calibri" panose="020F0502020204030204" pitchFamily="34" charset="0"/>
              </a:rPr>
              <a:t>Preliminary soiling loss modeling done without on-site data</a:t>
            </a:r>
          </a:p>
          <a:p>
            <a:pPr lvl="1"/>
            <a:endParaRPr lang="en-US" sz="1700" dirty="0">
              <a:effectLst/>
              <a:ea typeface="Calibri" panose="020F0502020204030204" pitchFamily="34" charset="0"/>
            </a:endParaRPr>
          </a:p>
          <a:p>
            <a:pPr lvl="1"/>
            <a:r>
              <a:rPr lang="en-US" sz="1700" dirty="0">
                <a:effectLst/>
                <a:ea typeface="Calibri" panose="020F0502020204030204" pitchFamily="34" charset="0"/>
              </a:rPr>
              <a:t>Common Soiling Models</a:t>
            </a:r>
          </a:p>
          <a:p>
            <a:pPr lvl="2"/>
            <a:r>
              <a:rPr lang="en-US" sz="1300" dirty="0">
                <a:effectLst/>
                <a:ea typeface="Calibri" panose="020F0502020204030204" pitchFamily="34" charset="0"/>
              </a:rPr>
              <a:t>Kimber</a:t>
            </a:r>
          </a:p>
          <a:p>
            <a:pPr lvl="2"/>
            <a:r>
              <a:rPr lang="en-US" sz="1300" dirty="0">
                <a:effectLst/>
                <a:ea typeface="Calibri" panose="020F0502020204030204" pitchFamily="34" charset="0"/>
              </a:rPr>
              <a:t>Humboldt State University (HSU)</a:t>
            </a:r>
            <a:endParaRPr lang="en-US" sz="1100" dirty="0">
              <a:ea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53848C-C5EF-7C9A-3864-DB23284CFB27}"/>
              </a:ext>
            </a:extLst>
          </p:cNvPr>
          <p:cNvSpPr txBox="1"/>
          <p:nvPr/>
        </p:nvSpPr>
        <p:spPr>
          <a:xfrm>
            <a:off x="7487920" y="6658218"/>
            <a:ext cx="1635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©</a:t>
            </a:r>
            <a:r>
              <a:rPr lang="en-US" sz="1000" dirty="0" err="1"/>
              <a:t>Longroad</a:t>
            </a:r>
            <a:r>
              <a:rPr lang="en-US" sz="1000" dirty="0"/>
              <a:t> Energy Holdings</a:t>
            </a:r>
          </a:p>
        </p:txBody>
      </p:sp>
    </p:spTree>
    <p:extLst>
      <p:ext uri="{BB962C8B-B14F-4D97-AF65-F5344CB8AC3E}">
        <p14:creationId xmlns:p14="http://schemas.microsoft.com/office/powerpoint/2010/main" val="1238602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CCA7E0-9B2A-9AB6-3FE9-5489E45F1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92EAA0-0530-3D47-318E-A44E1B7D0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US" sz="4000" dirty="0"/>
              <a:t>Snow Loss Modeling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CFBE9-EA4B-B0DD-9DA0-5C965361A3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pPr lvl="1"/>
            <a:r>
              <a:rPr lang="en-US" sz="2000" dirty="0"/>
              <a:t>Snow buildup blocking PV module surface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Snow accumulation on ground can also block PV module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Common Snow Loss Models</a:t>
            </a:r>
          </a:p>
          <a:p>
            <a:pPr lvl="2"/>
            <a:r>
              <a:rPr lang="en-US" sz="1600" dirty="0"/>
              <a:t>Townsend</a:t>
            </a:r>
          </a:p>
          <a:p>
            <a:pPr lvl="2"/>
            <a:r>
              <a:rPr lang="en-US" sz="1600" dirty="0"/>
              <a:t>Marion</a:t>
            </a:r>
            <a:endParaRPr lang="en-US" sz="1400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89FF14-D843-39FB-F48B-1DB8C60220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6557" b="-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8CB65C-9287-DD78-B4E6-05FC02821A45}"/>
              </a:ext>
            </a:extLst>
          </p:cNvPr>
          <p:cNvSpPr txBox="1"/>
          <p:nvPr/>
        </p:nvSpPr>
        <p:spPr>
          <a:xfrm>
            <a:off x="9484963" y="6009279"/>
            <a:ext cx="20225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effectLst/>
              </a:rPr>
              <a:t>(Sandia National Laboratories, n.d.)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549577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7F7A4C-F8FD-A9F4-0731-72711F8F6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0FE2D22C-409B-48AF-B24F-7988A8F7F8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501667-942F-2CDC-E99A-93D672F65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4783" y="349664"/>
            <a:ext cx="5845571" cy="1638377"/>
          </a:xfrm>
        </p:spPr>
        <p:txBody>
          <a:bodyPr anchor="b">
            <a:normAutofit/>
          </a:bodyPr>
          <a:lstStyle/>
          <a:p>
            <a:r>
              <a:rPr lang="en-US" sz="3700" dirty="0"/>
              <a:t>Ongoing Efforts for Refining Soiling Loss Modeling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06441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998176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5" y="399675"/>
            <a:ext cx="4647368" cy="5809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24EFF99-1F38-495F-2D3E-691855A4EC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11" r="-3" b="-3"/>
          <a:stretch/>
        </p:blipFill>
        <p:spPr>
          <a:xfrm>
            <a:off x="535110" y="627954"/>
            <a:ext cx="4235516" cy="5353373"/>
          </a:xfrm>
          <a:prstGeom prst="rect">
            <a:avLst/>
          </a:prstGeom>
        </p:spPr>
      </p:pic>
      <p:sp>
        <p:nvSpPr>
          <p:cNvPr id="45" name="Content Placeholder 9">
            <a:extLst>
              <a:ext uri="{FF2B5EF4-FFF2-40B4-BE49-F238E27FC236}">
                <a16:creationId xmlns:a16="http://schemas.microsoft.com/office/drawing/2014/main" id="{64BD4471-5189-6EE5-2284-85464DB1F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6262" y="2620641"/>
            <a:ext cx="5837750" cy="3023702"/>
          </a:xfrm>
        </p:spPr>
        <p:txBody>
          <a:bodyPr anchor="ctr">
            <a:normAutofit lnSpcReduction="10000"/>
          </a:bodyPr>
          <a:lstStyle/>
          <a:p>
            <a:endParaRPr lang="en-US" sz="2000" dirty="0"/>
          </a:p>
          <a:p>
            <a:r>
              <a:rPr lang="en-US" sz="2000" dirty="0"/>
              <a:t>Limitations of publicly available data</a:t>
            </a:r>
          </a:p>
          <a:p>
            <a:r>
              <a:rPr lang="en-US" sz="2000" dirty="0"/>
              <a:t>Cost of collecting on-site data</a:t>
            </a:r>
          </a:p>
          <a:p>
            <a:r>
              <a:rPr lang="en-US" sz="2000" dirty="0"/>
              <a:t>What about hail?</a:t>
            </a:r>
          </a:p>
          <a:p>
            <a:r>
              <a:rPr lang="en-US" sz="2000" dirty="0"/>
              <a:t>Mold growth on PV modules</a:t>
            </a:r>
          </a:p>
          <a:p>
            <a:r>
              <a:rPr lang="en-US" sz="2000" dirty="0"/>
              <a:t>No single accepted upon model</a:t>
            </a:r>
          </a:p>
          <a:p>
            <a:r>
              <a:rPr lang="en-US" sz="2000" dirty="0"/>
              <a:t>Difficulty of accessing data and applying models</a:t>
            </a:r>
          </a:p>
          <a:p>
            <a:r>
              <a:rPr lang="en-US" sz="2000" dirty="0"/>
              <a:t>Insufficient comparative analysis between models</a:t>
            </a:r>
          </a:p>
          <a:p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255689-7F38-77D9-59DA-AD5F385E5398}"/>
              </a:ext>
            </a:extLst>
          </p:cNvPr>
          <p:cNvSpPr txBox="1"/>
          <p:nvPr/>
        </p:nvSpPr>
        <p:spPr>
          <a:xfrm>
            <a:off x="4005710" y="5951691"/>
            <a:ext cx="20225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effectLst/>
              </a:rPr>
              <a:t>(Hicks, 2023)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3753470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1594</TotalTime>
  <Words>1554</Words>
  <Application>Microsoft Office PowerPoint</Application>
  <PresentationFormat>Widescreen</PresentationFormat>
  <Paragraphs>175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Office Theme</vt:lpstr>
      <vt:lpstr>Capstone Project Proposal   Photovoltaic soiling loss modeling with Python Automation</vt:lpstr>
      <vt:lpstr>Goals/Objectives</vt:lpstr>
      <vt:lpstr>What is  Photovoltaic (PV) Energy?</vt:lpstr>
      <vt:lpstr>What is  PV Soiling Loss?</vt:lpstr>
      <vt:lpstr>PV Energy for a Sustainable Future</vt:lpstr>
      <vt:lpstr>Factors Contributing to PV Energy Production Loss</vt:lpstr>
      <vt:lpstr>Existing Soiling Loss Models</vt:lpstr>
      <vt:lpstr>Snow Loss Modeling</vt:lpstr>
      <vt:lpstr>Ongoing Efforts for Refining Soiling Loss Modeling</vt:lpstr>
      <vt:lpstr>A New Soiling Loss Model Approach</vt:lpstr>
      <vt:lpstr>Data: Weather Stations</vt:lpstr>
      <vt:lpstr>Data:  Global Historical Climatology Network Daily Summaries (GHCN-Daily)</vt:lpstr>
      <vt:lpstr>Data: Monthly Climate Normals (MCN) </vt:lpstr>
      <vt:lpstr>Data:  Typical Meteorological Year (TMY)</vt:lpstr>
      <vt:lpstr>Methodology:  Needs Assessment</vt:lpstr>
      <vt:lpstr>Methodology: Python Script Development</vt:lpstr>
      <vt:lpstr>Methodology: Python Script Development</vt:lpstr>
      <vt:lpstr>Methodology: Python Script Development</vt:lpstr>
      <vt:lpstr>Methodology: ArcGIS Pro Python Script Tool Development</vt:lpstr>
      <vt:lpstr>Methodology: Useability Testing and Evaluation</vt:lpstr>
      <vt:lpstr>Methodology:  Resources Required</vt:lpstr>
      <vt:lpstr>Conclusion</vt:lpstr>
      <vt:lpstr>References</vt:lpstr>
      <vt:lpstr>Capstone Project Proposal   Photovoltaic soiling loss modeling with Python Automation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Manuel Larsen Santos</dc:creator>
  <cp:lastModifiedBy>Manuel Larsen Santos</cp:lastModifiedBy>
  <cp:revision>1</cp:revision>
  <dcterms:created xsi:type="dcterms:W3CDTF">2024-02-19T22:29:04Z</dcterms:created>
  <dcterms:modified xsi:type="dcterms:W3CDTF">2024-02-21T04:10:59Z</dcterms:modified>
</cp:coreProperties>
</file>